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3" r:id="rId2"/>
    <p:sldMasterId id="2147483737" r:id="rId3"/>
  </p:sldMasterIdLst>
  <p:notesMasterIdLst>
    <p:notesMasterId r:id="rId19"/>
  </p:notesMasterIdLst>
  <p:handoutMasterIdLst>
    <p:handoutMasterId r:id="rId20"/>
  </p:handoutMasterIdLst>
  <p:sldIdLst>
    <p:sldId id="2147481638" r:id="rId4"/>
    <p:sldId id="2147481625" r:id="rId5"/>
    <p:sldId id="2147481626" r:id="rId6"/>
    <p:sldId id="2147481627" r:id="rId7"/>
    <p:sldId id="2147481628" r:id="rId8"/>
    <p:sldId id="2147481629" r:id="rId9"/>
    <p:sldId id="2147481630" r:id="rId10"/>
    <p:sldId id="2147481631" r:id="rId11"/>
    <p:sldId id="2147481632" r:id="rId12"/>
    <p:sldId id="2147481633" r:id="rId13"/>
    <p:sldId id="2147481634" r:id="rId14"/>
    <p:sldId id="2147481635" r:id="rId15"/>
    <p:sldId id="2147481636" r:id="rId16"/>
    <p:sldId id="2147481637" r:id="rId17"/>
    <p:sldId id="214737586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6783E1-30C7-4B55-975D-D6241BE38524}" v="22" dt="2024-04-24T13:17:52.0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p:cViewPr varScale="1">
        <p:scale>
          <a:sx n="84" d="100"/>
          <a:sy n="84" d="100"/>
        </p:scale>
        <p:origin x="102" y="126"/>
      </p:cViewPr>
      <p:guideLst/>
    </p:cSldViewPr>
  </p:slideViewPr>
  <p:notesTextViewPr>
    <p:cViewPr>
      <p:scale>
        <a:sx n="1" d="1"/>
        <a:sy n="1" d="1"/>
      </p:scale>
      <p:origin x="0" y="0"/>
    </p:cViewPr>
  </p:notesTextViewPr>
  <p:notesViewPr>
    <p:cSldViewPr snapToGrid="0">
      <p:cViewPr varScale="1">
        <p:scale>
          <a:sx n="75" d="100"/>
          <a:sy n="75" d="100"/>
        </p:scale>
        <p:origin x="3216"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s Söderholm" userId="b146546c-6bf2-46e5-8a26-00cca8510547" providerId="ADAL" clId="{C16783E1-30C7-4B55-975D-D6241BE38524}"/>
    <pc:docChg chg="undo custSel addSld delSld modSld sldOrd modMainMaster modHandout">
      <pc:chgData name="Jonas Söderholm" userId="b146546c-6bf2-46e5-8a26-00cca8510547" providerId="ADAL" clId="{C16783E1-30C7-4B55-975D-D6241BE38524}" dt="2024-04-24T13:17:52.045" v="674"/>
      <pc:docMkLst>
        <pc:docMk/>
      </pc:docMkLst>
      <pc:sldChg chg="delSp modSp del mod ord">
        <pc:chgData name="Jonas Söderholm" userId="b146546c-6bf2-46e5-8a26-00cca8510547" providerId="ADAL" clId="{C16783E1-30C7-4B55-975D-D6241BE38524}" dt="2024-04-24T13:17:32.424" v="668" actId="47"/>
        <pc:sldMkLst>
          <pc:docMk/>
          <pc:sldMk cId="3846850421" sldId="13132"/>
        </pc:sldMkLst>
        <pc:spChg chg="mod">
          <ac:chgData name="Jonas Söderholm" userId="b146546c-6bf2-46e5-8a26-00cca8510547" providerId="ADAL" clId="{C16783E1-30C7-4B55-975D-D6241BE38524}" dt="2023-11-21T15:40:22.918" v="300" actId="1036"/>
          <ac:spMkLst>
            <pc:docMk/>
            <pc:sldMk cId="3846850421" sldId="13132"/>
            <ac:spMk id="2" creationId="{87594190-4DAA-8BD9-9551-F10BC4480CA3}"/>
          </ac:spMkLst>
        </pc:spChg>
        <pc:spChg chg="mod">
          <ac:chgData name="Jonas Söderholm" userId="b146546c-6bf2-46e5-8a26-00cca8510547" providerId="ADAL" clId="{C16783E1-30C7-4B55-975D-D6241BE38524}" dt="2024-02-28T12:46:12.111" v="428" actId="6549"/>
          <ac:spMkLst>
            <pc:docMk/>
            <pc:sldMk cId="3846850421" sldId="13132"/>
            <ac:spMk id="3" creationId="{5A3D357E-3BBF-F065-5974-A13C9681B474}"/>
          </ac:spMkLst>
        </pc:spChg>
        <pc:spChg chg="del mod">
          <ac:chgData name="Jonas Söderholm" userId="b146546c-6bf2-46e5-8a26-00cca8510547" providerId="ADAL" clId="{C16783E1-30C7-4B55-975D-D6241BE38524}" dt="2024-03-18T13:51:40.286" v="431"/>
          <ac:spMkLst>
            <pc:docMk/>
            <pc:sldMk cId="3846850421" sldId="13132"/>
            <ac:spMk id="5" creationId="{8543ABBF-E1A0-A65C-1E66-7B08AD4BCA4E}"/>
          </ac:spMkLst>
        </pc:spChg>
      </pc:sldChg>
      <pc:sldChg chg="modSp add del mod">
        <pc:chgData name="Jonas Söderholm" userId="b146546c-6bf2-46e5-8a26-00cca8510547" providerId="ADAL" clId="{C16783E1-30C7-4B55-975D-D6241BE38524}" dt="2024-04-24T13:17:26.390" v="667" actId="20577"/>
        <pc:sldMkLst>
          <pc:docMk/>
          <pc:sldMk cId="625220288" sldId="2147375861"/>
        </pc:sldMkLst>
        <pc:spChg chg="mod">
          <ac:chgData name="Jonas Söderholm" userId="b146546c-6bf2-46e5-8a26-00cca8510547" providerId="ADAL" clId="{C16783E1-30C7-4B55-975D-D6241BE38524}" dt="2024-04-24T13:17:26.390" v="667" actId="20577"/>
          <ac:spMkLst>
            <pc:docMk/>
            <pc:sldMk cId="625220288" sldId="2147375861"/>
            <ac:spMk id="7" creationId="{36E408A0-3111-71C8-EA1B-EE6B4FEF5BE9}"/>
          </ac:spMkLst>
        </pc:spChg>
      </pc:sldChg>
      <pc:sldChg chg="addSp delSp mod">
        <pc:chgData name="Jonas Söderholm" userId="b146546c-6bf2-46e5-8a26-00cca8510547" providerId="ADAL" clId="{C16783E1-30C7-4B55-975D-D6241BE38524}" dt="2023-11-21T15:27:19.702" v="1" actId="22"/>
        <pc:sldMkLst>
          <pc:docMk/>
          <pc:sldMk cId="3048027151" sldId="2147481625"/>
        </pc:sldMkLst>
        <pc:spChg chg="add del">
          <ac:chgData name="Jonas Söderholm" userId="b146546c-6bf2-46e5-8a26-00cca8510547" providerId="ADAL" clId="{C16783E1-30C7-4B55-975D-D6241BE38524}" dt="2023-11-21T15:27:19.702" v="1" actId="22"/>
          <ac:spMkLst>
            <pc:docMk/>
            <pc:sldMk cId="3048027151" sldId="2147481625"/>
            <ac:spMk id="4" creationId="{188B1183-A81A-DAB6-635B-5ACFA56142B5}"/>
          </ac:spMkLst>
        </pc:spChg>
      </pc:sldChg>
      <pc:sldChg chg="delSp modSp mod">
        <pc:chgData name="Jonas Söderholm" userId="b146546c-6bf2-46e5-8a26-00cca8510547" providerId="ADAL" clId="{C16783E1-30C7-4B55-975D-D6241BE38524}" dt="2024-04-09T12:15:15.777" v="539" actId="478"/>
        <pc:sldMkLst>
          <pc:docMk/>
          <pc:sldMk cId="2040178124" sldId="2147481626"/>
        </pc:sldMkLst>
        <pc:spChg chg="mod">
          <ac:chgData name="Jonas Söderholm" userId="b146546c-6bf2-46e5-8a26-00cca8510547" providerId="ADAL" clId="{C16783E1-30C7-4B55-975D-D6241BE38524}" dt="2024-03-18T13:54:55.211" v="523" actId="20577"/>
          <ac:spMkLst>
            <pc:docMk/>
            <pc:sldMk cId="2040178124" sldId="2147481626"/>
            <ac:spMk id="25" creationId="{301D1E7C-747F-405D-882B-30F62F623848}"/>
          </ac:spMkLst>
        </pc:spChg>
        <pc:spChg chg="mod">
          <ac:chgData name="Jonas Söderholm" userId="b146546c-6bf2-46e5-8a26-00cca8510547" providerId="ADAL" clId="{C16783E1-30C7-4B55-975D-D6241BE38524}" dt="2024-03-18T13:55:03.487" v="527" actId="20577"/>
          <ac:spMkLst>
            <pc:docMk/>
            <pc:sldMk cId="2040178124" sldId="2147481626"/>
            <ac:spMk id="26" creationId="{892459F2-CF98-4507-A71A-986CD54F3CE2}"/>
          </ac:spMkLst>
        </pc:spChg>
        <pc:picChg chg="del">
          <ac:chgData name="Jonas Söderholm" userId="b146546c-6bf2-46e5-8a26-00cca8510547" providerId="ADAL" clId="{C16783E1-30C7-4B55-975D-D6241BE38524}" dt="2024-04-09T12:15:15.777" v="539" actId="478"/>
          <ac:picMkLst>
            <pc:docMk/>
            <pc:sldMk cId="2040178124" sldId="2147481626"/>
            <ac:picMk id="8" creationId="{E209FE62-169D-45A8-BD17-8FDC04B4F0D5}"/>
          </ac:picMkLst>
        </pc:picChg>
      </pc:sldChg>
      <pc:sldChg chg="delSp">
        <pc:chgData name="Jonas Söderholm" userId="b146546c-6bf2-46e5-8a26-00cca8510547" providerId="ADAL" clId="{C16783E1-30C7-4B55-975D-D6241BE38524}" dt="2024-04-09T12:15:13.788" v="538" actId="478"/>
        <pc:sldMkLst>
          <pc:docMk/>
          <pc:sldMk cId="894240243" sldId="2147481627"/>
        </pc:sldMkLst>
        <pc:picChg chg="del">
          <ac:chgData name="Jonas Söderholm" userId="b146546c-6bf2-46e5-8a26-00cca8510547" providerId="ADAL" clId="{C16783E1-30C7-4B55-975D-D6241BE38524}" dt="2024-04-09T12:15:13.788" v="538" actId="478"/>
          <ac:picMkLst>
            <pc:docMk/>
            <pc:sldMk cId="894240243" sldId="2147481627"/>
            <ac:picMk id="8" creationId="{A63B1F9B-FC95-4FD7-9F57-48CF7E05C6A4}"/>
          </ac:picMkLst>
        </pc:picChg>
      </pc:sldChg>
      <pc:sldChg chg="delSp">
        <pc:chgData name="Jonas Söderholm" userId="b146546c-6bf2-46e5-8a26-00cca8510547" providerId="ADAL" clId="{C16783E1-30C7-4B55-975D-D6241BE38524}" dt="2024-04-09T12:15:11.106" v="537" actId="478"/>
        <pc:sldMkLst>
          <pc:docMk/>
          <pc:sldMk cId="3674492649" sldId="2147481628"/>
        </pc:sldMkLst>
        <pc:picChg chg="del">
          <ac:chgData name="Jonas Söderholm" userId="b146546c-6bf2-46e5-8a26-00cca8510547" providerId="ADAL" clId="{C16783E1-30C7-4B55-975D-D6241BE38524}" dt="2024-04-09T12:15:11.106" v="537" actId="478"/>
          <ac:picMkLst>
            <pc:docMk/>
            <pc:sldMk cId="3674492649" sldId="2147481628"/>
            <ac:picMk id="10" creationId="{17780B8F-401E-43B8-83CF-DDA8AE941933}"/>
          </ac:picMkLst>
        </pc:picChg>
      </pc:sldChg>
      <pc:sldChg chg="delSp">
        <pc:chgData name="Jonas Söderholm" userId="b146546c-6bf2-46e5-8a26-00cca8510547" providerId="ADAL" clId="{C16783E1-30C7-4B55-975D-D6241BE38524}" dt="2024-04-09T12:15:09.044" v="536" actId="478"/>
        <pc:sldMkLst>
          <pc:docMk/>
          <pc:sldMk cId="1010640547" sldId="2147481629"/>
        </pc:sldMkLst>
        <pc:picChg chg="del">
          <ac:chgData name="Jonas Söderholm" userId="b146546c-6bf2-46e5-8a26-00cca8510547" providerId="ADAL" clId="{C16783E1-30C7-4B55-975D-D6241BE38524}" dt="2024-04-09T12:15:09.044" v="536" actId="478"/>
          <ac:picMkLst>
            <pc:docMk/>
            <pc:sldMk cId="1010640547" sldId="2147481629"/>
            <ac:picMk id="11" creationId="{8B33D923-3322-4482-B7DF-903C3EB32396}"/>
          </ac:picMkLst>
        </pc:picChg>
      </pc:sldChg>
      <pc:sldChg chg="delSp">
        <pc:chgData name="Jonas Söderholm" userId="b146546c-6bf2-46e5-8a26-00cca8510547" providerId="ADAL" clId="{C16783E1-30C7-4B55-975D-D6241BE38524}" dt="2024-04-09T12:15:06.221" v="535" actId="478"/>
        <pc:sldMkLst>
          <pc:docMk/>
          <pc:sldMk cId="2572267870" sldId="2147481630"/>
        </pc:sldMkLst>
        <pc:picChg chg="del">
          <ac:chgData name="Jonas Söderholm" userId="b146546c-6bf2-46e5-8a26-00cca8510547" providerId="ADAL" clId="{C16783E1-30C7-4B55-975D-D6241BE38524}" dt="2024-04-09T12:15:06.221" v="535" actId="478"/>
          <ac:picMkLst>
            <pc:docMk/>
            <pc:sldMk cId="2572267870" sldId="2147481630"/>
            <ac:picMk id="12" creationId="{59501BF8-3D9B-42C8-9990-F7AB30220AF7}"/>
          </ac:picMkLst>
        </pc:picChg>
      </pc:sldChg>
      <pc:sldChg chg="delSp">
        <pc:chgData name="Jonas Söderholm" userId="b146546c-6bf2-46e5-8a26-00cca8510547" providerId="ADAL" clId="{C16783E1-30C7-4B55-975D-D6241BE38524}" dt="2024-04-09T12:15:04.371" v="534" actId="478"/>
        <pc:sldMkLst>
          <pc:docMk/>
          <pc:sldMk cId="528308019" sldId="2147481631"/>
        </pc:sldMkLst>
        <pc:picChg chg="del">
          <ac:chgData name="Jonas Söderholm" userId="b146546c-6bf2-46e5-8a26-00cca8510547" providerId="ADAL" clId="{C16783E1-30C7-4B55-975D-D6241BE38524}" dt="2024-04-09T12:15:04.371" v="534" actId="478"/>
          <ac:picMkLst>
            <pc:docMk/>
            <pc:sldMk cId="528308019" sldId="2147481631"/>
            <ac:picMk id="13" creationId="{19489198-A73E-4481-AC1C-35172791FB27}"/>
          </ac:picMkLst>
        </pc:picChg>
      </pc:sldChg>
      <pc:sldChg chg="delSp">
        <pc:chgData name="Jonas Söderholm" userId="b146546c-6bf2-46e5-8a26-00cca8510547" providerId="ADAL" clId="{C16783E1-30C7-4B55-975D-D6241BE38524}" dt="2024-04-09T12:15:02.274" v="533" actId="478"/>
        <pc:sldMkLst>
          <pc:docMk/>
          <pc:sldMk cId="222292910" sldId="2147481632"/>
        </pc:sldMkLst>
        <pc:picChg chg="del">
          <ac:chgData name="Jonas Söderholm" userId="b146546c-6bf2-46e5-8a26-00cca8510547" providerId="ADAL" clId="{C16783E1-30C7-4B55-975D-D6241BE38524}" dt="2024-04-09T12:15:02.274" v="533" actId="478"/>
          <ac:picMkLst>
            <pc:docMk/>
            <pc:sldMk cId="222292910" sldId="2147481632"/>
            <ac:picMk id="13" creationId="{7C87E3AE-266F-4622-B5A6-B432C66C2987}"/>
          </ac:picMkLst>
        </pc:picChg>
      </pc:sldChg>
      <pc:sldChg chg="delSp">
        <pc:chgData name="Jonas Söderholm" userId="b146546c-6bf2-46e5-8a26-00cca8510547" providerId="ADAL" clId="{C16783E1-30C7-4B55-975D-D6241BE38524}" dt="2024-04-09T12:15:00.147" v="532" actId="478"/>
        <pc:sldMkLst>
          <pc:docMk/>
          <pc:sldMk cId="2466167087" sldId="2147481633"/>
        </pc:sldMkLst>
        <pc:picChg chg="del">
          <ac:chgData name="Jonas Söderholm" userId="b146546c-6bf2-46e5-8a26-00cca8510547" providerId="ADAL" clId="{C16783E1-30C7-4B55-975D-D6241BE38524}" dt="2024-04-09T12:15:00.147" v="532" actId="478"/>
          <ac:picMkLst>
            <pc:docMk/>
            <pc:sldMk cId="2466167087" sldId="2147481633"/>
            <ac:picMk id="12" creationId="{9A7DBDA6-7529-4A45-A6F4-6EF72743F2CD}"/>
          </ac:picMkLst>
        </pc:picChg>
      </pc:sldChg>
      <pc:sldChg chg="delSp">
        <pc:chgData name="Jonas Söderholm" userId="b146546c-6bf2-46e5-8a26-00cca8510547" providerId="ADAL" clId="{C16783E1-30C7-4B55-975D-D6241BE38524}" dt="2024-04-09T12:14:50.417" v="528" actId="478"/>
        <pc:sldMkLst>
          <pc:docMk/>
          <pc:sldMk cId="998658965" sldId="2147481634"/>
        </pc:sldMkLst>
        <pc:picChg chg="del">
          <ac:chgData name="Jonas Söderholm" userId="b146546c-6bf2-46e5-8a26-00cca8510547" providerId="ADAL" clId="{C16783E1-30C7-4B55-975D-D6241BE38524}" dt="2024-04-09T12:14:50.417" v="528" actId="478"/>
          <ac:picMkLst>
            <pc:docMk/>
            <pc:sldMk cId="998658965" sldId="2147481634"/>
            <ac:picMk id="12" creationId="{7DBD3072-849F-4D45-9A02-0C316F8006D7}"/>
          </ac:picMkLst>
        </pc:picChg>
      </pc:sldChg>
      <pc:sldChg chg="delSp">
        <pc:chgData name="Jonas Söderholm" userId="b146546c-6bf2-46e5-8a26-00cca8510547" providerId="ADAL" clId="{C16783E1-30C7-4B55-975D-D6241BE38524}" dt="2024-04-09T12:14:52.723" v="529" actId="478"/>
        <pc:sldMkLst>
          <pc:docMk/>
          <pc:sldMk cId="3373218528" sldId="2147481635"/>
        </pc:sldMkLst>
        <pc:picChg chg="del">
          <ac:chgData name="Jonas Söderholm" userId="b146546c-6bf2-46e5-8a26-00cca8510547" providerId="ADAL" clId="{C16783E1-30C7-4B55-975D-D6241BE38524}" dt="2024-04-09T12:14:52.723" v="529" actId="478"/>
          <ac:picMkLst>
            <pc:docMk/>
            <pc:sldMk cId="3373218528" sldId="2147481635"/>
            <ac:picMk id="12" creationId="{5DA68259-29BA-400C-9DA5-CC3C6E39788C}"/>
          </ac:picMkLst>
        </pc:picChg>
      </pc:sldChg>
      <pc:sldChg chg="delSp">
        <pc:chgData name="Jonas Söderholm" userId="b146546c-6bf2-46e5-8a26-00cca8510547" providerId="ADAL" clId="{C16783E1-30C7-4B55-975D-D6241BE38524}" dt="2024-04-09T12:14:54.718" v="530" actId="478"/>
        <pc:sldMkLst>
          <pc:docMk/>
          <pc:sldMk cId="649798134" sldId="2147481636"/>
        </pc:sldMkLst>
        <pc:picChg chg="del">
          <ac:chgData name="Jonas Söderholm" userId="b146546c-6bf2-46e5-8a26-00cca8510547" providerId="ADAL" clId="{C16783E1-30C7-4B55-975D-D6241BE38524}" dt="2024-04-09T12:14:54.718" v="530" actId="478"/>
          <ac:picMkLst>
            <pc:docMk/>
            <pc:sldMk cId="649798134" sldId="2147481636"/>
            <ac:picMk id="12" creationId="{03FA134F-756B-4AEE-AF8B-81F911381D7D}"/>
          </ac:picMkLst>
        </pc:picChg>
      </pc:sldChg>
      <pc:sldChg chg="delSp">
        <pc:chgData name="Jonas Söderholm" userId="b146546c-6bf2-46e5-8a26-00cca8510547" providerId="ADAL" clId="{C16783E1-30C7-4B55-975D-D6241BE38524}" dt="2024-04-09T12:14:56.499" v="531" actId="478"/>
        <pc:sldMkLst>
          <pc:docMk/>
          <pc:sldMk cId="1614804751" sldId="2147481637"/>
        </pc:sldMkLst>
        <pc:picChg chg="del">
          <ac:chgData name="Jonas Söderholm" userId="b146546c-6bf2-46e5-8a26-00cca8510547" providerId="ADAL" clId="{C16783E1-30C7-4B55-975D-D6241BE38524}" dt="2024-04-09T12:14:56.499" v="531" actId="478"/>
          <ac:picMkLst>
            <pc:docMk/>
            <pc:sldMk cId="1614804751" sldId="2147481637"/>
            <ac:picMk id="12" creationId="{341FA580-6BBB-40C1-9C97-EA23811C621E}"/>
          </ac:picMkLst>
        </pc:picChg>
      </pc:sldChg>
      <pc:sldChg chg="addSp delSp modSp add mod ord">
        <pc:chgData name="Jonas Söderholm" userId="b146546c-6bf2-46e5-8a26-00cca8510547" providerId="ADAL" clId="{C16783E1-30C7-4B55-975D-D6241BE38524}" dt="2024-04-24T13:17:52.045" v="674"/>
        <pc:sldMkLst>
          <pc:docMk/>
          <pc:sldMk cId="3142315038" sldId="2147481638"/>
        </pc:sldMkLst>
        <pc:spChg chg="del">
          <ac:chgData name="Jonas Söderholm" userId="b146546c-6bf2-46e5-8a26-00cca8510547" providerId="ADAL" clId="{C16783E1-30C7-4B55-975D-D6241BE38524}" dt="2024-04-24T13:15:35.382" v="594" actId="478"/>
          <ac:spMkLst>
            <pc:docMk/>
            <pc:sldMk cId="3142315038" sldId="2147481638"/>
            <ac:spMk id="2" creationId="{87594190-4DAA-8BD9-9551-F10BC4480CA3}"/>
          </ac:spMkLst>
        </pc:spChg>
        <pc:spChg chg="del mod">
          <ac:chgData name="Jonas Söderholm" userId="b146546c-6bf2-46e5-8a26-00cca8510547" providerId="ADAL" clId="{C16783E1-30C7-4B55-975D-D6241BE38524}" dt="2024-04-24T13:16:39.745" v="615" actId="478"/>
          <ac:spMkLst>
            <pc:docMk/>
            <pc:sldMk cId="3142315038" sldId="2147481638"/>
            <ac:spMk id="3" creationId="{5A3D357E-3BBF-F065-5974-A13C9681B474}"/>
          </ac:spMkLst>
        </pc:spChg>
        <pc:spChg chg="add mod">
          <ac:chgData name="Jonas Söderholm" userId="b146546c-6bf2-46e5-8a26-00cca8510547" providerId="ADAL" clId="{C16783E1-30C7-4B55-975D-D6241BE38524}" dt="2024-04-24T13:16:56.935" v="661" actId="6549"/>
          <ac:spMkLst>
            <pc:docMk/>
            <pc:sldMk cId="3142315038" sldId="2147481638"/>
            <ac:spMk id="4" creationId="{7BC5777E-A74E-3A51-1272-E72F7E330B53}"/>
          </ac:spMkLst>
        </pc:spChg>
        <pc:spChg chg="add del">
          <ac:chgData name="Jonas Söderholm" userId="b146546c-6bf2-46e5-8a26-00cca8510547" providerId="ADAL" clId="{C16783E1-30C7-4B55-975D-D6241BE38524}" dt="2024-04-24T13:17:36.028" v="670" actId="22"/>
          <ac:spMkLst>
            <pc:docMk/>
            <pc:sldMk cId="3142315038" sldId="2147481638"/>
            <ac:spMk id="6" creationId="{21A13347-001A-68D7-E1F7-5193436EB437}"/>
          </ac:spMkLst>
        </pc:spChg>
        <pc:spChg chg="add del">
          <ac:chgData name="Jonas Söderholm" userId="b146546c-6bf2-46e5-8a26-00cca8510547" providerId="ADAL" clId="{C16783E1-30C7-4B55-975D-D6241BE38524}" dt="2024-04-24T13:17:38.029" v="672" actId="22"/>
          <ac:spMkLst>
            <pc:docMk/>
            <pc:sldMk cId="3142315038" sldId="2147481638"/>
            <ac:spMk id="8" creationId="{7A344B22-7F0D-8E37-3A35-2B19E3052E52}"/>
          </ac:spMkLst>
        </pc:spChg>
        <pc:spChg chg="add mod">
          <ac:chgData name="Jonas Söderholm" userId="b146546c-6bf2-46e5-8a26-00cca8510547" providerId="ADAL" clId="{C16783E1-30C7-4B55-975D-D6241BE38524}" dt="2024-04-24T13:17:44.195" v="673"/>
          <ac:spMkLst>
            <pc:docMk/>
            <pc:sldMk cId="3142315038" sldId="2147481638"/>
            <ac:spMk id="9" creationId="{C40A876A-9951-FB97-501D-958D8C29CB6A}"/>
          </ac:spMkLst>
        </pc:spChg>
        <pc:spChg chg="add mod">
          <ac:chgData name="Jonas Söderholm" userId="b146546c-6bf2-46e5-8a26-00cca8510547" providerId="ADAL" clId="{C16783E1-30C7-4B55-975D-D6241BE38524}" dt="2024-04-24T13:17:52.045" v="674"/>
          <ac:spMkLst>
            <pc:docMk/>
            <pc:sldMk cId="3142315038" sldId="2147481638"/>
            <ac:spMk id="10" creationId="{266D2993-85C9-3003-0B1E-61920483BA07}"/>
          </ac:spMkLst>
        </pc:spChg>
      </pc:sldChg>
      <pc:sldMasterChg chg="addSp delSp modSp mod">
        <pc:chgData name="Jonas Söderholm" userId="b146546c-6bf2-46e5-8a26-00cca8510547" providerId="ADAL" clId="{C16783E1-30C7-4B55-975D-D6241BE38524}" dt="2024-03-18T13:52:04.126" v="440" actId="20577"/>
        <pc:sldMasterMkLst>
          <pc:docMk/>
          <pc:sldMasterMk cId="2058743179" sldId="2147483660"/>
        </pc:sldMasterMkLst>
        <pc:spChg chg="add del mod">
          <ac:chgData name="Jonas Söderholm" userId="b146546c-6bf2-46e5-8a26-00cca8510547" providerId="ADAL" clId="{C16783E1-30C7-4B55-975D-D6241BE38524}" dt="2024-03-18T13:52:04.126" v="440" actId="20577"/>
          <ac:spMkLst>
            <pc:docMk/>
            <pc:sldMasterMk cId="2058743179" sldId="2147483660"/>
            <ac:spMk id="5" creationId="{DF37C4B3-C390-1B4B-9F24-930CD9AE7CA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1B0C93-BEEE-7014-E82B-854CAF8291D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62A03FC4-A80E-4C0B-59A2-CEE6796AAE1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8702980-85E4-BB04-A01C-CC831DBB076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70CD21-3E70-4F44-ACD5-267D8EF74539}" type="slidenum">
              <a:rPr lang="en-US" smtClean="0"/>
              <a:t>‹#›</a:t>
            </a:fld>
            <a:endParaRPr lang="en-US"/>
          </a:p>
        </p:txBody>
      </p:sp>
    </p:spTree>
    <p:extLst>
      <p:ext uri="{BB962C8B-B14F-4D97-AF65-F5344CB8AC3E}">
        <p14:creationId xmlns:p14="http://schemas.microsoft.com/office/powerpoint/2010/main" val="1811810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4DEA34-B5EB-4832-81E7-C01071FD22C1}" type="datetimeFigureOut">
              <a:rPr lang="en-US" smtClean="0"/>
              <a:t>4/24/2024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6207AE-CCDD-4EE4-91FE-42B88D69F7BF}" type="slidenum">
              <a:rPr lang="en-US" smtClean="0"/>
              <a:t>‹#›</a:t>
            </a:fld>
            <a:endParaRPr lang="en-US"/>
          </a:p>
        </p:txBody>
      </p:sp>
    </p:spTree>
    <p:extLst>
      <p:ext uri="{BB962C8B-B14F-4D97-AF65-F5344CB8AC3E}">
        <p14:creationId xmlns:p14="http://schemas.microsoft.com/office/powerpoint/2010/main" val="601424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65465B-1F3E-4508-81BA-30485342AF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7361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sng">
                <a:latin typeface="+mn-lt"/>
                <a:cs typeface="Arial" panose="020B0604020202020204" pitchFamily="34" charset="0"/>
              </a:rPr>
              <a:t>MAIN MESSAGE:</a:t>
            </a:r>
            <a:endParaRPr lang="en-US" sz="1200" b="1" u="sng" baseline="0">
              <a:latin typeface="+mn-lt"/>
              <a:cs typeface="Arial" panose="020B0604020202020204" pitchFamily="34" charset="0"/>
            </a:endParaRPr>
          </a:p>
          <a:p>
            <a:pPr marL="171450" indent="-171450">
              <a:buFont typeface="Arial" panose="020B0604020202020204" pitchFamily="34" charset="0"/>
              <a:buChar char="•"/>
            </a:pPr>
            <a:r>
              <a:rPr lang="en-US" sz="1200">
                <a:latin typeface="+mj-lt"/>
              </a:rPr>
              <a:t>SG versus TPC exhibited improvement of objective response rate (ORR) in the TACSTD2 &lt; 10.5 TPM (odds ratio [OR], 1.27 [95% CI, 0.45-3.63) and ≥ 10.5 TPM subgroups (OR, 2.75 [95% CI, 0.81-9.33]), and ORR in these subgroups was comparable to the ORR observed in the ITT population</a:t>
            </a:r>
          </a:p>
          <a:p>
            <a:pPr marL="171450" indent="-171450">
              <a:buFont typeface="Arial" panose="020B0604020202020204" pitchFamily="34" charset="0"/>
              <a:buChar char="•"/>
            </a:pPr>
            <a:r>
              <a:rPr lang="en-US" sz="1200">
                <a:latin typeface="+mj-lt"/>
              </a:rPr>
              <a:t>CBR and median duration of response (</a:t>
            </a:r>
            <a:r>
              <a:rPr lang="en-US" sz="1200" err="1">
                <a:latin typeface="+mj-lt"/>
              </a:rPr>
              <a:t>DoR</a:t>
            </a:r>
            <a:r>
              <a:rPr lang="en-US" sz="1200">
                <a:latin typeface="+mj-lt"/>
              </a:rPr>
              <a:t>) were improved with SG versus TPC in the ITT population and in the TACSTD2 &lt; 10.5 TPM and ≥ 10.5 TPM subgroups</a:t>
            </a:r>
          </a:p>
          <a:p>
            <a:endParaRPr lang="en-US" sz="1200" b="1">
              <a:highlight>
                <a:srgbClr val="FFFF00"/>
              </a:highlight>
              <a:latin typeface="+mn-lt"/>
            </a:endParaRPr>
          </a:p>
          <a:p>
            <a:pPr marL="0" indent="0">
              <a:buNone/>
            </a:pPr>
            <a:r>
              <a:rPr lang="en-US" sz="1200" b="1" u="sng">
                <a:latin typeface="+mn-lt"/>
              </a:rPr>
              <a:t>KEY POINTS:</a:t>
            </a:r>
          </a:p>
          <a:p>
            <a:pPr marL="319088" indent="-319088">
              <a:buFont typeface="Arial" panose="020B0604020202020204" pitchFamily="34" charset="0"/>
              <a:buChar char="•"/>
            </a:pPr>
            <a:r>
              <a:rPr lang="en-US" sz="1200" b="0">
                <a:latin typeface="+mn-lt"/>
              </a:rPr>
              <a:t>As seen on slide</a:t>
            </a:r>
          </a:p>
          <a:p>
            <a:pPr marL="0" indent="0">
              <a:buFont typeface="Arial" panose="020B0604020202020204" pitchFamily="34" charset="0"/>
              <a:buNone/>
            </a:pPr>
            <a:endParaRPr lang="en-US" b="1">
              <a:latin typeface="+mn-lt"/>
            </a:endParaRPr>
          </a:p>
          <a:p>
            <a:pPr marL="0" indent="0">
              <a:buFont typeface="Arial" panose="020B0604020202020204" pitchFamily="34" charset="0"/>
              <a:buNone/>
            </a:pPr>
            <a:r>
              <a:rPr lang="en-US" b="1" u="sng">
                <a:latin typeface="+mn-lt"/>
              </a:rPr>
              <a:t>REFERENCES: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Bardia A, et al. Trop-2 mRNA Expression and Association With Clinical Outcomes With Sacituzumab </a:t>
            </a:r>
            <a:r>
              <a:rPr kumimoji="0" lang="en-US" sz="12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Govitecan</a:t>
            </a: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(SG) in Patients With HR+/HER2‒ Metastatic Breast Cancer (</a:t>
            </a:r>
            <a:r>
              <a:rPr kumimoji="0" lang="en-US" sz="12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mBC</a:t>
            </a: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Biomarker Results From the Phase 3 TROPiCS-02 Study. Presented at ASCO 2023 Abstract #1082.</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sz="1200">
                <a:solidFill>
                  <a:srgbClr val="002557"/>
                </a:solidFill>
              </a:rPr>
              <a:t>Rugo HS, et al. Oral presentation at San Antonio Breast Cancer Symposium (SABCS); December 6-10, 2022; San Antonio, TX, USA. Abstract GS1-11.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u="none">
              <a:solidFill>
                <a:srgbClr val="21212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sng">
                <a:latin typeface="+mn-lt"/>
              </a:rPr>
              <a:t>ABBREVIATIONS:</a:t>
            </a:r>
          </a:p>
          <a:p>
            <a:r>
              <a:rPr lang="en-US" sz="1200">
                <a:solidFill>
                  <a:srgbClr val="002557"/>
                </a:solidFill>
              </a:rPr>
              <a:t>CBR, clinical benefit rate; CR, complete response; </a:t>
            </a:r>
            <a:r>
              <a:rPr lang="en-US" sz="1200" err="1">
                <a:solidFill>
                  <a:srgbClr val="002557"/>
                </a:solidFill>
              </a:rPr>
              <a:t>DoR</a:t>
            </a:r>
            <a:r>
              <a:rPr lang="en-US" sz="1200">
                <a:solidFill>
                  <a:srgbClr val="002557"/>
                </a:solidFill>
              </a:rPr>
              <a:t>, duration of response; NE, not evaluable; NR, not reached; ORR, objective response rate; PD, progressive disease; PR, partial response; SD, stable disease; SG, </a:t>
            </a:r>
            <a:r>
              <a:rPr lang="en-US" sz="1200" err="1">
                <a:solidFill>
                  <a:srgbClr val="002557"/>
                </a:solidFill>
              </a:rPr>
              <a:t>sacituzumab</a:t>
            </a:r>
            <a:r>
              <a:rPr lang="en-US" sz="1200">
                <a:solidFill>
                  <a:srgbClr val="002557"/>
                </a:solidFill>
              </a:rPr>
              <a:t> </a:t>
            </a:r>
            <a:r>
              <a:rPr lang="en-US" sz="1200" err="1">
                <a:solidFill>
                  <a:srgbClr val="002557"/>
                </a:solidFill>
              </a:rPr>
              <a:t>govitecan</a:t>
            </a:r>
            <a:r>
              <a:rPr lang="en-US" sz="1200">
                <a:solidFill>
                  <a:srgbClr val="002557"/>
                </a:solidFill>
              </a:rPr>
              <a:t>; TPC, treatment of physician’s choice.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2B426C-B625-42EB-921F-A8EA0949F6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2445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sng">
                <a:latin typeface="+mn-lt"/>
                <a:cs typeface="Arial" panose="020B0604020202020204" pitchFamily="34" charset="0"/>
              </a:rPr>
              <a:t>MAIN MESSAGE:</a:t>
            </a:r>
            <a:endParaRPr lang="en-US" sz="1200" b="1" u="sng" baseline="0">
              <a:latin typeface="+mn-lt"/>
              <a:cs typeface="Arial" panose="020B0604020202020204" pitchFamily="34" charset="0"/>
            </a:endParaRPr>
          </a:p>
          <a:p>
            <a:pPr marL="171450" indent="-171450">
              <a:buFont typeface="Arial" panose="020B0604020202020204" pitchFamily="34" charset="0"/>
              <a:buChar char="•"/>
            </a:pPr>
            <a:r>
              <a:rPr lang="en-US" sz="1200">
                <a:latin typeface="+mj-lt"/>
              </a:rPr>
              <a:t>TACSTD2 mRNA expression was not associated with ERBB2 mRNA (HER2 gene) expression </a:t>
            </a:r>
          </a:p>
          <a:p>
            <a:pPr marL="171450" indent="-171450">
              <a:buFont typeface="Arial" panose="020B0604020202020204" pitchFamily="34" charset="0"/>
              <a:buChar char="•"/>
            </a:pPr>
            <a:r>
              <a:rPr lang="en-US" sz="1200">
                <a:latin typeface="+mj-lt"/>
              </a:rPr>
              <a:t>TACSTD2 mRNA expression was similar across HER2 IHC subgroups and ERBB2 mRNA expression </a:t>
            </a:r>
          </a:p>
          <a:p>
            <a:pPr marL="171450" indent="-171450">
              <a:buFont typeface="Arial" panose="020B0604020202020204" pitchFamily="34" charset="0"/>
              <a:buChar char="•"/>
            </a:pPr>
            <a:r>
              <a:rPr lang="en-US" sz="1200">
                <a:latin typeface="+mj-lt"/>
              </a:rPr>
              <a:t>TACSTD2 log2 TPM, HER2 IHC0 3.36 (IQR, 2.76-4.22) and HER2-low (IHC1+, IHC2+/ISH-) 3.44 (IQR, 2.59-4.22)</a:t>
            </a:r>
          </a:p>
          <a:p>
            <a:endParaRPr lang="en-US" sz="1200" b="1">
              <a:highlight>
                <a:srgbClr val="FFFF00"/>
              </a:highlight>
              <a:latin typeface="+mn-lt"/>
            </a:endParaRPr>
          </a:p>
          <a:p>
            <a:pPr marL="0" indent="0">
              <a:buNone/>
            </a:pPr>
            <a:r>
              <a:rPr lang="en-US" sz="1200" b="1" u="sng">
                <a:latin typeface="+mn-lt"/>
              </a:rPr>
              <a:t>KEY POINTS:</a:t>
            </a:r>
          </a:p>
          <a:p>
            <a:pPr marL="319088" indent="-319088">
              <a:buFont typeface="Arial" panose="020B0604020202020204" pitchFamily="34" charset="0"/>
              <a:buChar char="•"/>
            </a:pPr>
            <a:r>
              <a:rPr lang="en-US" sz="1200" b="0">
                <a:latin typeface="+mn-lt"/>
              </a:rPr>
              <a:t>As seen on slide</a:t>
            </a:r>
          </a:p>
          <a:p>
            <a:pPr marL="0" indent="0">
              <a:buFont typeface="Arial" panose="020B0604020202020204" pitchFamily="34" charset="0"/>
              <a:buNone/>
            </a:pPr>
            <a:endParaRPr lang="en-US" b="1">
              <a:latin typeface="+mn-lt"/>
            </a:endParaRPr>
          </a:p>
          <a:p>
            <a:pPr marL="0" indent="0">
              <a:buFont typeface="Arial" panose="020B0604020202020204" pitchFamily="34" charset="0"/>
              <a:buNone/>
            </a:pPr>
            <a:r>
              <a:rPr lang="en-US" b="1" u="sng">
                <a:latin typeface="+mn-lt"/>
              </a:rPr>
              <a:t>REFERENCES: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Bardia A, et al. Trop-2 mRNA Expression and Association With Clinical Outcomes With Sacituzumab </a:t>
            </a:r>
            <a:r>
              <a:rPr kumimoji="0" lang="en-US" sz="12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Govitecan</a:t>
            </a: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(SG) in Patients With HR+/HER2‒ Metastatic Breast Cancer (</a:t>
            </a:r>
            <a:r>
              <a:rPr kumimoji="0" lang="en-US" sz="12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mBC</a:t>
            </a: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Biomarker Results From the Phase 3 TROPiCS-02 Study. Presented at ASCO 2023 Abstract #1082.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u="none">
              <a:solidFill>
                <a:srgbClr val="21212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sng">
                <a:latin typeface="+mn-lt"/>
              </a:rPr>
              <a:t>ABBREVIATIONS:</a:t>
            </a:r>
          </a:p>
          <a:p>
            <a:r>
              <a:rPr lang="en-US" sz="1200">
                <a:solidFill>
                  <a:srgbClr val="002557"/>
                </a:solidFill>
              </a:rPr>
              <a:t>HER2, human epidermal growth factor receptor 2; IHC, immunohistochemistry; Trop-2, trophoblast cell surface antigen 2.</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2B426C-B625-42EB-921F-A8EA0949F6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4146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sng">
                <a:latin typeface="+mn-lt"/>
                <a:cs typeface="Arial" panose="020B0604020202020204" pitchFamily="34" charset="0"/>
              </a:rPr>
              <a:t>MAIN MESSAGE:</a:t>
            </a:r>
            <a:endParaRPr lang="en-US" sz="1200" b="1" u="sng" baseline="0">
              <a:latin typeface="+mn-lt"/>
              <a:cs typeface="Arial" panose="020B0604020202020204" pitchFamily="34" charset="0"/>
            </a:endParaRPr>
          </a:p>
          <a:p>
            <a:pPr marL="171450" indent="-171450">
              <a:buFont typeface="Arial" panose="020B0604020202020204" pitchFamily="34" charset="0"/>
              <a:buChar char="•"/>
            </a:pPr>
            <a:r>
              <a:rPr lang="en-US" sz="1200">
                <a:latin typeface="+mj-lt"/>
              </a:rPr>
              <a:t>Median PFS and OS were higher with SG versus TPC across Trop-2 IHC subgroups for HER2-low (IHC1+, IHC2+/ISH-) and HER2 IHC0 patients, although sample sizes were low</a:t>
            </a:r>
          </a:p>
          <a:p>
            <a:endParaRPr lang="en-US" sz="1200" b="1">
              <a:highlight>
                <a:srgbClr val="FFFF00"/>
              </a:highlight>
              <a:latin typeface="+mn-lt"/>
            </a:endParaRPr>
          </a:p>
          <a:p>
            <a:pPr marL="0" indent="0">
              <a:buNone/>
            </a:pPr>
            <a:r>
              <a:rPr lang="en-US" sz="1200" b="1" u="sng">
                <a:latin typeface="+mn-lt"/>
              </a:rPr>
              <a:t>KEY POINTS:</a:t>
            </a:r>
          </a:p>
          <a:p>
            <a:pPr marL="319088" indent="-319088">
              <a:buFont typeface="Arial" panose="020B0604020202020204" pitchFamily="34" charset="0"/>
              <a:buChar char="•"/>
            </a:pPr>
            <a:r>
              <a:rPr lang="en-US" sz="1200" b="0">
                <a:latin typeface="+mn-lt"/>
              </a:rPr>
              <a:t>As seen on slide</a:t>
            </a:r>
          </a:p>
          <a:p>
            <a:pPr marL="0" indent="0">
              <a:buFont typeface="Arial" panose="020B0604020202020204" pitchFamily="34" charset="0"/>
              <a:buNone/>
            </a:pPr>
            <a:endParaRPr lang="en-US" b="1">
              <a:latin typeface="+mn-lt"/>
            </a:endParaRPr>
          </a:p>
          <a:p>
            <a:pPr marL="0" indent="0">
              <a:buFont typeface="Arial" panose="020B0604020202020204" pitchFamily="34" charset="0"/>
              <a:buNone/>
            </a:pPr>
            <a:r>
              <a:rPr lang="en-US" b="1" u="sng">
                <a:latin typeface="+mn-lt"/>
              </a:rPr>
              <a:t>REFERENCES: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Bardia A, et al. Trop-2 mRNA Expression and Association With Clinical Outcomes With Sacituzumab </a:t>
            </a:r>
            <a:r>
              <a:rPr kumimoji="0" lang="en-US" sz="12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Govitecan</a:t>
            </a: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(SG) in Patients With HR+/HER2‒ Metastatic Breast Cancer (</a:t>
            </a:r>
            <a:r>
              <a:rPr kumimoji="0" lang="en-US" sz="12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mBC</a:t>
            </a: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Biomarker Results From the Phase 3 TROPiCS-02 Study. Presented at ASCO 2023 Abstract #1082.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u="none">
              <a:solidFill>
                <a:srgbClr val="21212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sng">
                <a:latin typeface="+mn-lt"/>
              </a:rPr>
              <a:t>ABBREVIATIONS: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HER2, human epidermal growth factor receptor 2; IHC, immunohistochemistry; OS, overall survival; PFS, progression-free survival; SG, </a:t>
            </a:r>
            <a:r>
              <a:rPr kumimoji="0" lang="en-US" sz="12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sacituzumab</a:t>
            </a: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a:t>
            </a:r>
            <a:r>
              <a:rPr kumimoji="0" lang="en-US" sz="12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govitecan</a:t>
            </a: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TPC, treatment of physician’s choice; Trop-2, trophoblast cell surface antigen 2.</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2B426C-B625-42EB-921F-A8EA0949F6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1144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sng">
                <a:latin typeface="+mn-lt"/>
                <a:cs typeface="Arial" panose="020B0604020202020204" pitchFamily="34" charset="0"/>
              </a:rPr>
              <a:t>MAIN MESSAGE:</a:t>
            </a:r>
            <a:endParaRPr lang="en-US" sz="1200" b="1" u="sng" baseline="0">
              <a:latin typeface="+mn-lt"/>
              <a:cs typeface="Arial" panose="020B0604020202020204" pitchFamily="34" charset="0"/>
            </a:endParaRPr>
          </a:p>
          <a:p>
            <a:pPr marL="171450" indent="-171450">
              <a:buFont typeface="Arial" panose="020B0604020202020204" pitchFamily="34" charset="0"/>
              <a:buChar char="•"/>
            </a:pPr>
            <a:r>
              <a:rPr lang="en-US" sz="1200">
                <a:latin typeface="+mj-lt"/>
              </a:rPr>
              <a:t>SG demonstrated efficacy benefit versus TPC regardless of TACSTD2 mRNA expression</a:t>
            </a:r>
          </a:p>
          <a:p>
            <a:pPr marL="171450" indent="-171450">
              <a:buFont typeface="Arial" panose="020B0604020202020204" pitchFamily="34" charset="0"/>
              <a:buChar char="•"/>
            </a:pPr>
            <a:r>
              <a:rPr lang="en-US" sz="1200">
                <a:latin typeface="+mj-lt"/>
              </a:rPr>
              <a:t>SG should be considered as a therapeutic option in the endocrine-resistant setting, regardless of Trop-2 expression</a:t>
            </a:r>
          </a:p>
          <a:p>
            <a:endParaRPr lang="en-US" sz="1200" b="1">
              <a:highlight>
                <a:srgbClr val="FFFF00"/>
              </a:highlight>
              <a:latin typeface="+mn-lt"/>
            </a:endParaRPr>
          </a:p>
          <a:p>
            <a:pPr marL="0" indent="0">
              <a:buNone/>
            </a:pPr>
            <a:r>
              <a:rPr lang="en-US" sz="1200" b="1" u="sng">
                <a:latin typeface="+mn-lt"/>
              </a:rPr>
              <a:t>KEY POINTS:</a:t>
            </a:r>
          </a:p>
          <a:p>
            <a:pPr marL="319088" indent="-319088">
              <a:buFont typeface="Arial" panose="020B0604020202020204" pitchFamily="34" charset="0"/>
              <a:buChar char="•"/>
            </a:pPr>
            <a:r>
              <a:rPr lang="en-US" sz="1200" b="0">
                <a:latin typeface="+mn-lt"/>
              </a:rPr>
              <a:t>Similar to the previously published Trop-2 IHC correlative analysis, SG demonstrated PFS and OS benefit versus TPC regardless of TACSTD2 mRNA expression in patients with pretreated, endocrine-resistant HR+/HER2– </a:t>
            </a:r>
            <a:r>
              <a:rPr lang="en-US" sz="1200" b="0" err="1">
                <a:latin typeface="+mn-lt"/>
              </a:rPr>
              <a:t>mBC</a:t>
            </a:r>
            <a:endParaRPr lang="en-US" sz="1200" b="0">
              <a:latin typeface="+mn-lt"/>
            </a:endParaRPr>
          </a:p>
          <a:p>
            <a:pPr marL="319088" indent="-319088">
              <a:buFont typeface="Arial" panose="020B0604020202020204" pitchFamily="34" charset="0"/>
              <a:buChar char="•"/>
            </a:pPr>
            <a:r>
              <a:rPr lang="en-US" sz="1200" b="0">
                <a:latin typeface="+mn-lt"/>
              </a:rPr>
              <a:t>SG benefit with ORR, CBR, and </a:t>
            </a:r>
            <a:r>
              <a:rPr lang="en-US" sz="1200" b="0" err="1">
                <a:latin typeface="+mn-lt"/>
              </a:rPr>
              <a:t>DoR</a:t>
            </a:r>
            <a:r>
              <a:rPr lang="en-US" sz="1200" b="0">
                <a:latin typeface="+mn-lt"/>
              </a:rPr>
              <a:t> versus TPC was seen regardless of TACSTD2 expression</a:t>
            </a:r>
          </a:p>
          <a:p>
            <a:pPr marL="319088" indent="-319088">
              <a:buFont typeface="Arial" panose="020B0604020202020204" pitchFamily="34" charset="0"/>
              <a:buChar char="•"/>
            </a:pPr>
            <a:r>
              <a:rPr lang="en-US" sz="1200" b="0">
                <a:latin typeface="+mn-lt"/>
              </a:rPr>
              <a:t>TACSTD2 expression was not correlated with ERBB2 expression or with HER2 expression by IHC</a:t>
            </a:r>
          </a:p>
          <a:p>
            <a:pPr marL="319088" indent="-319088">
              <a:buFont typeface="Arial" panose="020B0604020202020204" pitchFamily="34" charset="0"/>
              <a:buChar char="•"/>
            </a:pPr>
            <a:r>
              <a:rPr lang="en-US" sz="1200" b="0">
                <a:latin typeface="+mn-lt"/>
              </a:rPr>
              <a:t>Regardless of Trop-2 and HER2-negative status, SG improved PFS and OS versus TPC</a:t>
            </a:r>
          </a:p>
          <a:p>
            <a:pPr marL="319088" indent="-319088">
              <a:buFont typeface="Arial" panose="020B0604020202020204" pitchFamily="34" charset="0"/>
              <a:buChar char="•"/>
            </a:pPr>
            <a:r>
              <a:rPr lang="en-US" sz="1200" b="0">
                <a:latin typeface="+mn-lt"/>
              </a:rPr>
              <a:t>Additional studies are needed to determine whether TACSTD2 mRNA expression has a prognostic role in </a:t>
            </a:r>
            <a:r>
              <a:rPr lang="en-US" sz="1200" b="0" err="1">
                <a:latin typeface="+mn-lt"/>
              </a:rPr>
              <a:t>mBC</a:t>
            </a:r>
            <a:endParaRPr lang="en-US" sz="1200" b="0">
              <a:latin typeface="+mn-lt"/>
            </a:endParaRPr>
          </a:p>
          <a:p>
            <a:pPr marL="0" indent="0">
              <a:buFont typeface="Arial" panose="020B0604020202020204" pitchFamily="34" charset="0"/>
              <a:buNone/>
            </a:pPr>
            <a:endParaRPr lang="en-US" b="1">
              <a:latin typeface="+mn-lt"/>
            </a:endParaRPr>
          </a:p>
          <a:p>
            <a:pPr marL="0" indent="0">
              <a:buFont typeface="Arial" panose="020B0604020202020204" pitchFamily="34" charset="0"/>
              <a:buNone/>
            </a:pPr>
            <a:r>
              <a:rPr lang="en-US" b="1" u="sng">
                <a:latin typeface="+mn-lt"/>
              </a:rPr>
              <a:t>REFERENCES: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US" sz="12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Bardia</a:t>
            </a: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A, et al. Trop-2 mRNA Expression and Association With Clinical Outcomes With Sacituzumab </a:t>
            </a:r>
            <a:r>
              <a:rPr kumimoji="0" lang="en-US" sz="12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Govitecan</a:t>
            </a: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(SG) in Patients With HR+/HER2‒ Metastatic Breast Cancer (</a:t>
            </a:r>
            <a:r>
              <a:rPr kumimoji="0" lang="en-US" sz="12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mBC</a:t>
            </a: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Biomarker Results From the Phase 3 TROPiCS-02 Study. Presented at ASCO 2023 Abstract #1082;</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sz="1200" err="1">
                <a:solidFill>
                  <a:srgbClr val="002557"/>
                </a:solidFill>
              </a:rPr>
              <a:t>Rugo</a:t>
            </a:r>
            <a:r>
              <a:rPr lang="en-US" sz="1200">
                <a:solidFill>
                  <a:srgbClr val="002557"/>
                </a:solidFill>
              </a:rPr>
              <a:t> HS, et al. Oral presentation at San Antonio Breast Cancer Symposium (SABCS); December 6-10, 2022; San Antonio, TX, USA. Abstract GS1-11. </a:t>
            </a:r>
            <a:endPar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u="none">
              <a:solidFill>
                <a:srgbClr val="21212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sng">
                <a:latin typeface="+mn-lt"/>
              </a:rPr>
              <a:t>ABBREVIATIONS: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CBR, clinical benefit rate; </a:t>
            </a:r>
            <a:r>
              <a:rPr kumimoji="0" lang="en-US" sz="12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DoR</a:t>
            </a: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duration of response; HER2, human epidermal growth factor receptor 2; HR+, hormonal receptor–positive; IHC, immunohistochemistry; </a:t>
            </a:r>
            <a:r>
              <a:rPr kumimoji="0" lang="en-US" sz="12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mBC</a:t>
            </a: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metastatic breast cancer; ORR, </a:t>
            </a:r>
            <a:r>
              <a:rPr lang="en-US" b="0" i="0">
                <a:solidFill>
                  <a:srgbClr val="202124"/>
                </a:solidFill>
                <a:effectLst/>
                <a:latin typeface="Google Sans"/>
              </a:rPr>
              <a:t>objective response rate; </a:t>
            </a: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OS, overall survival; PFS, progression-free survival; SG, </a:t>
            </a:r>
            <a:r>
              <a:rPr kumimoji="0" lang="en-US" sz="12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sacituzumab</a:t>
            </a: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a:t>
            </a:r>
            <a:r>
              <a:rPr kumimoji="0" lang="en-US" sz="12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govitecan</a:t>
            </a: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TPC, treatment of physician’s choice; Trop-2, trophoblast cell surface antigen 2.</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2B426C-B625-42EB-921F-A8EA0949F6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5869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sng">
                <a:latin typeface="+mn-lt"/>
                <a:cs typeface="Arial" panose="020B0604020202020204" pitchFamily="34" charset="0"/>
              </a:rPr>
              <a:t>MAIN MESSAGE:</a:t>
            </a:r>
            <a:endParaRPr lang="en-US" sz="1200" b="1" u="sng" baseline="0">
              <a:latin typeface="+mn-lt"/>
              <a:cs typeface="Arial" panose="020B0604020202020204" pitchFamily="34" charset="0"/>
            </a:endParaRPr>
          </a:p>
          <a:p>
            <a:pPr marL="319088" indent="-319088">
              <a:buFont typeface="Arial" panose="020B0604020202020204" pitchFamily="34" charset="0"/>
              <a:buChar char="•"/>
            </a:pPr>
            <a:r>
              <a:rPr lang="en-US" sz="1200" b="0">
                <a:latin typeface="+mn-lt"/>
              </a:rPr>
              <a:t>This post hoc analysis used an orthogonal assay of Trop-2 gene expression (TACSTD2), with wider dynamic range than prior assays, to correlate with efficacy outcomes and other biomarkers</a:t>
            </a:r>
          </a:p>
          <a:p>
            <a:endParaRPr lang="en-US" sz="1200" b="1">
              <a:highlight>
                <a:srgbClr val="FFFF00"/>
              </a:highlight>
              <a:latin typeface="+mn-lt"/>
            </a:endParaRPr>
          </a:p>
          <a:p>
            <a:pPr marL="0" indent="0">
              <a:buNone/>
            </a:pPr>
            <a:r>
              <a:rPr lang="en-US" sz="1200" b="1" u="sng">
                <a:latin typeface="+mn-lt"/>
              </a:rPr>
              <a:t>KEY POINTS:</a:t>
            </a:r>
          </a:p>
          <a:p>
            <a:pPr marL="319088" indent="-319088">
              <a:buFont typeface="Arial" panose="020B0604020202020204" pitchFamily="34" charset="0"/>
              <a:buChar char="•"/>
            </a:pPr>
            <a:r>
              <a:rPr lang="en-US" sz="1200" b="0">
                <a:latin typeface="+mn-lt"/>
              </a:rPr>
              <a:t>Breast cancer is the second leading cause of cancer death in women, and hormone receptor-positive (HR+)/human epidermal growth factor-negative (HER2–)a cancers represent approximately 70% of breast cancers</a:t>
            </a:r>
          </a:p>
          <a:p>
            <a:pPr marL="319088" indent="-319088">
              <a:buFont typeface="Arial" panose="020B0604020202020204" pitchFamily="34" charset="0"/>
              <a:buChar char="•"/>
            </a:pPr>
            <a:r>
              <a:rPr lang="en-US" sz="1200" b="0">
                <a:latin typeface="+mn-lt"/>
              </a:rPr>
              <a:t>Sacituzumab </a:t>
            </a:r>
            <a:r>
              <a:rPr lang="en-US" sz="1200" b="0" err="1">
                <a:latin typeface="+mn-lt"/>
              </a:rPr>
              <a:t>govitecan</a:t>
            </a:r>
            <a:r>
              <a:rPr lang="en-US" sz="1200" b="0">
                <a:latin typeface="+mn-lt"/>
              </a:rPr>
              <a:t> (SG) is a trophoblast cell surface antigen 2 (Trop-2)–directed antibody-drug conjugate (ADC) that has been approved in multiple countries for patients with triple-negative breast cancer after at least 1 prior therapy and in the US also for patients with pretreated HR+/HER2‒ </a:t>
            </a:r>
            <a:r>
              <a:rPr lang="en-US" sz="1200" b="0" err="1">
                <a:latin typeface="+mn-lt"/>
              </a:rPr>
              <a:t>mBC</a:t>
            </a:r>
            <a:endParaRPr lang="en-US" sz="1200" b="0">
              <a:latin typeface="+mn-lt"/>
            </a:endParaRPr>
          </a:p>
          <a:p>
            <a:pPr marL="319088" indent="-319088">
              <a:buFont typeface="Arial" panose="020B0604020202020204" pitchFamily="34" charset="0"/>
              <a:buChar char="•"/>
            </a:pPr>
            <a:r>
              <a:rPr lang="en-US" sz="1200" b="0">
                <a:latin typeface="+mn-lt"/>
              </a:rPr>
              <a:t>In the phase 3 randomized TROPiCS-02 study, SG versus treatment of physician’s choice (TPC) demonstrated significantly improved median progression-free survival (PFS; 5.5 vs 4.0 months [</a:t>
            </a:r>
            <a:r>
              <a:rPr lang="en-US" sz="1200" b="0" err="1">
                <a:latin typeface="+mn-lt"/>
              </a:rPr>
              <a:t>mo</a:t>
            </a:r>
            <a:r>
              <a:rPr lang="en-US" sz="1200" b="0">
                <a:latin typeface="+mn-lt"/>
              </a:rPr>
              <a:t>]; hazard ratio [HR], 0.66; P = .0003) and median overall survival (OS; 14.4 vs 11.2 </a:t>
            </a:r>
            <a:r>
              <a:rPr lang="en-US" sz="1200" b="0" err="1">
                <a:latin typeface="+mn-lt"/>
              </a:rPr>
              <a:t>mo</a:t>
            </a:r>
            <a:r>
              <a:rPr lang="en-US" sz="1200" b="0">
                <a:latin typeface="+mn-lt"/>
              </a:rPr>
              <a:t>; HR, 0.79; P = .020), and a well characterized safety profile in patients with pretreated, endocrine-resistant HR+/HER2– </a:t>
            </a:r>
            <a:r>
              <a:rPr lang="en-US" sz="1200" b="0" err="1">
                <a:latin typeface="+mn-lt"/>
              </a:rPr>
              <a:t>mBC</a:t>
            </a:r>
            <a:endParaRPr lang="en-US" sz="1200" b="0">
              <a:latin typeface="+mn-lt"/>
            </a:endParaRPr>
          </a:p>
          <a:p>
            <a:pPr marL="319088" indent="-319088">
              <a:buFont typeface="Arial" panose="020B0604020202020204" pitchFamily="34" charset="0"/>
              <a:buChar char="•"/>
            </a:pPr>
            <a:r>
              <a:rPr lang="en-US" sz="1200" b="0">
                <a:latin typeface="+mn-lt"/>
              </a:rPr>
              <a:t>SG improved PFS and OS regardless of Trop-2 expression by immunohistochemistry (IHC) in a post hoc analysis</a:t>
            </a:r>
          </a:p>
          <a:p>
            <a:pPr marL="319088" indent="-319088">
              <a:buFont typeface="Arial" panose="020B0604020202020204" pitchFamily="34" charset="0"/>
              <a:buChar char="•"/>
            </a:pPr>
            <a:r>
              <a:rPr lang="en-US" sz="1200" b="0">
                <a:latin typeface="+mn-lt"/>
              </a:rPr>
              <a:t>Median PFS with SG versus TPC was 5.3 versus 4.0 </a:t>
            </a:r>
            <a:r>
              <a:rPr lang="en-US" sz="1200" b="0" err="1">
                <a:latin typeface="+mn-lt"/>
              </a:rPr>
              <a:t>mo</a:t>
            </a:r>
            <a:r>
              <a:rPr lang="en-US" sz="1200" b="0">
                <a:latin typeface="+mn-lt"/>
              </a:rPr>
              <a:t> (HR, 0.77; 95% CI, 0.54-1.09) in patients with H-score &lt; 100, and 6.4 versus 4.1 </a:t>
            </a:r>
            <a:r>
              <a:rPr lang="en-US" sz="1200" b="0" err="1">
                <a:latin typeface="+mn-lt"/>
              </a:rPr>
              <a:t>mo</a:t>
            </a:r>
            <a:r>
              <a:rPr lang="en-US" sz="1200" b="0">
                <a:latin typeface="+mn-lt"/>
              </a:rPr>
              <a:t> (HR, 0.60; 95% CI, 0.44-0.81) in patients with H-score ≥ 100</a:t>
            </a:r>
          </a:p>
          <a:p>
            <a:pPr marL="319088" indent="-319088">
              <a:buFont typeface="Arial" panose="020B0604020202020204" pitchFamily="34" charset="0"/>
              <a:buChar char="•"/>
            </a:pPr>
            <a:r>
              <a:rPr lang="en-US" sz="1200" b="0">
                <a:latin typeface="+mn-lt"/>
              </a:rPr>
              <a:t>Median OS with SG versus TPC was 14.6 versus 11.3 </a:t>
            </a:r>
            <a:r>
              <a:rPr lang="en-US" sz="1200" b="0" err="1">
                <a:latin typeface="+mn-lt"/>
              </a:rPr>
              <a:t>mo</a:t>
            </a:r>
            <a:r>
              <a:rPr lang="en-US" sz="1200" b="0">
                <a:latin typeface="+mn-lt"/>
              </a:rPr>
              <a:t> (HR, 0.75; 95% CI, 0.54-1.04) in patients with H-score &lt; 100, and 14.4 versus 11.2 </a:t>
            </a:r>
            <a:r>
              <a:rPr lang="en-US" sz="1200" b="0" err="1">
                <a:latin typeface="+mn-lt"/>
              </a:rPr>
              <a:t>mo</a:t>
            </a:r>
            <a:r>
              <a:rPr lang="en-US" sz="1200" b="0">
                <a:latin typeface="+mn-lt"/>
              </a:rPr>
              <a:t> (HR, 0.83; 95% CI, 0.62-1.11) in patients with H-score ≥ 100</a:t>
            </a:r>
          </a:p>
          <a:p>
            <a:pPr marL="0" indent="0">
              <a:buFont typeface="Arial" panose="020B0604020202020204" pitchFamily="34" charset="0"/>
              <a:buNone/>
            </a:pPr>
            <a:endParaRPr lang="en-US" b="1">
              <a:latin typeface="+mn-lt"/>
            </a:endParaRPr>
          </a:p>
          <a:p>
            <a:pPr marL="0" indent="0">
              <a:buFont typeface="Arial" panose="020B0604020202020204" pitchFamily="34" charset="0"/>
              <a:buNone/>
            </a:pPr>
            <a:r>
              <a:rPr lang="en-US" b="1" u="sng">
                <a:latin typeface="+mn-lt"/>
              </a:rPr>
              <a:t>REFERENCES: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American Cancer Society. Key Statistics for Breast Cancer. https://www.cancer.org/cancer/breast-cancer/about/how-common-is-breast-cancer.html. Accessed March 15, 2023;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American Cancer Society. Female Breast Cancer Subtypes. https://seer.cancer.gov/statfacts/html/breast-subtypes.html. Accessed March 15, 2023;</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TRODELVY® (</a:t>
            </a:r>
            <a:r>
              <a:rPr kumimoji="0" lang="en-US" sz="12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sacituzumab</a:t>
            </a: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a:t>
            </a:r>
            <a:r>
              <a:rPr kumimoji="0" lang="en-US" sz="12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govitecan-hziy</a:t>
            </a: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[package insert]. Foster City, CA: Gilead Sciences, Inc.; March 2023;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US" sz="12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Rugo</a:t>
            </a: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HS, et al. J Clin Oncol. 2022;40:3365-3376;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US" sz="12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Rugo</a:t>
            </a: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HS, et al. Oral presentation at San Antonio Breast Cancer Symposium (SABCS); December 6-10, 2022; San Antonio, TX, USA. Abstract GS1-11.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US" sz="12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Bardia</a:t>
            </a: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A, et al. Trop-2 mRNA Expression and Association With Clinical Outcomes With Sacituzumab </a:t>
            </a:r>
            <a:r>
              <a:rPr kumimoji="0" lang="en-US" sz="12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Govitecan</a:t>
            </a: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(SG) in Patients With HR+/HER2‒ Metastatic Breast Cancer (</a:t>
            </a:r>
            <a:r>
              <a:rPr kumimoji="0" lang="en-US" sz="12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mBC</a:t>
            </a: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Biomarker Results From the Phase 3 TROPiCS-02 Study. Presented at ASCO 2023 Abstract #1082.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u="none">
              <a:solidFill>
                <a:srgbClr val="21212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sng">
                <a:latin typeface="+mn-lt"/>
              </a:rPr>
              <a:t>ABBREVIATIONS: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ADC, </a:t>
            </a:r>
            <a:r>
              <a:rPr kumimoji="0" lang="en-US" sz="1200" b="0" i="0" u="none" strike="noStrike" kern="1200" cap="none" spc="0" normalizeH="0" baseline="0" noProof="0">
                <a:ln>
                  <a:noFill/>
                </a:ln>
                <a:solidFill>
                  <a:schemeClr val="tx1"/>
                </a:solidFill>
                <a:effectLst/>
                <a:uLnTx/>
                <a:uFillTx/>
                <a:latin typeface="+mj-lt"/>
                <a:ea typeface="+mn-ea"/>
                <a:cs typeface="Arial" panose="020B0604020202020204" pitchFamily="34" charset="0"/>
              </a:rPr>
              <a:t>antibody-drug conjugate; </a:t>
            </a: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HER2‒, human epidermal growth factor receptor 2-negative; HR+, hormonal receptor–positive; IHC, </a:t>
            </a:r>
            <a:r>
              <a:rPr kumimoji="0" lang="en-US" sz="1200" b="0" i="0" u="none" strike="noStrike" kern="1200" cap="none" spc="0" normalizeH="0" baseline="0" noProof="0">
                <a:ln>
                  <a:noFill/>
                </a:ln>
                <a:solidFill>
                  <a:schemeClr val="tx1"/>
                </a:solidFill>
                <a:effectLst/>
                <a:uLnTx/>
                <a:uFillTx/>
                <a:latin typeface="+mj-lt"/>
                <a:ea typeface="+mn-ea"/>
                <a:cs typeface="Arial" panose="020B0604020202020204" pitchFamily="34" charset="0"/>
              </a:rPr>
              <a:t>immunohistochemistry; </a:t>
            </a:r>
            <a:r>
              <a:rPr kumimoji="0" lang="en-US" sz="12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mBC</a:t>
            </a: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metastatic breast cancer; </a:t>
            </a:r>
            <a:r>
              <a:rPr kumimoji="0" lang="en-US" sz="12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mo</a:t>
            </a: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months; PFS, </a:t>
            </a:r>
            <a:r>
              <a:rPr kumimoji="0" lang="en-US" sz="1200" b="0" i="0" u="none" strike="noStrike" kern="1200" cap="none" spc="0" normalizeH="0" baseline="0" noProof="0">
                <a:ln>
                  <a:noFill/>
                </a:ln>
                <a:solidFill>
                  <a:schemeClr val="tx1"/>
                </a:solidFill>
                <a:effectLst/>
                <a:uLnTx/>
                <a:uFillTx/>
                <a:latin typeface="+mj-lt"/>
                <a:ea typeface="+mn-ea"/>
                <a:cs typeface="Arial" panose="020B0604020202020204" pitchFamily="34" charset="0"/>
              </a:rPr>
              <a:t>progression-free survival; OS, overall survival; </a:t>
            </a: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SG, </a:t>
            </a:r>
            <a:r>
              <a:rPr kumimoji="0" lang="en-US" sz="1200" b="0" i="0" u="none" strike="noStrike" kern="1200" cap="none" spc="0" normalizeH="0" baseline="0" noProof="0">
                <a:ln>
                  <a:noFill/>
                </a:ln>
                <a:solidFill>
                  <a:schemeClr val="tx1"/>
                </a:solidFill>
                <a:effectLst/>
                <a:uLnTx/>
                <a:uFillTx/>
                <a:latin typeface="+mj-lt"/>
                <a:ea typeface="+mn-ea"/>
                <a:cs typeface="Arial" panose="020B0604020202020204" pitchFamily="34" charset="0"/>
              </a:rPr>
              <a:t>Sacituzumab </a:t>
            </a:r>
            <a:r>
              <a:rPr kumimoji="0" lang="en-US" sz="1200" b="0" i="0" u="none" strike="noStrike" kern="1200" cap="none" spc="0" normalizeH="0" baseline="0" noProof="0" err="1">
                <a:ln>
                  <a:noFill/>
                </a:ln>
                <a:solidFill>
                  <a:schemeClr val="tx1"/>
                </a:solidFill>
                <a:effectLst/>
                <a:uLnTx/>
                <a:uFillTx/>
                <a:latin typeface="+mj-lt"/>
                <a:ea typeface="+mn-ea"/>
                <a:cs typeface="Arial" panose="020B0604020202020204" pitchFamily="34" charset="0"/>
              </a:rPr>
              <a:t>govitecan</a:t>
            </a:r>
            <a:r>
              <a:rPr kumimoji="0" lang="en-US" sz="1200" b="0" i="0" u="none" strike="noStrike" kern="1200" cap="none" spc="0" normalizeH="0" baseline="0" noProof="0">
                <a:ln>
                  <a:noFill/>
                </a:ln>
                <a:solidFill>
                  <a:schemeClr val="tx1"/>
                </a:solidFill>
                <a:effectLst/>
                <a:uLnTx/>
                <a:uFillTx/>
                <a:latin typeface="+mj-lt"/>
                <a:ea typeface="+mn-ea"/>
                <a:cs typeface="Arial" panose="020B0604020202020204" pitchFamily="34" charset="0"/>
              </a:rPr>
              <a:t>; TPC, treatment of physician’s choice; Trop-2, trophoblast cell surface antigen 2.</a:t>
            </a:r>
            <a:endPar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2B426C-B625-42EB-921F-A8EA0949F6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9147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sng">
                <a:latin typeface="+mn-lt"/>
                <a:cs typeface="Arial" panose="020B0604020202020204" pitchFamily="34" charset="0"/>
              </a:rPr>
              <a:t>MAIN MESSAGE:</a:t>
            </a:r>
            <a:endParaRPr lang="en-US" sz="1200" b="1" u="sng" baseline="0">
              <a:latin typeface="+mn-lt"/>
              <a:cs typeface="Arial" panose="020B0604020202020204" pitchFamily="34" charset="0"/>
            </a:endParaRPr>
          </a:p>
          <a:p>
            <a:pPr marL="319088" indent="-319088">
              <a:buFont typeface="Arial" panose="020B0604020202020204" pitchFamily="34" charset="0"/>
              <a:buChar char="•"/>
            </a:pPr>
            <a:r>
              <a:rPr lang="en-US" sz="1200" b="0">
                <a:latin typeface="+mn-lt"/>
              </a:rPr>
              <a:t>Methods used in this post-hoc analysis are described</a:t>
            </a:r>
          </a:p>
          <a:p>
            <a:endParaRPr lang="en-US" sz="1200" b="1">
              <a:highlight>
                <a:srgbClr val="FFFF00"/>
              </a:highlight>
              <a:latin typeface="+mn-lt"/>
            </a:endParaRPr>
          </a:p>
          <a:p>
            <a:pPr marL="0" indent="0">
              <a:buNone/>
            </a:pPr>
            <a:r>
              <a:rPr lang="en-US" sz="1200" b="1" u="sng">
                <a:latin typeface="+mn-lt"/>
              </a:rPr>
              <a:t>KEY POINTS:</a:t>
            </a:r>
          </a:p>
          <a:p>
            <a:pPr marL="319088" indent="-319088">
              <a:buFont typeface="Arial" panose="020B0604020202020204" pitchFamily="34" charset="0"/>
              <a:buChar char="•"/>
            </a:pPr>
            <a:r>
              <a:rPr lang="en-US" sz="1200" b="0">
                <a:latin typeface="+mn-lt"/>
              </a:rPr>
              <a:t>TROPiCS-02 is a randomized, open-label, phase 3 study of SG, a first-in-class Trop-2–directed ADC consisting of a humanized anti-Trop-2 monoclonal antibody conjugated to an active metabolite of irinotecan (SN-38) via a hydrolysable CL2A linker1</a:t>
            </a:r>
          </a:p>
          <a:p>
            <a:pPr marL="319088" indent="-319088">
              <a:buFont typeface="Arial" panose="020B0604020202020204" pitchFamily="34" charset="0"/>
              <a:buChar char="•"/>
            </a:pPr>
            <a:r>
              <a:rPr lang="en-US" sz="1200" b="0">
                <a:latin typeface="+mn-lt"/>
              </a:rPr>
              <a:t>Archival formalin-fixed paraffin-embedded primary or metastatic tumor tissue samples were collected at the start of the study. The samples were scraped from slides for RNA extraction; samples with less than 50% viable tumors were macro-dissected. RNA was isolated from the samples, and libraries were prepared with </a:t>
            </a:r>
            <a:r>
              <a:rPr lang="en-US" sz="1200" b="0" err="1">
                <a:latin typeface="+mn-lt"/>
              </a:rPr>
              <a:t>TruSeq</a:t>
            </a:r>
            <a:r>
              <a:rPr lang="en-US" sz="1200" b="0">
                <a:latin typeface="+mn-lt"/>
              </a:rPr>
              <a:t> RNA Exome Prep Kit (Illumina) and sequenced with an Illumina </a:t>
            </a:r>
            <a:r>
              <a:rPr lang="en-US" sz="1200" b="0" err="1">
                <a:latin typeface="+mn-lt"/>
              </a:rPr>
              <a:t>NovaSeq</a:t>
            </a:r>
            <a:r>
              <a:rPr lang="en-US" sz="1200" b="0">
                <a:latin typeface="+mn-lt"/>
              </a:rPr>
              <a:t> Sequencer (2  150bp)</a:t>
            </a:r>
          </a:p>
          <a:p>
            <a:pPr marL="776288" lvl="1" indent="-319088">
              <a:buFont typeface="Arial" panose="020B0604020202020204" pitchFamily="34" charset="0"/>
              <a:buChar char="•"/>
            </a:pPr>
            <a:r>
              <a:rPr lang="en-US" sz="1200" b="0" err="1">
                <a:latin typeface="+mn-lt"/>
              </a:rPr>
              <a:t>RNAseq</a:t>
            </a:r>
            <a:r>
              <a:rPr lang="en-US" sz="1200" b="0">
                <a:latin typeface="+mn-lt"/>
              </a:rPr>
              <a:t> data were available from 197 tumor samples in the intent-to-treat (ITT) population (36% of ITT)</a:t>
            </a:r>
          </a:p>
          <a:p>
            <a:pPr marL="776288" lvl="1" indent="-319088">
              <a:buFont typeface="Arial" panose="020B0604020202020204" pitchFamily="34" charset="0"/>
              <a:buChar char="•"/>
            </a:pPr>
            <a:r>
              <a:rPr lang="en-US" sz="1200" b="0">
                <a:latin typeface="+mn-lt"/>
              </a:rPr>
              <a:t>Gene expression was quantitated using Salmon2</a:t>
            </a:r>
          </a:p>
          <a:p>
            <a:pPr marL="319088" indent="-319088">
              <a:buFont typeface="Arial" panose="020B0604020202020204" pitchFamily="34" charset="0"/>
              <a:buChar char="•"/>
            </a:pPr>
            <a:r>
              <a:rPr lang="en-US" sz="1200" b="0">
                <a:latin typeface="+mn-lt"/>
              </a:rPr>
              <a:t>TACSTD2 low and high mRNA expression were defined as expression below the median (10.5 transcripts per million [TPM]) and above the median, respectively</a:t>
            </a:r>
          </a:p>
          <a:p>
            <a:pPr marL="319088" indent="-319088">
              <a:buFont typeface="Arial" panose="020B0604020202020204" pitchFamily="34" charset="0"/>
              <a:buChar char="•"/>
            </a:pPr>
            <a:r>
              <a:rPr lang="en-US" sz="1200" b="0">
                <a:latin typeface="+mn-lt"/>
              </a:rPr>
              <a:t>Membrane Trop-2 expression was determined using a fit-for-purpose validated IHC research assay at a College of American Pathologists/Clinical Laboratory Improvement Amendments central laboratory</a:t>
            </a:r>
          </a:p>
          <a:p>
            <a:pPr marL="776288" lvl="1" indent="-319088">
              <a:buFont typeface="Arial" panose="020B0604020202020204" pitchFamily="34" charset="0"/>
              <a:buChar char="•"/>
            </a:pPr>
            <a:r>
              <a:rPr lang="en-US" sz="1200" b="0">
                <a:latin typeface="+mn-lt"/>
              </a:rPr>
              <a:t>H-score was calculated (0-300), representing the sum of percent staining weighted by staining intensity</a:t>
            </a:r>
          </a:p>
          <a:p>
            <a:pPr marL="776288" lvl="1" indent="-319088">
              <a:buFont typeface="Arial" panose="020B0604020202020204" pitchFamily="34" charset="0"/>
              <a:buChar char="•"/>
            </a:pPr>
            <a:r>
              <a:rPr lang="en-US" sz="1200" b="0">
                <a:latin typeface="+mn-lt"/>
              </a:rPr>
              <a:t>Trop-2 H-score cutoffs were set at &lt; 100 and ≥ 1003</a:t>
            </a:r>
          </a:p>
          <a:p>
            <a:pPr marL="319088" indent="-319088">
              <a:buFont typeface="Arial" panose="020B0604020202020204" pitchFamily="34" charset="0"/>
              <a:buChar char="•"/>
            </a:pPr>
            <a:r>
              <a:rPr lang="en-US" sz="1200" b="0">
                <a:latin typeface="+mn-lt"/>
              </a:rPr>
              <a:t>Local IHC and in situ hybridization (ISH) results were utilized for HER2 status determination</a:t>
            </a:r>
          </a:p>
          <a:p>
            <a:pPr marL="776288" lvl="1" indent="-319088">
              <a:buFont typeface="Arial" panose="020B0604020202020204" pitchFamily="34" charset="0"/>
              <a:buChar char="•"/>
            </a:pPr>
            <a:r>
              <a:rPr lang="en-US" sz="1200" b="0">
                <a:latin typeface="+mn-lt"/>
              </a:rPr>
              <a:t>HER2-low status was defined as an IHC score of 1+, or 2+ with negative ISH result</a:t>
            </a:r>
          </a:p>
          <a:p>
            <a:pPr marL="776288" lvl="1" indent="-319088">
              <a:buFont typeface="Arial" panose="020B0604020202020204" pitchFamily="34" charset="0"/>
              <a:buChar char="•"/>
            </a:pPr>
            <a:r>
              <a:rPr lang="en-US" sz="1200" b="0">
                <a:latin typeface="+mn-lt"/>
              </a:rPr>
              <a:t>HER2 IHC0 status was defined as an IHC score of 0</a:t>
            </a:r>
          </a:p>
          <a:p>
            <a:pPr marL="0" indent="0">
              <a:buFont typeface="Arial" panose="020B0604020202020204" pitchFamily="34" charset="0"/>
              <a:buNone/>
            </a:pPr>
            <a:endParaRPr lang="en-US" b="1">
              <a:latin typeface="+mn-lt"/>
            </a:endParaRPr>
          </a:p>
          <a:p>
            <a:pPr marL="0" indent="0">
              <a:buFont typeface="Arial" panose="020B0604020202020204" pitchFamily="34" charset="0"/>
              <a:buNone/>
            </a:pPr>
            <a:r>
              <a:rPr lang="en-US" b="1" u="sng">
                <a:latin typeface="+mn-lt"/>
              </a:rPr>
              <a:t>REFERENCES: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Rugo HS, et al. J Clin Oncol. 2022;40:3365-3376;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US" sz="12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Patro</a:t>
            </a: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R, et al. Nat Methods. 2017;14:417-419;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Rugo HS, et al. Oral presentation at San Antonio Breast Cancer Symposium (SABCS); December 6-10, 2022; San Antonio, TX, USA. Abstract GS1-11.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Bardia A, et al. Trop-2 mRNA Expression and Association With Clinical Outcomes With Sacituzumab </a:t>
            </a:r>
            <a:r>
              <a:rPr kumimoji="0" lang="en-US" sz="12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Govitecan</a:t>
            </a: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(SG) in Patients With HR+/HER2‒ Metastatic Breast Cancer (</a:t>
            </a:r>
            <a:r>
              <a:rPr kumimoji="0" lang="en-US" sz="12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mBC</a:t>
            </a: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Biomarker Results From the Phase 3 TROPiCS-02 Study. ASCO Abstract #1082.</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endParaRPr lang="en-US" b="0" i="0" u="none">
              <a:solidFill>
                <a:srgbClr val="21212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sng">
                <a:latin typeface="+mn-lt"/>
              </a:rPr>
              <a:t>ABBREVIATIONS: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ADC, </a:t>
            </a:r>
            <a:r>
              <a:rPr kumimoji="0" lang="en-US" sz="1200" b="0" i="0" u="none" strike="noStrike" kern="1200" cap="none" spc="0" normalizeH="0" baseline="0" noProof="0">
                <a:ln>
                  <a:noFill/>
                </a:ln>
                <a:solidFill>
                  <a:schemeClr val="tx1"/>
                </a:solidFill>
                <a:effectLst/>
                <a:uLnTx/>
                <a:uFillTx/>
                <a:latin typeface="+mj-lt"/>
                <a:ea typeface="+mn-ea"/>
                <a:cs typeface="Arial" panose="020B0604020202020204" pitchFamily="34" charset="0"/>
              </a:rPr>
              <a:t>antibody-drug conjugate; </a:t>
            </a: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HER2‒, human epidermal growth factor receptor 2-negative; IHC, immunohistochemistry; ISH,</a:t>
            </a:r>
            <a:r>
              <a:rPr lang="en-US" sz="1200">
                <a:solidFill>
                  <a:schemeClr val="tx1"/>
                </a:solidFill>
                <a:latin typeface="+mj-lt"/>
              </a:rPr>
              <a:t> in situ hybridization</a:t>
            </a:r>
            <a:r>
              <a:rPr kumimoji="0" lang="en-US" sz="1200" b="0" i="0" u="none" strike="noStrike" kern="1200" cap="none" spc="0" normalizeH="0" baseline="0" noProof="0">
                <a:ln>
                  <a:noFill/>
                </a:ln>
                <a:solidFill>
                  <a:schemeClr val="tx1"/>
                </a:solidFill>
                <a:effectLst/>
                <a:uLnTx/>
                <a:uFillTx/>
                <a:latin typeface="+mj-lt"/>
                <a:ea typeface="+mn-ea"/>
                <a:cs typeface="Arial" panose="020B0604020202020204" pitchFamily="34" charset="0"/>
              </a:rPr>
              <a:t>; ITT, </a:t>
            </a:r>
            <a:r>
              <a:rPr lang="en-US" sz="1200">
                <a:solidFill>
                  <a:schemeClr val="tx1"/>
                </a:solidFill>
                <a:latin typeface="+mj-lt"/>
              </a:rPr>
              <a:t>intent-to-treat</a:t>
            </a:r>
            <a:r>
              <a:rPr kumimoji="0" lang="en-US" sz="1200" b="0" i="0" u="none" strike="noStrike" kern="1200" cap="none" spc="0" normalizeH="0" baseline="0" noProof="0">
                <a:ln>
                  <a:noFill/>
                </a:ln>
                <a:solidFill>
                  <a:schemeClr val="tx1"/>
                </a:solidFill>
                <a:effectLst/>
                <a:uLnTx/>
                <a:uFillTx/>
                <a:latin typeface="+mj-lt"/>
                <a:ea typeface="+mn-ea"/>
                <a:cs typeface="Arial" panose="020B0604020202020204" pitchFamily="34" charset="0"/>
              </a:rPr>
              <a:t>; </a:t>
            </a: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SG, </a:t>
            </a:r>
            <a:r>
              <a:rPr kumimoji="0" lang="en-US" sz="1200" b="0" i="0" u="none" strike="noStrike" kern="1200" cap="none" spc="0" normalizeH="0" baseline="0" noProof="0">
                <a:ln>
                  <a:noFill/>
                </a:ln>
                <a:solidFill>
                  <a:schemeClr val="tx1"/>
                </a:solidFill>
                <a:effectLst/>
                <a:uLnTx/>
                <a:uFillTx/>
                <a:latin typeface="+mj-lt"/>
                <a:ea typeface="+mn-ea"/>
                <a:cs typeface="Arial" panose="020B0604020202020204" pitchFamily="34" charset="0"/>
              </a:rPr>
              <a:t>Sacituzumab </a:t>
            </a:r>
            <a:r>
              <a:rPr kumimoji="0" lang="en-US" sz="1200" b="0" i="0" u="none" strike="noStrike" kern="1200" cap="none" spc="0" normalizeH="0" baseline="0" noProof="0" err="1">
                <a:ln>
                  <a:noFill/>
                </a:ln>
                <a:solidFill>
                  <a:schemeClr val="tx1"/>
                </a:solidFill>
                <a:effectLst/>
                <a:uLnTx/>
                <a:uFillTx/>
                <a:latin typeface="+mj-lt"/>
                <a:ea typeface="+mn-ea"/>
                <a:cs typeface="Arial" panose="020B0604020202020204" pitchFamily="34" charset="0"/>
              </a:rPr>
              <a:t>govitecan</a:t>
            </a:r>
            <a:r>
              <a:rPr kumimoji="0" lang="en-US" sz="1200" b="0" i="0" u="none" strike="noStrike" kern="1200" cap="none" spc="0" normalizeH="0" baseline="0" noProof="0">
                <a:ln>
                  <a:noFill/>
                </a:ln>
                <a:solidFill>
                  <a:schemeClr val="tx1"/>
                </a:solidFill>
                <a:effectLst/>
                <a:uLnTx/>
                <a:uFillTx/>
                <a:latin typeface="+mj-lt"/>
                <a:ea typeface="+mn-ea"/>
                <a:cs typeface="Arial" panose="020B0604020202020204" pitchFamily="34" charset="0"/>
              </a:rPr>
              <a:t>; TPC, treatment of physician’s choice; Trop-2, trophoblast cell surface antigen 2.</a:t>
            </a:r>
            <a:endPar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2B426C-B625-42EB-921F-A8EA0949F6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2716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sng">
                <a:latin typeface="+mn-lt"/>
                <a:cs typeface="Arial" panose="020B0604020202020204" pitchFamily="34" charset="0"/>
              </a:rPr>
              <a:t>MAIN MESSAGE:</a:t>
            </a:r>
            <a:endParaRPr lang="en-US" sz="1200" b="1" u="sng" baseline="0">
              <a:latin typeface="+mn-lt"/>
              <a:cs typeface="Arial" panose="020B0604020202020204" pitchFamily="34" charset="0"/>
            </a:endParaRPr>
          </a:p>
          <a:p>
            <a:pPr marL="319088" indent="-319088">
              <a:buFont typeface="Arial" panose="020B0604020202020204" pitchFamily="34" charset="0"/>
              <a:buChar char="•"/>
            </a:pPr>
            <a:r>
              <a:rPr lang="en-US" sz="1200" b="0">
                <a:latin typeface="+mn-lt"/>
              </a:rPr>
              <a:t>TROPiCS-02 study design</a:t>
            </a:r>
          </a:p>
          <a:p>
            <a:endParaRPr lang="en-US" sz="1200" b="1">
              <a:highlight>
                <a:srgbClr val="FFFF00"/>
              </a:highlight>
              <a:latin typeface="+mn-lt"/>
            </a:endParaRPr>
          </a:p>
          <a:p>
            <a:pPr marL="0" indent="0">
              <a:buNone/>
            </a:pPr>
            <a:r>
              <a:rPr lang="en-US" sz="1200" b="1" u="sng">
                <a:latin typeface="+mn-lt"/>
              </a:rPr>
              <a:t>KEY POINTS:</a:t>
            </a:r>
          </a:p>
          <a:p>
            <a:pPr marL="319088" indent="-319088">
              <a:buFont typeface="Arial" panose="020B0604020202020204" pitchFamily="34" charset="0"/>
              <a:buChar char="•"/>
            </a:pPr>
            <a:r>
              <a:rPr lang="en-US" sz="1200" b="0">
                <a:latin typeface="+mn-lt"/>
              </a:rPr>
              <a:t>As seen on slide</a:t>
            </a:r>
          </a:p>
          <a:p>
            <a:pPr marL="0" indent="0">
              <a:buFont typeface="Arial" panose="020B0604020202020204" pitchFamily="34" charset="0"/>
              <a:buNone/>
            </a:pPr>
            <a:endParaRPr lang="en-US" b="1">
              <a:latin typeface="+mn-lt"/>
            </a:endParaRPr>
          </a:p>
          <a:p>
            <a:pPr marL="0" indent="0">
              <a:buFont typeface="Arial" panose="020B0604020202020204" pitchFamily="34" charset="0"/>
              <a:buNone/>
            </a:pPr>
            <a:r>
              <a:rPr lang="en-US" b="1" u="sng">
                <a:latin typeface="+mn-lt"/>
              </a:rPr>
              <a:t>REFERENCES: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Bardia A, et al. Trop-2 mRNA Expression and Association With Clinical Outcomes With Sacituzumab </a:t>
            </a:r>
            <a:r>
              <a:rPr kumimoji="0" lang="en-US" sz="12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Govitecan</a:t>
            </a: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(SG) in Patients With HR+/HER2‒ Metastatic Breast Cancer (</a:t>
            </a:r>
            <a:r>
              <a:rPr kumimoji="0" lang="en-US" sz="12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mBC</a:t>
            </a: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Biomarker Results From the Phase 3 TROPiCS-02 Study. Presented at ASCO 2023 Abstract #1082.</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endParaRPr lang="en-US" b="0" i="0" u="none">
              <a:solidFill>
                <a:srgbClr val="21212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sng">
                <a:latin typeface="+mn-lt"/>
              </a:rPr>
              <a:t>ABBREVIATIONS: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BICR, Blinded Independent Central Review; BMI, body mass index; CBR, clinical benefit rate; CDK, cyclin-dependent kinase; </a:t>
            </a:r>
            <a:r>
              <a:rPr kumimoji="0" lang="en-US" sz="12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DoR</a:t>
            </a: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duration of response; ECOG PS, Eastern Cooperative Oncology Group performance status; IQR, interquartile range; ITT, intent-to-treat; </a:t>
            </a:r>
            <a:r>
              <a:rPr lang="en-US"/>
              <a:t>LIR, local investigator review; </a:t>
            </a: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PFS, progression-free survival; OS, overall survival; ORR, </a:t>
            </a:r>
            <a:r>
              <a:rPr lang="en-US" b="0" i="0">
                <a:solidFill>
                  <a:srgbClr val="202124"/>
                </a:solidFill>
                <a:effectLst/>
                <a:latin typeface="Google Sans"/>
              </a:rPr>
              <a:t>objective response rate; </a:t>
            </a: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SG, </a:t>
            </a:r>
            <a:r>
              <a:rPr kumimoji="0" lang="en-US" sz="12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sacituzumab</a:t>
            </a: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a:t>
            </a:r>
            <a:r>
              <a:rPr kumimoji="0" lang="en-US" sz="12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govitecan</a:t>
            </a: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TPC, treatment of physician’s choice; </a:t>
            </a:r>
            <a:r>
              <a:rPr lang="en-US"/>
              <a:t>PRO, patient reported outcomes; R, randomized; RECIST, Response Evaluation Criteria in Solid Tumors.</a:t>
            </a:r>
            <a:endPar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2B426C-B625-42EB-921F-A8EA0949F6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9172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sng">
                <a:latin typeface="+mn-lt"/>
                <a:cs typeface="Arial" panose="020B0604020202020204" pitchFamily="34" charset="0"/>
              </a:rPr>
              <a:t>MAIN MESSAGE:</a:t>
            </a:r>
            <a:endParaRPr lang="en-US" sz="1200" b="1" u="sng" baseline="0">
              <a:latin typeface="+mn-lt"/>
              <a:cs typeface="Arial" panose="020B0604020202020204" pitchFamily="34" charset="0"/>
            </a:endParaRPr>
          </a:p>
          <a:p>
            <a:pPr marL="171450" indent="-171450">
              <a:buFont typeface="Arial" panose="020B0604020202020204" pitchFamily="34" charset="0"/>
              <a:buChar char="•"/>
            </a:pPr>
            <a:r>
              <a:rPr lang="en-US" sz="1200">
                <a:latin typeface="+mj-lt"/>
              </a:rPr>
              <a:t>Baseline characteristics were generally consistent between patients evaluable for </a:t>
            </a:r>
            <a:r>
              <a:rPr lang="en-US" sz="1200" i="1">
                <a:latin typeface="+mj-lt"/>
              </a:rPr>
              <a:t>TACSTD2</a:t>
            </a:r>
            <a:r>
              <a:rPr lang="en-US" sz="1200">
                <a:latin typeface="+mj-lt"/>
              </a:rPr>
              <a:t> expression and the ITT population</a:t>
            </a:r>
            <a:r>
              <a:rPr lang="en-US" sz="1200" baseline="30000">
                <a:latin typeface="+mj-lt"/>
              </a:rPr>
              <a:t>1</a:t>
            </a:r>
          </a:p>
          <a:p>
            <a:endParaRPr lang="en-US" sz="1200" b="1">
              <a:highlight>
                <a:srgbClr val="FFFF00"/>
              </a:highlight>
              <a:latin typeface="+mn-lt"/>
            </a:endParaRPr>
          </a:p>
          <a:p>
            <a:pPr marL="0" indent="0">
              <a:buNone/>
            </a:pPr>
            <a:r>
              <a:rPr lang="en-US" sz="1200" b="1" u="sng">
                <a:latin typeface="+mn-lt"/>
              </a:rPr>
              <a:t>KEY POINTS:</a:t>
            </a:r>
          </a:p>
          <a:p>
            <a:pPr marL="319088" indent="-319088">
              <a:buFont typeface="Arial" panose="020B0604020202020204" pitchFamily="34" charset="0"/>
              <a:buChar char="•"/>
            </a:pPr>
            <a:r>
              <a:rPr lang="en-US" sz="1200" b="0">
                <a:latin typeface="+mn-lt"/>
              </a:rPr>
              <a:t>As seen on slide</a:t>
            </a:r>
          </a:p>
          <a:p>
            <a:pPr marL="0" indent="0">
              <a:buFont typeface="Arial" panose="020B0604020202020204" pitchFamily="34" charset="0"/>
              <a:buNone/>
            </a:pPr>
            <a:endParaRPr lang="en-US" b="1">
              <a:latin typeface="+mn-lt"/>
            </a:endParaRPr>
          </a:p>
          <a:p>
            <a:pPr marL="0" indent="0">
              <a:buFont typeface="Arial" panose="020B0604020202020204" pitchFamily="34" charset="0"/>
              <a:buNone/>
            </a:pPr>
            <a:r>
              <a:rPr lang="en-US" b="1" u="sng">
                <a:latin typeface="+mn-lt"/>
              </a:rPr>
              <a:t>REFERENCES: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Bardia A, et al. Trop-2 mRNA Expression and Association With Clinical Outcomes With Sacituzumab </a:t>
            </a:r>
            <a:r>
              <a:rPr kumimoji="0" lang="en-US" sz="12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Govitecan</a:t>
            </a: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(SG) in Patients With HR+/HER2‒ Metastatic Breast Cancer (</a:t>
            </a:r>
            <a:r>
              <a:rPr kumimoji="0" lang="en-US" sz="12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mBC</a:t>
            </a: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Biomarker Results From the Phase 3 TROPiCS-02 Study. Presented at ASCO 2023 Abstract #1082.</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endParaRPr lang="en-US" b="0" i="0" u="none">
              <a:solidFill>
                <a:srgbClr val="21212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sng">
                <a:latin typeface="+mn-lt"/>
              </a:rPr>
              <a:t>ABBREVIATIONS:</a:t>
            </a:r>
          </a:p>
          <a:p>
            <a:r>
              <a:rPr lang="en-US" sz="1200">
                <a:solidFill>
                  <a:srgbClr val="002557"/>
                </a:solidFill>
              </a:rPr>
              <a:t>BMI, body mass index; CDK, cyclin-dependent kinase; ECOG PS, Eastern Cooperative Oncology Group performance status; IQR, interquartile range; ITT, intent-to-treat; SG, </a:t>
            </a:r>
            <a:r>
              <a:rPr lang="en-US" sz="1200" err="1">
                <a:solidFill>
                  <a:srgbClr val="002557"/>
                </a:solidFill>
              </a:rPr>
              <a:t>sacituzumab</a:t>
            </a:r>
            <a:r>
              <a:rPr lang="en-US" sz="1200">
                <a:solidFill>
                  <a:srgbClr val="002557"/>
                </a:solidFill>
              </a:rPr>
              <a:t> </a:t>
            </a:r>
            <a:r>
              <a:rPr lang="en-US" sz="1200" err="1">
                <a:solidFill>
                  <a:srgbClr val="002557"/>
                </a:solidFill>
              </a:rPr>
              <a:t>govitecan</a:t>
            </a:r>
            <a:r>
              <a:rPr lang="en-US" sz="1200">
                <a:solidFill>
                  <a:srgbClr val="002557"/>
                </a:solidFill>
              </a:rPr>
              <a:t>; TPC, treatment of physician’s choice.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2B426C-B625-42EB-921F-A8EA0949F6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8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sng">
                <a:latin typeface="+mn-lt"/>
                <a:cs typeface="Arial" panose="020B0604020202020204" pitchFamily="34" charset="0"/>
              </a:rPr>
              <a:t>MAIN MESSAGE:</a:t>
            </a:r>
            <a:endParaRPr lang="en-US" sz="1200" b="1" u="sng" baseline="0">
              <a:latin typeface="+mn-lt"/>
              <a:cs typeface="Arial" panose="020B0604020202020204" pitchFamily="34" charset="0"/>
            </a:endParaRPr>
          </a:p>
          <a:p>
            <a:pPr marL="171450" indent="-171450">
              <a:buFont typeface="Arial" panose="020B0604020202020204" pitchFamily="34" charset="0"/>
              <a:buChar char="•"/>
            </a:pPr>
            <a:r>
              <a:rPr lang="en-US" sz="1200">
                <a:latin typeface="+mj-lt"/>
              </a:rPr>
              <a:t>PFS and OS were comparable in the ITT population and in the </a:t>
            </a:r>
            <a:r>
              <a:rPr lang="en-US" sz="1200" err="1">
                <a:latin typeface="+mj-lt"/>
              </a:rPr>
              <a:t>RNAseq</a:t>
            </a:r>
            <a:r>
              <a:rPr lang="en-US" sz="1200">
                <a:latin typeface="+mj-lt"/>
              </a:rPr>
              <a:t>-evaluable population </a:t>
            </a:r>
          </a:p>
          <a:p>
            <a:endParaRPr lang="en-US" sz="1200" b="1">
              <a:highlight>
                <a:srgbClr val="FFFF00"/>
              </a:highlight>
              <a:latin typeface="+mn-lt"/>
            </a:endParaRPr>
          </a:p>
          <a:p>
            <a:pPr marL="0" indent="0">
              <a:buNone/>
            </a:pPr>
            <a:r>
              <a:rPr lang="en-US" sz="1200" b="1" u="sng">
                <a:latin typeface="+mn-lt"/>
              </a:rPr>
              <a:t>KEY POINTS:</a:t>
            </a:r>
          </a:p>
          <a:p>
            <a:pPr marL="319088" indent="-319088">
              <a:buFont typeface="Arial" panose="020B0604020202020204" pitchFamily="34" charset="0"/>
              <a:buChar char="•"/>
            </a:pPr>
            <a:r>
              <a:rPr lang="en-US" sz="1200" b="0">
                <a:latin typeface="+mn-lt"/>
              </a:rPr>
              <a:t>As seen on slide</a:t>
            </a:r>
          </a:p>
          <a:p>
            <a:pPr marL="0" indent="0">
              <a:buFont typeface="Arial" panose="020B0604020202020204" pitchFamily="34" charset="0"/>
              <a:buNone/>
            </a:pPr>
            <a:endParaRPr lang="en-US" b="1">
              <a:latin typeface="+mn-lt"/>
            </a:endParaRPr>
          </a:p>
          <a:p>
            <a:pPr marL="0" indent="0">
              <a:buFont typeface="Arial" panose="020B0604020202020204" pitchFamily="34" charset="0"/>
              <a:buNone/>
            </a:pPr>
            <a:r>
              <a:rPr lang="en-US" b="1" u="sng">
                <a:latin typeface="+mn-lt"/>
              </a:rPr>
              <a:t>REFERENCES: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Bardia A, et al. Trop-2 mRNA Expression and Association With Clinical Outcomes With Sacituzumab </a:t>
            </a:r>
            <a:r>
              <a:rPr kumimoji="0" lang="en-US" sz="12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Govitecan</a:t>
            </a: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(SG) in Patients With HR+/HER2‒ Metastatic Breast Cancer (</a:t>
            </a:r>
            <a:r>
              <a:rPr kumimoji="0" lang="en-US" sz="12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mBC</a:t>
            </a: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Biomarker Results From the Phase 3 TROPiCS-02 Study. Presented at ASCO 2023 Abstract #1082.</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endParaRPr lang="en-US" b="0" i="0" u="none">
              <a:solidFill>
                <a:srgbClr val="21212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sng">
                <a:latin typeface="+mn-lt"/>
              </a:rPr>
              <a:t>ABBREVIATIONS:</a:t>
            </a:r>
          </a:p>
          <a:p>
            <a:r>
              <a:rPr lang="en-US" sz="1200">
                <a:solidFill>
                  <a:srgbClr val="002557"/>
                </a:solidFill>
              </a:rPr>
              <a:t>ITT, intent-to-treat; OS, overall survival; PFS, progression-free survival; SG, </a:t>
            </a:r>
            <a:r>
              <a:rPr lang="en-US" sz="1200" err="1">
                <a:solidFill>
                  <a:srgbClr val="002557"/>
                </a:solidFill>
              </a:rPr>
              <a:t>sacituzumab</a:t>
            </a:r>
            <a:r>
              <a:rPr lang="en-US" sz="1200">
                <a:solidFill>
                  <a:srgbClr val="002557"/>
                </a:solidFill>
              </a:rPr>
              <a:t> </a:t>
            </a:r>
            <a:r>
              <a:rPr lang="en-US" sz="1200" err="1">
                <a:solidFill>
                  <a:srgbClr val="002557"/>
                </a:solidFill>
              </a:rPr>
              <a:t>govitecan</a:t>
            </a:r>
            <a:r>
              <a:rPr lang="en-US" sz="1200">
                <a:solidFill>
                  <a:srgbClr val="002557"/>
                </a:solidFill>
              </a:rPr>
              <a:t>; TPC, treatment of physician’s choice.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2B426C-B625-42EB-921F-A8EA0949F6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4135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sng">
                <a:latin typeface="+mn-lt"/>
                <a:cs typeface="Arial" panose="020B0604020202020204" pitchFamily="34" charset="0"/>
              </a:rPr>
              <a:t>MAIN MESSAGE:</a:t>
            </a:r>
            <a:endParaRPr lang="en-US" sz="1200" b="1" u="sng" baseline="0">
              <a:latin typeface="+mn-lt"/>
              <a:cs typeface="Arial" panose="020B0604020202020204" pitchFamily="34" charset="0"/>
            </a:endParaRPr>
          </a:p>
          <a:p>
            <a:pPr marL="171450" indent="-171450">
              <a:buFont typeface="Arial" panose="020B0604020202020204" pitchFamily="34" charset="0"/>
              <a:buChar char="•"/>
            </a:pPr>
            <a:r>
              <a:rPr lang="en-US" sz="1200">
                <a:latin typeface="+mj-lt"/>
              </a:rPr>
              <a:t>Moderate positive concordance was observed between TACSTD2 mRNA expression (median 10.5 TPM) and Trop-2 IHC (median H-score 115)</a:t>
            </a:r>
          </a:p>
          <a:p>
            <a:pPr marL="171450" indent="-171450">
              <a:buFont typeface="Arial" panose="020B0604020202020204" pitchFamily="34" charset="0"/>
              <a:buChar char="•"/>
            </a:pPr>
            <a:r>
              <a:rPr lang="en-US" sz="1200">
                <a:latin typeface="+mj-lt"/>
              </a:rPr>
              <a:t>Concordance by H-score was 71% (Cohen’s kappa = 0.41)</a:t>
            </a:r>
          </a:p>
          <a:p>
            <a:endParaRPr lang="en-US" sz="1200" b="1">
              <a:highlight>
                <a:srgbClr val="FFFF00"/>
              </a:highlight>
              <a:latin typeface="+mn-lt"/>
            </a:endParaRPr>
          </a:p>
          <a:p>
            <a:pPr marL="0" indent="0">
              <a:buNone/>
            </a:pPr>
            <a:r>
              <a:rPr lang="en-US" sz="1200" b="1" u="sng">
                <a:latin typeface="+mn-lt"/>
              </a:rPr>
              <a:t>KEY POINTS:</a:t>
            </a:r>
          </a:p>
          <a:p>
            <a:pPr marL="319088" indent="-319088">
              <a:buFont typeface="Arial" panose="020B0604020202020204" pitchFamily="34" charset="0"/>
              <a:buChar char="•"/>
            </a:pPr>
            <a:r>
              <a:rPr lang="en-US" sz="1200" b="0">
                <a:latin typeface="+mn-lt"/>
              </a:rPr>
              <a:t>As seen on slide</a:t>
            </a:r>
          </a:p>
          <a:p>
            <a:pPr marL="0" indent="0">
              <a:buFont typeface="Arial" panose="020B0604020202020204" pitchFamily="34" charset="0"/>
              <a:buNone/>
            </a:pPr>
            <a:endParaRPr lang="en-US" b="1">
              <a:latin typeface="+mn-lt"/>
            </a:endParaRPr>
          </a:p>
          <a:p>
            <a:pPr marL="0" indent="0">
              <a:buFont typeface="Arial" panose="020B0604020202020204" pitchFamily="34" charset="0"/>
              <a:buNone/>
            </a:pPr>
            <a:r>
              <a:rPr lang="en-US" b="1" u="sng">
                <a:latin typeface="+mn-lt"/>
              </a:rPr>
              <a:t>REFERENCES: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Bardia A, et al. Trop-2 mRNA Expression and Association With Clinical Outcomes With Sacituzumab </a:t>
            </a:r>
            <a:r>
              <a:rPr kumimoji="0" lang="en-US" sz="12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Govitecan</a:t>
            </a: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(SG) in Patients With HR+/HER2‒ Metastatic Breast Cancer (</a:t>
            </a:r>
            <a:r>
              <a:rPr kumimoji="0" lang="en-US" sz="12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mBC</a:t>
            </a: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Biomarker Results From the Phase 3 TROPiCS-02 Study. Presented at ASCO 2023 Abstract #1082.</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endParaRPr lang="en-US" b="0" i="0" u="none">
              <a:solidFill>
                <a:srgbClr val="21212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sng">
                <a:latin typeface="+mn-lt"/>
              </a:rPr>
              <a:t>ABBREVIATIONS:</a:t>
            </a:r>
          </a:p>
          <a:p>
            <a:r>
              <a:rPr lang="en-US" sz="1200">
                <a:solidFill>
                  <a:srgbClr val="002557"/>
                </a:solidFill>
              </a:rPr>
              <a:t>IHC, immunohistochemistry; Trop-2, trophoblast cell surface antigen 2.</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2B426C-B625-42EB-921F-A8EA0949F6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1829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sng">
                <a:latin typeface="+mn-lt"/>
                <a:cs typeface="Arial" panose="020B0604020202020204" pitchFamily="34" charset="0"/>
              </a:rPr>
              <a:t>MAIN MESSAGE:</a:t>
            </a:r>
            <a:endParaRPr lang="en-US" sz="1200" b="1" u="sng" baseline="0">
              <a:latin typeface="+mn-lt"/>
              <a:cs typeface="Arial" panose="020B0604020202020204" pitchFamily="34" charset="0"/>
            </a:endParaRPr>
          </a:p>
          <a:p>
            <a:pPr marL="171450" indent="-171450">
              <a:buFont typeface="Arial" panose="020B0604020202020204" pitchFamily="34" charset="0"/>
              <a:buChar char="•"/>
            </a:pPr>
            <a:r>
              <a:rPr lang="en-US" sz="1200">
                <a:latin typeface="+mj-lt"/>
              </a:rPr>
              <a:t>PFS favored SG over TPC regardless of TACSTD2 mRNA expression </a:t>
            </a:r>
          </a:p>
          <a:p>
            <a:endParaRPr lang="en-US" sz="1200" b="1">
              <a:highlight>
                <a:srgbClr val="FFFF00"/>
              </a:highlight>
              <a:latin typeface="+mn-lt"/>
            </a:endParaRPr>
          </a:p>
          <a:p>
            <a:pPr marL="0" indent="0">
              <a:buNone/>
            </a:pPr>
            <a:r>
              <a:rPr lang="en-US" sz="1200" b="1" u="sng">
                <a:latin typeface="+mn-lt"/>
              </a:rPr>
              <a:t>KEY POINTS:</a:t>
            </a:r>
          </a:p>
          <a:p>
            <a:pPr marL="319088" indent="-319088">
              <a:buFont typeface="Arial" panose="020B0604020202020204" pitchFamily="34" charset="0"/>
              <a:buChar char="•"/>
            </a:pPr>
            <a:r>
              <a:rPr lang="en-US" sz="1200" b="0">
                <a:latin typeface="+mn-lt"/>
              </a:rPr>
              <a:t>As seen on slide</a:t>
            </a:r>
          </a:p>
          <a:p>
            <a:pPr marL="0" indent="0">
              <a:buFont typeface="Arial" panose="020B0604020202020204" pitchFamily="34" charset="0"/>
              <a:buNone/>
            </a:pPr>
            <a:endParaRPr lang="en-US" b="1">
              <a:latin typeface="+mn-lt"/>
            </a:endParaRPr>
          </a:p>
          <a:p>
            <a:pPr marL="0" indent="0">
              <a:buFont typeface="Arial" panose="020B0604020202020204" pitchFamily="34" charset="0"/>
              <a:buNone/>
            </a:pPr>
            <a:r>
              <a:rPr lang="en-US" b="1" u="sng">
                <a:latin typeface="+mn-lt"/>
              </a:rPr>
              <a:t>REFERENCES: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Bardia A, et al. Trop-2 mRNA Expression and Association With Clinical Outcomes With Sacituzumab </a:t>
            </a:r>
            <a:r>
              <a:rPr kumimoji="0" lang="en-US" sz="12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Govitecan</a:t>
            </a: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(SG) in Patients With HR+/HER2‒ Metastatic Breast Cancer (</a:t>
            </a:r>
            <a:r>
              <a:rPr kumimoji="0" lang="en-US" sz="12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mBC</a:t>
            </a: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Biomarker Results From the Phase 3 TROPiCS-02 Study. Presented at ASCO 2023 Abstract #1082.</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endParaRPr lang="en-US" b="0" i="0" u="none">
              <a:solidFill>
                <a:srgbClr val="21212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sng">
                <a:latin typeface="+mn-lt"/>
              </a:rPr>
              <a:t>ABBREVIATIONS:</a:t>
            </a:r>
          </a:p>
          <a:p>
            <a:r>
              <a:rPr lang="en-US" sz="1200">
                <a:solidFill>
                  <a:srgbClr val="002557"/>
                </a:solidFill>
              </a:rPr>
              <a:t>BICR, blinded independent central review; HR, hazard ratio; H-score, histogram score; IHC, immunohistochemistry; ITT, intent-to-treat; mo, months; PFS, progression-free survival; SG, </a:t>
            </a:r>
            <a:r>
              <a:rPr lang="en-US" sz="1200" err="1">
                <a:solidFill>
                  <a:srgbClr val="002557"/>
                </a:solidFill>
              </a:rPr>
              <a:t>sacituzumab</a:t>
            </a:r>
            <a:r>
              <a:rPr lang="en-US" sz="1200">
                <a:solidFill>
                  <a:srgbClr val="002557"/>
                </a:solidFill>
              </a:rPr>
              <a:t> </a:t>
            </a:r>
            <a:r>
              <a:rPr lang="en-US" sz="1200" err="1">
                <a:solidFill>
                  <a:srgbClr val="002557"/>
                </a:solidFill>
              </a:rPr>
              <a:t>govitecan</a:t>
            </a:r>
            <a:r>
              <a:rPr lang="en-US" sz="1200">
                <a:solidFill>
                  <a:srgbClr val="002557"/>
                </a:solidFill>
              </a:rPr>
              <a:t>; TPC, treatment of physician’s choice.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2B426C-B625-42EB-921F-A8EA0949F6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0268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sng">
                <a:latin typeface="+mn-lt"/>
                <a:cs typeface="Arial" panose="020B0604020202020204" pitchFamily="34" charset="0"/>
              </a:rPr>
              <a:t>MAIN MESSAGE:</a:t>
            </a:r>
            <a:endParaRPr lang="en-US" sz="1200" b="1" u="sng" baseline="0">
              <a:latin typeface="+mn-lt"/>
              <a:cs typeface="Arial" panose="020B0604020202020204" pitchFamily="34" charset="0"/>
            </a:endParaRPr>
          </a:p>
          <a:p>
            <a:pPr marL="171450" indent="-171450">
              <a:buFont typeface="Arial" panose="020B0604020202020204" pitchFamily="34" charset="0"/>
              <a:buChar char="•"/>
            </a:pPr>
            <a:r>
              <a:rPr lang="en-US" sz="1200">
                <a:latin typeface="+mj-lt"/>
              </a:rPr>
              <a:t>Median OS favored SG over TPC regardless of TACSTD2 mRNA expression despite the smaller sample size (36% of the ITT population) compared with prior Trop-2 IHC correlative analyses with H-score &lt; 100 and ≥ 1001 (Figure 4)</a:t>
            </a:r>
          </a:p>
          <a:p>
            <a:endParaRPr lang="en-US" sz="1200" b="1">
              <a:highlight>
                <a:srgbClr val="FFFF00"/>
              </a:highlight>
              <a:latin typeface="+mn-lt"/>
            </a:endParaRPr>
          </a:p>
          <a:p>
            <a:pPr marL="0" indent="0">
              <a:buNone/>
            </a:pPr>
            <a:r>
              <a:rPr lang="en-US" sz="1200" b="1" u="sng">
                <a:latin typeface="+mn-lt"/>
              </a:rPr>
              <a:t>KEY POINTS:</a:t>
            </a:r>
          </a:p>
          <a:p>
            <a:pPr marL="319088" indent="-319088">
              <a:buFont typeface="Arial" panose="020B0604020202020204" pitchFamily="34" charset="0"/>
              <a:buChar char="•"/>
            </a:pPr>
            <a:r>
              <a:rPr lang="en-US" sz="1200" b="0">
                <a:latin typeface="+mn-lt"/>
              </a:rPr>
              <a:t>As seen on slide</a:t>
            </a:r>
          </a:p>
          <a:p>
            <a:pPr marL="0" indent="0">
              <a:buFont typeface="Arial" panose="020B0604020202020204" pitchFamily="34" charset="0"/>
              <a:buNone/>
            </a:pPr>
            <a:endParaRPr lang="en-US" b="1">
              <a:latin typeface="+mn-lt"/>
            </a:endParaRPr>
          </a:p>
          <a:p>
            <a:pPr marL="0" indent="0">
              <a:buFont typeface="Arial" panose="020B0604020202020204" pitchFamily="34" charset="0"/>
              <a:buNone/>
            </a:pPr>
            <a:r>
              <a:rPr lang="en-US" b="1" u="sng">
                <a:latin typeface="+mn-lt"/>
              </a:rPr>
              <a:t>REFERENCES: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Bardia A, et al. Trop-2 mRNA Expression and Association With Clinical Outcomes With Sacituzumab </a:t>
            </a:r>
            <a:r>
              <a:rPr kumimoji="0" lang="en-US" sz="12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Govitecan</a:t>
            </a: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(SG) in Patients With HR+/HER2‒ Metastatic Breast Cancer (</a:t>
            </a:r>
            <a:r>
              <a:rPr kumimoji="0" lang="en-US" sz="12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mBC</a:t>
            </a:r>
            <a:r>
              <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Biomarker Results From the Phase 3 TROPiCS-02 Study. Presented at ASCO 2023 Abstract #1082.</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sz="1200">
                <a:solidFill>
                  <a:srgbClr val="002557"/>
                </a:solidFill>
              </a:rPr>
              <a:t>Rugo HS, et al. Oral presentation at San Antonio Breast Cancer Symposium (SABCS); December 6-10, 2022; San Antonio, TX, USA. Abstract GS1-11.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endParaRPr kumimoji="0" lang="en-US" sz="12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endParaRPr lang="en-US" b="0" i="0" u="none">
              <a:solidFill>
                <a:srgbClr val="21212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sng">
                <a:latin typeface="+mn-lt"/>
              </a:rPr>
              <a:t>ABBREVIATIONS:</a:t>
            </a:r>
          </a:p>
          <a:p>
            <a:r>
              <a:rPr lang="en-US" sz="1200">
                <a:solidFill>
                  <a:srgbClr val="002557"/>
                </a:solidFill>
              </a:rPr>
              <a:t>ITT, intent-to-treat; OS, overall survival; SG, </a:t>
            </a:r>
            <a:r>
              <a:rPr lang="en-US" sz="1200" err="1">
                <a:solidFill>
                  <a:srgbClr val="002557"/>
                </a:solidFill>
              </a:rPr>
              <a:t>sacituzumab</a:t>
            </a:r>
            <a:r>
              <a:rPr lang="en-US" sz="1200">
                <a:solidFill>
                  <a:srgbClr val="002557"/>
                </a:solidFill>
              </a:rPr>
              <a:t> </a:t>
            </a:r>
            <a:r>
              <a:rPr lang="en-US" sz="1200" err="1">
                <a:solidFill>
                  <a:srgbClr val="002557"/>
                </a:solidFill>
              </a:rPr>
              <a:t>govitecan</a:t>
            </a:r>
            <a:r>
              <a:rPr lang="en-US" sz="1200">
                <a:solidFill>
                  <a:srgbClr val="002557"/>
                </a:solidFill>
              </a:rPr>
              <a:t>; TPC, treatment of physician’s choice.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2B426C-B625-42EB-921F-A8EA0949F6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74565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3.xml"/><Relationship Id="rId4" Type="http://schemas.openxmlformats.org/officeDocument/2006/relationships/image" Target="../media/image9.emf"/></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Red">
    <p:bg>
      <p:bgRef idx="1001">
        <a:schemeClr val="bg1"/>
      </p:bgRef>
    </p:bg>
    <p:spTree>
      <p:nvGrpSpPr>
        <p:cNvPr id="1" name=""/>
        <p:cNvGrpSpPr/>
        <p:nvPr/>
      </p:nvGrpSpPr>
      <p:grpSpPr>
        <a:xfrm>
          <a:off x="0" y="0"/>
          <a:ext cx="0" cy="0"/>
          <a:chOff x="0" y="0"/>
          <a:chExt cx="0" cy="0"/>
        </a:xfrm>
      </p:grpSpPr>
      <p:sp>
        <p:nvSpPr>
          <p:cNvPr id="10" name="Snip Same Side Corner Rectangle 9">
            <a:extLst>
              <a:ext uri="{FF2B5EF4-FFF2-40B4-BE49-F238E27FC236}">
                <a16:creationId xmlns:a16="http://schemas.microsoft.com/office/drawing/2014/main" id="{543CA030-B9BB-F44B-87E8-9D88D615959F}"/>
              </a:ext>
            </a:extLst>
          </p:cNvPr>
          <p:cNvSpPr/>
          <p:nvPr userDrawn="1"/>
        </p:nvSpPr>
        <p:spPr>
          <a:xfrm rot="10800000">
            <a:off x="-3534" y="-7712"/>
            <a:ext cx="12242966" cy="3225964"/>
          </a:xfrm>
          <a:custGeom>
            <a:avLst/>
            <a:gdLst>
              <a:gd name="connsiteX0" fmla="*/ 1143023 w 12219709"/>
              <a:gd name="connsiteY0" fmla="*/ 0 h 6858000"/>
              <a:gd name="connsiteX1" fmla="*/ 11076686 w 12219709"/>
              <a:gd name="connsiteY1" fmla="*/ 0 h 6858000"/>
              <a:gd name="connsiteX2" fmla="*/ 12219709 w 12219709"/>
              <a:gd name="connsiteY2" fmla="*/ 1143023 h 6858000"/>
              <a:gd name="connsiteX3" fmla="*/ 12219709 w 12219709"/>
              <a:gd name="connsiteY3" fmla="*/ 6858000 h 6858000"/>
              <a:gd name="connsiteX4" fmla="*/ 12219709 w 12219709"/>
              <a:gd name="connsiteY4" fmla="*/ 6858000 h 6858000"/>
              <a:gd name="connsiteX5" fmla="*/ 0 w 12219709"/>
              <a:gd name="connsiteY5" fmla="*/ 6858000 h 6858000"/>
              <a:gd name="connsiteX6" fmla="*/ 0 w 12219709"/>
              <a:gd name="connsiteY6" fmla="*/ 6858000 h 6858000"/>
              <a:gd name="connsiteX7" fmla="*/ 0 w 12219709"/>
              <a:gd name="connsiteY7" fmla="*/ 1143023 h 6858000"/>
              <a:gd name="connsiteX8" fmla="*/ 1143023 w 12219709"/>
              <a:gd name="connsiteY8" fmla="*/ 0 h 6858000"/>
              <a:gd name="connsiteX0" fmla="*/ 1143023 w 12219709"/>
              <a:gd name="connsiteY0" fmla="*/ 9236 h 6867236"/>
              <a:gd name="connsiteX1" fmla="*/ 9589632 w 12219709"/>
              <a:gd name="connsiteY1" fmla="*/ 0 h 6867236"/>
              <a:gd name="connsiteX2" fmla="*/ 12219709 w 12219709"/>
              <a:gd name="connsiteY2" fmla="*/ 1152259 h 6867236"/>
              <a:gd name="connsiteX3" fmla="*/ 12219709 w 12219709"/>
              <a:gd name="connsiteY3" fmla="*/ 6867236 h 6867236"/>
              <a:gd name="connsiteX4" fmla="*/ 12219709 w 12219709"/>
              <a:gd name="connsiteY4" fmla="*/ 6867236 h 6867236"/>
              <a:gd name="connsiteX5" fmla="*/ 0 w 12219709"/>
              <a:gd name="connsiteY5" fmla="*/ 6867236 h 6867236"/>
              <a:gd name="connsiteX6" fmla="*/ 0 w 12219709"/>
              <a:gd name="connsiteY6" fmla="*/ 6867236 h 6867236"/>
              <a:gd name="connsiteX7" fmla="*/ 0 w 12219709"/>
              <a:gd name="connsiteY7" fmla="*/ 1152259 h 6867236"/>
              <a:gd name="connsiteX8" fmla="*/ 1143023 w 12219709"/>
              <a:gd name="connsiteY8" fmla="*/ 9236 h 6867236"/>
              <a:gd name="connsiteX0" fmla="*/ 9594296 w 12219709"/>
              <a:gd name="connsiteY0" fmla="*/ 0 h 6885709"/>
              <a:gd name="connsiteX1" fmla="*/ 9589632 w 12219709"/>
              <a:gd name="connsiteY1" fmla="*/ 18473 h 6885709"/>
              <a:gd name="connsiteX2" fmla="*/ 12219709 w 12219709"/>
              <a:gd name="connsiteY2" fmla="*/ 1170732 h 6885709"/>
              <a:gd name="connsiteX3" fmla="*/ 12219709 w 12219709"/>
              <a:gd name="connsiteY3" fmla="*/ 6885709 h 6885709"/>
              <a:gd name="connsiteX4" fmla="*/ 12219709 w 12219709"/>
              <a:gd name="connsiteY4" fmla="*/ 6885709 h 6885709"/>
              <a:gd name="connsiteX5" fmla="*/ 0 w 12219709"/>
              <a:gd name="connsiteY5" fmla="*/ 6885709 h 6885709"/>
              <a:gd name="connsiteX6" fmla="*/ 0 w 12219709"/>
              <a:gd name="connsiteY6" fmla="*/ 6885709 h 6885709"/>
              <a:gd name="connsiteX7" fmla="*/ 0 w 12219709"/>
              <a:gd name="connsiteY7" fmla="*/ 1170732 h 6885709"/>
              <a:gd name="connsiteX8" fmla="*/ 9594296 w 12219709"/>
              <a:gd name="connsiteY8" fmla="*/ 0 h 6885709"/>
              <a:gd name="connsiteX0" fmla="*/ 8624478 w 12219709"/>
              <a:gd name="connsiteY0" fmla="*/ 0 h 6876473"/>
              <a:gd name="connsiteX1" fmla="*/ 9589632 w 12219709"/>
              <a:gd name="connsiteY1" fmla="*/ 9237 h 6876473"/>
              <a:gd name="connsiteX2" fmla="*/ 12219709 w 12219709"/>
              <a:gd name="connsiteY2" fmla="*/ 1161496 h 6876473"/>
              <a:gd name="connsiteX3" fmla="*/ 12219709 w 12219709"/>
              <a:gd name="connsiteY3" fmla="*/ 6876473 h 6876473"/>
              <a:gd name="connsiteX4" fmla="*/ 12219709 w 12219709"/>
              <a:gd name="connsiteY4" fmla="*/ 6876473 h 6876473"/>
              <a:gd name="connsiteX5" fmla="*/ 0 w 12219709"/>
              <a:gd name="connsiteY5" fmla="*/ 6876473 h 6876473"/>
              <a:gd name="connsiteX6" fmla="*/ 0 w 12219709"/>
              <a:gd name="connsiteY6" fmla="*/ 6876473 h 6876473"/>
              <a:gd name="connsiteX7" fmla="*/ 0 w 12219709"/>
              <a:gd name="connsiteY7" fmla="*/ 1161496 h 6876473"/>
              <a:gd name="connsiteX8" fmla="*/ 8624478 w 12219709"/>
              <a:gd name="connsiteY8" fmla="*/ 0 h 6876473"/>
              <a:gd name="connsiteX0" fmla="*/ 8624478 w 12219709"/>
              <a:gd name="connsiteY0" fmla="*/ 18472 h 6894945"/>
              <a:gd name="connsiteX1" fmla="*/ 8610578 w 12219709"/>
              <a:gd name="connsiteY1" fmla="*/ 0 h 6894945"/>
              <a:gd name="connsiteX2" fmla="*/ 12219709 w 12219709"/>
              <a:gd name="connsiteY2" fmla="*/ 1179968 h 6894945"/>
              <a:gd name="connsiteX3" fmla="*/ 12219709 w 12219709"/>
              <a:gd name="connsiteY3" fmla="*/ 6894945 h 6894945"/>
              <a:gd name="connsiteX4" fmla="*/ 12219709 w 12219709"/>
              <a:gd name="connsiteY4" fmla="*/ 6894945 h 6894945"/>
              <a:gd name="connsiteX5" fmla="*/ 0 w 12219709"/>
              <a:gd name="connsiteY5" fmla="*/ 6894945 h 6894945"/>
              <a:gd name="connsiteX6" fmla="*/ 0 w 12219709"/>
              <a:gd name="connsiteY6" fmla="*/ 6894945 h 6894945"/>
              <a:gd name="connsiteX7" fmla="*/ 0 w 12219709"/>
              <a:gd name="connsiteY7" fmla="*/ 1179968 h 6894945"/>
              <a:gd name="connsiteX8" fmla="*/ 8624478 w 12219709"/>
              <a:gd name="connsiteY8" fmla="*/ 18472 h 6894945"/>
              <a:gd name="connsiteX0" fmla="*/ 8603213 w 12219709"/>
              <a:gd name="connsiteY0" fmla="*/ 0 h 6897738"/>
              <a:gd name="connsiteX1" fmla="*/ 8610578 w 12219709"/>
              <a:gd name="connsiteY1" fmla="*/ 2793 h 6897738"/>
              <a:gd name="connsiteX2" fmla="*/ 12219709 w 12219709"/>
              <a:gd name="connsiteY2" fmla="*/ 1182761 h 6897738"/>
              <a:gd name="connsiteX3" fmla="*/ 12219709 w 12219709"/>
              <a:gd name="connsiteY3" fmla="*/ 6897738 h 6897738"/>
              <a:gd name="connsiteX4" fmla="*/ 12219709 w 12219709"/>
              <a:gd name="connsiteY4" fmla="*/ 6897738 h 6897738"/>
              <a:gd name="connsiteX5" fmla="*/ 0 w 12219709"/>
              <a:gd name="connsiteY5" fmla="*/ 6897738 h 6897738"/>
              <a:gd name="connsiteX6" fmla="*/ 0 w 12219709"/>
              <a:gd name="connsiteY6" fmla="*/ 6897738 h 6897738"/>
              <a:gd name="connsiteX7" fmla="*/ 0 w 12219709"/>
              <a:gd name="connsiteY7" fmla="*/ 1182761 h 6897738"/>
              <a:gd name="connsiteX8" fmla="*/ 8603213 w 12219709"/>
              <a:gd name="connsiteY8" fmla="*/ 0 h 6897738"/>
              <a:gd name="connsiteX0" fmla="*/ 8603213 w 12246603"/>
              <a:gd name="connsiteY0" fmla="*/ 0 h 6897738"/>
              <a:gd name="connsiteX1" fmla="*/ 8610578 w 12246603"/>
              <a:gd name="connsiteY1" fmla="*/ 2793 h 6897738"/>
              <a:gd name="connsiteX2" fmla="*/ 12219709 w 12246603"/>
              <a:gd name="connsiteY2" fmla="*/ 1182761 h 6897738"/>
              <a:gd name="connsiteX3" fmla="*/ 12219709 w 12246603"/>
              <a:gd name="connsiteY3" fmla="*/ 6897738 h 6897738"/>
              <a:gd name="connsiteX4" fmla="*/ 12246603 w 12246603"/>
              <a:gd name="connsiteY4" fmla="*/ 4557950 h 6897738"/>
              <a:gd name="connsiteX5" fmla="*/ 0 w 12246603"/>
              <a:gd name="connsiteY5" fmla="*/ 6897738 h 6897738"/>
              <a:gd name="connsiteX6" fmla="*/ 0 w 12246603"/>
              <a:gd name="connsiteY6" fmla="*/ 6897738 h 6897738"/>
              <a:gd name="connsiteX7" fmla="*/ 0 w 12246603"/>
              <a:gd name="connsiteY7" fmla="*/ 1182761 h 6897738"/>
              <a:gd name="connsiteX8" fmla="*/ 8603213 w 12246603"/>
              <a:gd name="connsiteY8" fmla="*/ 0 h 6897738"/>
              <a:gd name="connsiteX0" fmla="*/ 8603213 w 12246603"/>
              <a:gd name="connsiteY0" fmla="*/ 0 h 6897738"/>
              <a:gd name="connsiteX1" fmla="*/ 8610578 w 12246603"/>
              <a:gd name="connsiteY1" fmla="*/ 2793 h 6897738"/>
              <a:gd name="connsiteX2" fmla="*/ 12219709 w 12246603"/>
              <a:gd name="connsiteY2" fmla="*/ 1182761 h 6897738"/>
              <a:gd name="connsiteX3" fmla="*/ 12219709 w 12246603"/>
              <a:gd name="connsiteY3" fmla="*/ 6897738 h 6897738"/>
              <a:gd name="connsiteX4" fmla="*/ 12246603 w 12246603"/>
              <a:gd name="connsiteY4" fmla="*/ 4557950 h 6897738"/>
              <a:gd name="connsiteX5" fmla="*/ 0 w 12246603"/>
              <a:gd name="connsiteY5" fmla="*/ 6897738 h 6897738"/>
              <a:gd name="connsiteX6" fmla="*/ 40341 w 12246603"/>
              <a:gd name="connsiteY6" fmla="*/ 4463820 h 6897738"/>
              <a:gd name="connsiteX7" fmla="*/ 0 w 12246603"/>
              <a:gd name="connsiteY7" fmla="*/ 1182761 h 6897738"/>
              <a:gd name="connsiteX8" fmla="*/ 8603213 w 12246603"/>
              <a:gd name="connsiteY8" fmla="*/ 0 h 6897738"/>
              <a:gd name="connsiteX0" fmla="*/ 8603213 w 12246603"/>
              <a:gd name="connsiteY0" fmla="*/ 0 h 6897738"/>
              <a:gd name="connsiteX1" fmla="*/ 8610578 w 12246603"/>
              <a:gd name="connsiteY1" fmla="*/ 2793 h 6897738"/>
              <a:gd name="connsiteX2" fmla="*/ 12219709 w 12246603"/>
              <a:gd name="connsiteY2" fmla="*/ 1182761 h 6897738"/>
              <a:gd name="connsiteX3" fmla="*/ 12219709 w 12246603"/>
              <a:gd name="connsiteY3" fmla="*/ 6897738 h 6897738"/>
              <a:gd name="connsiteX4" fmla="*/ 12246603 w 12246603"/>
              <a:gd name="connsiteY4" fmla="*/ 4557950 h 6897738"/>
              <a:gd name="connsiteX5" fmla="*/ 40341 w 12246603"/>
              <a:gd name="connsiteY5" fmla="*/ 5001703 h 6897738"/>
              <a:gd name="connsiteX6" fmla="*/ 40341 w 12246603"/>
              <a:gd name="connsiteY6" fmla="*/ 4463820 h 6897738"/>
              <a:gd name="connsiteX7" fmla="*/ 0 w 12246603"/>
              <a:gd name="connsiteY7" fmla="*/ 1182761 h 6897738"/>
              <a:gd name="connsiteX8" fmla="*/ 8603213 w 12246603"/>
              <a:gd name="connsiteY8" fmla="*/ 0 h 6897738"/>
              <a:gd name="connsiteX0" fmla="*/ 8603213 w 12246603"/>
              <a:gd name="connsiteY0" fmla="*/ 0 h 6897738"/>
              <a:gd name="connsiteX1" fmla="*/ 8610578 w 12246603"/>
              <a:gd name="connsiteY1" fmla="*/ 2793 h 6897738"/>
              <a:gd name="connsiteX2" fmla="*/ 12219709 w 12246603"/>
              <a:gd name="connsiteY2" fmla="*/ 1182761 h 6897738"/>
              <a:gd name="connsiteX3" fmla="*/ 12219709 w 12246603"/>
              <a:gd name="connsiteY3" fmla="*/ 6897738 h 6897738"/>
              <a:gd name="connsiteX4" fmla="*/ 12246603 w 12246603"/>
              <a:gd name="connsiteY4" fmla="*/ 4557950 h 6897738"/>
              <a:gd name="connsiteX5" fmla="*/ 26894 w 12246603"/>
              <a:gd name="connsiteY5" fmla="*/ 3293926 h 6897738"/>
              <a:gd name="connsiteX6" fmla="*/ 40341 w 12246603"/>
              <a:gd name="connsiteY6" fmla="*/ 4463820 h 6897738"/>
              <a:gd name="connsiteX7" fmla="*/ 0 w 12246603"/>
              <a:gd name="connsiteY7" fmla="*/ 1182761 h 6897738"/>
              <a:gd name="connsiteX8" fmla="*/ 8603213 w 12246603"/>
              <a:gd name="connsiteY8" fmla="*/ 0 h 6897738"/>
              <a:gd name="connsiteX0" fmla="*/ 8616660 w 12260050"/>
              <a:gd name="connsiteY0" fmla="*/ 0 h 6897738"/>
              <a:gd name="connsiteX1" fmla="*/ 8624025 w 12260050"/>
              <a:gd name="connsiteY1" fmla="*/ 2793 h 6897738"/>
              <a:gd name="connsiteX2" fmla="*/ 12233156 w 12260050"/>
              <a:gd name="connsiteY2" fmla="*/ 1182761 h 6897738"/>
              <a:gd name="connsiteX3" fmla="*/ 12233156 w 12260050"/>
              <a:gd name="connsiteY3" fmla="*/ 6897738 h 6897738"/>
              <a:gd name="connsiteX4" fmla="*/ 12260050 w 12260050"/>
              <a:gd name="connsiteY4" fmla="*/ 4557950 h 6897738"/>
              <a:gd name="connsiteX5" fmla="*/ 40341 w 12260050"/>
              <a:gd name="connsiteY5" fmla="*/ 3293926 h 6897738"/>
              <a:gd name="connsiteX6" fmla="*/ 0 w 12260050"/>
              <a:gd name="connsiteY6" fmla="*/ 3132562 h 6897738"/>
              <a:gd name="connsiteX7" fmla="*/ 13447 w 12260050"/>
              <a:gd name="connsiteY7" fmla="*/ 1182761 h 6897738"/>
              <a:gd name="connsiteX8" fmla="*/ 8616660 w 12260050"/>
              <a:gd name="connsiteY8" fmla="*/ 0 h 6897738"/>
              <a:gd name="connsiteX0" fmla="*/ 8616660 w 12260050"/>
              <a:gd name="connsiteY0" fmla="*/ 0 h 4557950"/>
              <a:gd name="connsiteX1" fmla="*/ 8624025 w 12260050"/>
              <a:gd name="connsiteY1" fmla="*/ 2793 h 4557950"/>
              <a:gd name="connsiteX2" fmla="*/ 12233156 w 12260050"/>
              <a:gd name="connsiteY2" fmla="*/ 1182761 h 4557950"/>
              <a:gd name="connsiteX3" fmla="*/ 12233156 w 12260050"/>
              <a:gd name="connsiteY3" fmla="*/ 3334268 h 4557950"/>
              <a:gd name="connsiteX4" fmla="*/ 12260050 w 12260050"/>
              <a:gd name="connsiteY4" fmla="*/ 4557950 h 4557950"/>
              <a:gd name="connsiteX5" fmla="*/ 40341 w 12260050"/>
              <a:gd name="connsiteY5" fmla="*/ 3293926 h 4557950"/>
              <a:gd name="connsiteX6" fmla="*/ 0 w 12260050"/>
              <a:gd name="connsiteY6" fmla="*/ 3132562 h 4557950"/>
              <a:gd name="connsiteX7" fmla="*/ 13447 w 12260050"/>
              <a:gd name="connsiteY7" fmla="*/ 1182761 h 4557950"/>
              <a:gd name="connsiteX8" fmla="*/ 8616660 w 12260050"/>
              <a:gd name="connsiteY8" fmla="*/ 0 h 4557950"/>
              <a:gd name="connsiteX0" fmla="*/ 8616660 w 12260050"/>
              <a:gd name="connsiteY0" fmla="*/ 0 h 3441844"/>
              <a:gd name="connsiteX1" fmla="*/ 8624025 w 12260050"/>
              <a:gd name="connsiteY1" fmla="*/ 2793 h 3441844"/>
              <a:gd name="connsiteX2" fmla="*/ 12233156 w 12260050"/>
              <a:gd name="connsiteY2" fmla="*/ 1182761 h 3441844"/>
              <a:gd name="connsiteX3" fmla="*/ 12233156 w 12260050"/>
              <a:gd name="connsiteY3" fmla="*/ 3334268 h 3441844"/>
              <a:gd name="connsiteX4" fmla="*/ 12260050 w 12260050"/>
              <a:gd name="connsiteY4" fmla="*/ 3441844 h 3441844"/>
              <a:gd name="connsiteX5" fmla="*/ 40341 w 12260050"/>
              <a:gd name="connsiteY5" fmla="*/ 3293926 h 3441844"/>
              <a:gd name="connsiteX6" fmla="*/ 0 w 12260050"/>
              <a:gd name="connsiteY6" fmla="*/ 3132562 h 3441844"/>
              <a:gd name="connsiteX7" fmla="*/ 13447 w 12260050"/>
              <a:gd name="connsiteY7" fmla="*/ 1182761 h 3441844"/>
              <a:gd name="connsiteX8" fmla="*/ 8616660 w 12260050"/>
              <a:gd name="connsiteY8" fmla="*/ 0 h 3441844"/>
              <a:gd name="connsiteX0" fmla="*/ 8616660 w 12260050"/>
              <a:gd name="connsiteY0" fmla="*/ 0 h 3441844"/>
              <a:gd name="connsiteX1" fmla="*/ 8624025 w 12260050"/>
              <a:gd name="connsiteY1" fmla="*/ 2793 h 3441844"/>
              <a:gd name="connsiteX2" fmla="*/ 12260050 w 12260050"/>
              <a:gd name="connsiteY2" fmla="*/ 994503 h 3441844"/>
              <a:gd name="connsiteX3" fmla="*/ 12233156 w 12260050"/>
              <a:gd name="connsiteY3" fmla="*/ 3334268 h 3441844"/>
              <a:gd name="connsiteX4" fmla="*/ 12260050 w 12260050"/>
              <a:gd name="connsiteY4" fmla="*/ 3441844 h 3441844"/>
              <a:gd name="connsiteX5" fmla="*/ 40341 w 12260050"/>
              <a:gd name="connsiteY5" fmla="*/ 3293926 h 3441844"/>
              <a:gd name="connsiteX6" fmla="*/ 0 w 12260050"/>
              <a:gd name="connsiteY6" fmla="*/ 3132562 h 3441844"/>
              <a:gd name="connsiteX7" fmla="*/ 13447 w 12260050"/>
              <a:gd name="connsiteY7" fmla="*/ 1182761 h 3441844"/>
              <a:gd name="connsiteX8" fmla="*/ 8616660 w 12260050"/>
              <a:gd name="connsiteY8" fmla="*/ 0 h 3441844"/>
              <a:gd name="connsiteX0" fmla="*/ 8616660 w 12260050"/>
              <a:gd name="connsiteY0" fmla="*/ 0 h 3441844"/>
              <a:gd name="connsiteX1" fmla="*/ 8624025 w 12260050"/>
              <a:gd name="connsiteY1" fmla="*/ 2793 h 3441844"/>
              <a:gd name="connsiteX2" fmla="*/ 12260050 w 12260050"/>
              <a:gd name="connsiteY2" fmla="*/ 994503 h 3441844"/>
              <a:gd name="connsiteX3" fmla="*/ 12233156 w 12260050"/>
              <a:gd name="connsiteY3" fmla="*/ 3334268 h 3441844"/>
              <a:gd name="connsiteX4" fmla="*/ 12260050 w 12260050"/>
              <a:gd name="connsiteY4" fmla="*/ 3441844 h 3441844"/>
              <a:gd name="connsiteX5" fmla="*/ 40341 w 12260050"/>
              <a:gd name="connsiteY5" fmla="*/ 3293926 h 3441844"/>
              <a:gd name="connsiteX6" fmla="*/ 0 w 12260050"/>
              <a:gd name="connsiteY6" fmla="*/ 3132562 h 3441844"/>
              <a:gd name="connsiteX7" fmla="*/ 13447 w 12260050"/>
              <a:gd name="connsiteY7" fmla="*/ 1007950 h 3441844"/>
              <a:gd name="connsiteX8" fmla="*/ 8616660 w 12260050"/>
              <a:gd name="connsiteY8" fmla="*/ 0 h 3441844"/>
              <a:gd name="connsiteX0" fmla="*/ 8616660 w 12313838"/>
              <a:gd name="connsiteY0" fmla="*/ 0 h 3441844"/>
              <a:gd name="connsiteX1" fmla="*/ 8624025 w 12313838"/>
              <a:gd name="connsiteY1" fmla="*/ 2793 h 3441844"/>
              <a:gd name="connsiteX2" fmla="*/ 12260050 w 12313838"/>
              <a:gd name="connsiteY2" fmla="*/ 994503 h 3441844"/>
              <a:gd name="connsiteX3" fmla="*/ 12313838 w 12313838"/>
              <a:gd name="connsiteY3" fmla="*/ 3320821 h 3441844"/>
              <a:gd name="connsiteX4" fmla="*/ 12260050 w 12313838"/>
              <a:gd name="connsiteY4" fmla="*/ 3441844 h 3441844"/>
              <a:gd name="connsiteX5" fmla="*/ 40341 w 12313838"/>
              <a:gd name="connsiteY5" fmla="*/ 3293926 h 3441844"/>
              <a:gd name="connsiteX6" fmla="*/ 0 w 12313838"/>
              <a:gd name="connsiteY6" fmla="*/ 3132562 h 3441844"/>
              <a:gd name="connsiteX7" fmla="*/ 13447 w 12313838"/>
              <a:gd name="connsiteY7" fmla="*/ 1007950 h 3441844"/>
              <a:gd name="connsiteX8" fmla="*/ 8616660 w 12313838"/>
              <a:gd name="connsiteY8" fmla="*/ 0 h 3441844"/>
              <a:gd name="connsiteX0" fmla="*/ 8616660 w 12313838"/>
              <a:gd name="connsiteY0" fmla="*/ 0 h 3441844"/>
              <a:gd name="connsiteX1" fmla="*/ 8624025 w 12313838"/>
              <a:gd name="connsiteY1" fmla="*/ 2793 h 3441844"/>
              <a:gd name="connsiteX2" fmla="*/ 12260050 w 12313838"/>
              <a:gd name="connsiteY2" fmla="*/ 994503 h 3441844"/>
              <a:gd name="connsiteX3" fmla="*/ 12313838 w 12313838"/>
              <a:gd name="connsiteY3" fmla="*/ 3320821 h 3441844"/>
              <a:gd name="connsiteX4" fmla="*/ 12260050 w 12313838"/>
              <a:gd name="connsiteY4" fmla="*/ 3441844 h 3441844"/>
              <a:gd name="connsiteX5" fmla="*/ 0 w 12313838"/>
              <a:gd name="connsiteY5" fmla="*/ 3132562 h 3441844"/>
              <a:gd name="connsiteX6" fmla="*/ 13447 w 12313838"/>
              <a:gd name="connsiteY6" fmla="*/ 1007950 h 3441844"/>
              <a:gd name="connsiteX7" fmla="*/ 8616660 w 12313838"/>
              <a:gd name="connsiteY7" fmla="*/ 0 h 3441844"/>
              <a:gd name="connsiteX0" fmla="*/ 8616660 w 12313838"/>
              <a:gd name="connsiteY0" fmla="*/ 0 h 3441844"/>
              <a:gd name="connsiteX1" fmla="*/ 8624025 w 12313838"/>
              <a:gd name="connsiteY1" fmla="*/ 2793 h 3441844"/>
              <a:gd name="connsiteX2" fmla="*/ 12260050 w 12313838"/>
              <a:gd name="connsiteY2" fmla="*/ 994503 h 3441844"/>
              <a:gd name="connsiteX3" fmla="*/ 12313838 w 12313838"/>
              <a:gd name="connsiteY3" fmla="*/ 3320821 h 3441844"/>
              <a:gd name="connsiteX4" fmla="*/ 12260050 w 12313838"/>
              <a:gd name="connsiteY4" fmla="*/ 3441844 h 3441844"/>
              <a:gd name="connsiteX5" fmla="*/ 0 w 12313838"/>
              <a:gd name="connsiteY5" fmla="*/ 3217086 h 3441844"/>
              <a:gd name="connsiteX6" fmla="*/ 13447 w 12313838"/>
              <a:gd name="connsiteY6" fmla="*/ 1007950 h 3441844"/>
              <a:gd name="connsiteX7" fmla="*/ 8616660 w 12313838"/>
              <a:gd name="connsiteY7" fmla="*/ 0 h 3441844"/>
              <a:gd name="connsiteX0" fmla="*/ 8616660 w 12313838"/>
              <a:gd name="connsiteY0" fmla="*/ 0 h 3320821"/>
              <a:gd name="connsiteX1" fmla="*/ 8624025 w 12313838"/>
              <a:gd name="connsiteY1" fmla="*/ 2793 h 3320821"/>
              <a:gd name="connsiteX2" fmla="*/ 12260050 w 12313838"/>
              <a:gd name="connsiteY2" fmla="*/ 994503 h 3320821"/>
              <a:gd name="connsiteX3" fmla="*/ 12313838 w 12313838"/>
              <a:gd name="connsiteY3" fmla="*/ 3320821 h 3320821"/>
              <a:gd name="connsiteX4" fmla="*/ 0 w 12313838"/>
              <a:gd name="connsiteY4" fmla="*/ 3217086 h 3320821"/>
              <a:gd name="connsiteX5" fmla="*/ 13447 w 12313838"/>
              <a:gd name="connsiteY5" fmla="*/ 1007950 h 3320821"/>
              <a:gd name="connsiteX6" fmla="*/ 8616660 w 12313838"/>
              <a:gd name="connsiteY6" fmla="*/ 0 h 3320821"/>
              <a:gd name="connsiteX0" fmla="*/ 8616660 w 12260050"/>
              <a:gd name="connsiteY0" fmla="*/ 0 h 3236297"/>
              <a:gd name="connsiteX1" fmla="*/ 8624025 w 12260050"/>
              <a:gd name="connsiteY1" fmla="*/ 2793 h 3236297"/>
              <a:gd name="connsiteX2" fmla="*/ 12260050 w 12260050"/>
              <a:gd name="connsiteY2" fmla="*/ 994503 h 3236297"/>
              <a:gd name="connsiteX3" fmla="*/ 12190893 w 12260050"/>
              <a:gd name="connsiteY3" fmla="*/ 3236297 h 3236297"/>
              <a:gd name="connsiteX4" fmla="*/ 0 w 12260050"/>
              <a:gd name="connsiteY4" fmla="*/ 3217086 h 3236297"/>
              <a:gd name="connsiteX5" fmla="*/ 13447 w 12260050"/>
              <a:gd name="connsiteY5" fmla="*/ 1007950 h 3236297"/>
              <a:gd name="connsiteX6" fmla="*/ 8616660 w 12260050"/>
              <a:gd name="connsiteY6" fmla="*/ 0 h 3236297"/>
              <a:gd name="connsiteX0" fmla="*/ 8616660 w 12260050"/>
              <a:gd name="connsiteY0" fmla="*/ 0 h 3217086"/>
              <a:gd name="connsiteX1" fmla="*/ 8624025 w 12260050"/>
              <a:gd name="connsiteY1" fmla="*/ 2793 h 3217086"/>
              <a:gd name="connsiteX2" fmla="*/ 12260050 w 12260050"/>
              <a:gd name="connsiteY2" fmla="*/ 994503 h 3217086"/>
              <a:gd name="connsiteX3" fmla="*/ 11745219 w 12260050"/>
              <a:gd name="connsiteY3" fmla="*/ 2951988 h 3217086"/>
              <a:gd name="connsiteX4" fmla="*/ 0 w 12260050"/>
              <a:gd name="connsiteY4" fmla="*/ 3217086 h 3217086"/>
              <a:gd name="connsiteX5" fmla="*/ 13447 w 12260050"/>
              <a:gd name="connsiteY5" fmla="*/ 1007950 h 3217086"/>
              <a:gd name="connsiteX6" fmla="*/ 8616660 w 12260050"/>
              <a:gd name="connsiteY6" fmla="*/ 0 h 3217086"/>
              <a:gd name="connsiteX0" fmla="*/ 8616660 w 12260050"/>
              <a:gd name="connsiteY0" fmla="*/ 0 h 3217086"/>
              <a:gd name="connsiteX1" fmla="*/ 8624025 w 12260050"/>
              <a:gd name="connsiteY1" fmla="*/ 2793 h 3217086"/>
              <a:gd name="connsiteX2" fmla="*/ 12260050 w 12260050"/>
              <a:gd name="connsiteY2" fmla="*/ 994503 h 3217086"/>
              <a:gd name="connsiteX3" fmla="*/ 12183209 w 12260050"/>
              <a:gd name="connsiteY3" fmla="*/ 3213245 h 3217086"/>
              <a:gd name="connsiteX4" fmla="*/ 0 w 12260050"/>
              <a:gd name="connsiteY4" fmla="*/ 3217086 h 3217086"/>
              <a:gd name="connsiteX5" fmla="*/ 13447 w 12260050"/>
              <a:gd name="connsiteY5" fmla="*/ 1007950 h 3217086"/>
              <a:gd name="connsiteX6" fmla="*/ 8616660 w 12260050"/>
              <a:gd name="connsiteY6" fmla="*/ 0 h 3217086"/>
              <a:gd name="connsiteX0" fmla="*/ 8616660 w 12198578"/>
              <a:gd name="connsiteY0" fmla="*/ 0 h 3217086"/>
              <a:gd name="connsiteX1" fmla="*/ 8624025 w 12198578"/>
              <a:gd name="connsiteY1" fmla="*/ 2793 h 3217086"/>
              <a:gd name="connsiteX2" fmla="*/ 12198578 w 12198578"/>
              <a:gd name="connsiteY2" fmla="*/ 986819 h 3217086"/>
              <a:gd name="connsiteX3" fmla="*/ 12183209 w 12198578"/>
              <a:gd name="connsiteY3" fmla="*/ 3213245 h 3217086"/>
              <a:gd name="connsiteX4" fmla="*/ 0 w 12198578"/>
              <a:gd name="connsiteY4" fmla="*/ 3217086 h 3217086"/>
              <a:gd name="connsiteX5" fmla="*/ 13447 w 12198578"/>
              <a:gd name="connsiteY5" fmla="*/ 1007950 h 3217086"/>
              <a:gd name="connsiteX6" fmla="*/ 8616660 w 12198578"/>
              <a:gd name="connsiteY6" fmla="*/ 0 h 3217086"/>
              <a:gd name="connsiteX0" fmla="*/ 8616660 w 12198578"/>
              <a:gd name="connsiteY0" fmla="*/ 0 h 3223755"/>
              <a:gd name="connsiteX1" fmla="*/ 8624025 w 12198578"/>
              <a:gd name="connsiteY1" fmla="*/ 2793 h 3223755"/>
              <a:gd name="connsiteX2" fmla="*/ 12198578 w 12198578"/>
              <a:gd name="connsiteY2" fmla="*/ 986819 h 3223755"/>
              <a:gd name="connsiteX3" fmla="*/ 12193720 w 12198578"/>
              <a:gd name="connsiteY3" fmla="*/ 3223755 h 3223755"/>
              <a:gd name="connsiteX4" fmla="*/ 0 w 12198578"/>
              <a:gd name="connsiteY4" fmla="*/ 3217086 h 3223755"/>
              <a:gd name="connsiteX5" fmla="*/ 13447 w 12198578"/>
              <a:gd name="connsiteY5" fmla="*/ 1007950 h 3223755"/>
              <a:gd name="connsiteX6" fmla="*/ 8616660 w 12198578"/>
              <a:gd name="connsiteY6" fmla="*/ 0 h 3223755"/>
              <a:gd name="connsiteX0" fmla="*/ 8661048 w 12242966"/>
              <a:gd name="connsiteY0" fmla="*/ 0 h 3225964"/>
              <a:gd name="connsiteX1" fmla="*/ 8668413 w 12242966"/>
              <a:gd name="connsiteY1" fmla="*/ 2793 h 3225964"/>
              <a:gd name="connsiteX2" fmla="*/ 12242966 w 12242966"/>
              <a:gd name="connsiteY2" fmla="*/ 986819 h 3225964"/>
              <a:gd name="connsiteX3" fmla="*/ 12238108 w 12242966"/>
              <a:gd name="connsiteY3" fmla="*/ 3223755 h 3225964"/>
              <a:gd name="connsiteX4" fmla="*/ 0 w 12242966"/>
              <a:gd name="connsiteY4" fmla="*/ 3225964 h 3225964"/>
              <a:gd name="connsiteX5" fmla="*/ 57835 w 12242966"/>
              <a:gd name="connsiteY5" fmla="*/ 1007950 h 3225964"/>
              <a:gd name="connsiteX6" fmla="*/ 8661048 w 12242966"/>
              <a:gd name="connsiteY6" fmla="*/ 0 h 3225964"/>
              <a:gd name="connsiteX0" fmla="*/ 8661048 w 12242966"/>
              <a:gd name="connsiteY0" fmla="*/ 0 h 3225964"/>
              <a:gd name="connsiteX1" fmla="*/ 8668413 w 12242966"/>
              <a:gd name="connsiteY1" fmla="*/ 2793 h 3225964"/>
              <a:gd name="connsiteX2" fmla="*/ 12242966 w 12242966"/>
              <a:gd name="connsiteY2" fmla="*/ 986819 h 3225964"/>
              <a:gd name="connsiteX3" fmla="*/ 12238108 w 12242966"/>
              <a:gd name="connsiteY3" fmla="*/ 3223755 h 3225964"/>
              <a:gd name="connsiteX4" fmla="*/ 0 w 12242966"/>
              <a:gd name="connsiteY4" fmla="*/ 3225964 h 3225964"/>
              <a:gd name="connsiteX5" fmla="*/ 31202 w 12242966"/>
              <a:gd name="connsiteY5" fmla="*/ 999072 h 3225964"/>
              <a:gd name="connsiteX6" fmla="*/ 8661048 w 12242966"/>
              <a:gd name="connsiteY6" fmla="*/ 0 h 322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2966" h="3225964">
                <a:moveTo>
                  <a:pt x="8661048" y="0"/>
                </a:moveTo>
                <a:lnTo>
                  <a:pt x="8668413" y="2793"/>
                </a:lnTo>
                <a:lnTo>
                  <a:pt x="12242966" y="986819"/>
                </a:lnTo>
                <a:cubicBezTo>
                  <a:pt x="12241347" y="1732464"/>
                  <a:pt x="12239727" y="2478110"/>
                  <a:pt x="12238108" y="3223755"/>
                </a:cubicBezTo>
                <a:lnTo>
                  <a:pt x="0" y="3225964"/>
                </a:lnTo>
                <a:cubicBezTo>
                  <a:pt x="4482" y="2576030"/>
                  <a:pt x="26720" y="1649006"/>
                  <a:pt x="31202" y="999072"/>
                </a:cubicBezTo>
                <a:lnTo>
                  <a:pt x="8661048"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text&#10;&#10;Description automatically generated">
            <a:extLst>
              <a:ext uri="{FF2B5EF4-FFF2-40B4-BE49-F238E27FC236}">
                <a16:creationId xmlns:a16="http://schemas.microsoft.com/office/drawing/2014/main" id="{F79DFC0D-C14A-0C4D-84A1-CA377E7B386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1999" y="2962179"/>
            <a:ext cx="5334001" cy="1995893"/>
          </a:xfrm>
          <a:prstGeom prst="rect">
            <a:avLst/>
          </a:prstGeom>
        </p:spPr>
      </p:pic>
      <p:sp>
        <p:nvSpPr>
          <p:cNvPr id="7" name="Title 1">
            <a:extLst>
              <a:ext uri="{FF2B5EF4-FFF2-40B4-BE49-F238E27FC236}">
                <a16:creationId xmlns:a16="http://schemas.microsoft.com/office/drawing/2014/main" id="{6D208309-0462-8541-810A-1B44629BDA2B}"/>
              </a:ext>
            </a:extLst>
          </p:cNvPr>
          <p:cNvSpPr>
            <a:spLocks noGrp="1"/>
          </p:cNvSpPr>
          <p:nvPr>
            <p:ph type="ctrTitle" hasCustomPrompt="1"/>
          </p:nvPr>
        </p:nvSpPr>
        <p:spPr>
          <a:xfrm>
            <a:off x="1066800" y="4589904"/>
            <a:ext cx="10058400" cy="1001872"/>
          </a:xfrm>
        </p:spPr>
        <p:txBody>
          <a:bodyPr anchor="b"/>
          <a:lstStyle>
            <a:lvl1pPr algn="l">
              <a:lnSpc>
                <a:spcPct val="80000"/>
              </a:lnSpc>
              <a:defRPr sz="4000" b="1" i="0" spc="0" baseline="0">
                <a:solidFill>
                  <a:schemeClr val="tx2"/>
                </a:solidFill>
                <a:latin typeface="Trebuchet MS" panose="020B0703020202090204" pitchFamily="34" charset="0"/>
              </a:defRPr>
            </a:lvl1pPr>
          </a:lstStyle>
          <a:p>
            <a:r>
              <a:rPr lang="en-US"/>
              <a:t>Click to edit master title style</a:t>
            </a:r>
          </a:p>
        </p:txBody>
      </p:sp>
      <p:sp>
        <p:nvSpPr>
          <p:cNvPr id="8" name="Subtitle 2">
            <a:extLst>
              <a:ext uri="{FF2B5EF4-FFF2-40B4-BE49-F238E27FC236}">
                <a16:creationId xmlns:a16="http://schemas.microsoft.com/office/drawing/2014/main" id="{0028168B-6ACE-9E48-A8FC-7DAB851DA5C4}"/>
              </a:ext>
            </a:extLst>
          </p:cNvPr>
          <p:cNvSpPr>
            <a:spLocks noGrp="1"/>
          </p:cNvSpPr>
          <p:nvPr>
            <p:ph type="subTitle" idx="1" hasCustomPrompt="1"/>
          </p:nvPr>
        </p:nvSpPr>
        <p:spPr>
          <a:xfrm>
            <a:off x="1066800" y="5724557"/>
            <a:ext cx="10058400" cy="463513"/>
          </a:xfrm>
          <a:prstGeom prst="rect">
            <a:avLst/>
          </a:prstGeom>
        </p:spPr>
        <p:txBody>
          <a:bodyPr anchor="t">
            <a:noAutofit/>
          </a:bodyPr>
          <a:lstStyle>
            <a:lvl1pPr marL="0" indent="0" algn="l">
              <a:lnSpc>
                <a:spcPct val="110000"/>
              </a:lnSpc>
              <a:buNone/>
              <a:defRPr sz="1500" b="0" i="0" kern="800" spc="300" baseline="0">
                <a:solidFill>
                  <a:schemeClr val="tx1"/>
                </a:solidFill>
                <a:latin typeface="Trebuchet MS" panose="020B070302020209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Slide Number Placeholder 5">
            <a:extLst>
              <a:ext uri="{FF2B5EF4-FFF2-40B4-BE49-F238E27FC236}">
                <a16:creationId xmlns:a16="http://schemas.microsoft.com/office/drawing/2014/main" id="{575D77BE-4FAC-F444-91E1-78A48998D11B}"/>
              </a:ext>
            </a:extLst>
          </p:cNvPr>
          <p:cNvSpPr txBox="1">
            <a:spLocks/>
          </p:cNvSpPr>
          <p:nvPr userDrawn="1"/>
        </p:nvSpPr>
        <p:spPr>
          <a:xfrm>
            <a:off x="1015062" y="6400799"/>
            <a:ext cx="11227904"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b="1" i="0" kern="1200">
                <a:solidFill>
                  <a:schemeClr val="bg2"/>
                </a:solidFill>
                <a:effectLst/>
                <a:latin typeface="+mn-lt"/>
                <a:ea typeface="+mn-ea"/>
                <a:cs typeface="+mn-cs"/>
              </a:rPr>
              <a:t>GILEAD and the GILEAD logo are trademarks of Gilead Sciences, Inc. </a:t>
            </a:r>
            <a:endParaRPr lang="en-US" b="0" i="0">
              <a:latin typeface="Trebuchet MS" panose="020B0703020202090204" pitchFamily="34" charset="0"/>
            </a:endParaRPr>
          </a:p>
        </p:txBody>
      </p:sp>
    </p:spTree>
    <p:extLst>
      <p:ext uri="{BB962C8B-B14F-4D97-AF65-F5344CB8AC3E}">
        <p14:creationId xmlns:p14="http://schemas.microsoft.com/office/powerpoint/2010/main" val="139780103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Divider Blue Gri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6890869-419C-404C-A780-60070061C65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5425" y="0"/>
            <a:ext cx="12195296" cy="6859854"/>
          </a:xfrm>
          <a:prstGeom prst="rect">
            <a:avLst/>
          </a:prstGeom>
        </p:spPr>
      </p:pic>
      <p:sp>
        <p:nvSpPr>
          <p:cNvPr id="5" name="Content Placeholder 2">
            <a:extLst>
              <a:ext uri="{FF2B5EF4-FFF2-40B4-BE49-F238E27FC236}">
                <a16:creationId xmlns:a16="http://schemas.microsoft.com/office/drawing/2014/main" id="{F1624BFA-3408-CB48-BB40-1B8DA80F0B94}"/>
              </a:ext>
            </a:extLst>
          </p:cNvPr>
          <p:cNvSpPr>
            <a:spLocks noGrp="1"/>
          </p:cNvSpPr>
          <p:nvPr>
            <p:ph sz="half" idx="1" hasCustomPrompt="1"/>
          </p:nvPr>
        </p:nvSpPr>
        <p:spPr>
          <a:xfrm>
            <a:off x="-55660" y="0"/>
            <a:ext cx="5762233" cy="6865951"/>
          </a:xfrm>
          <a:custGeom>
            <a:avLst/>
            <a:gdLst>
              <a:gd name="connsiteX0" fmla="*/ 5 w 4890977"/>
              <a:gd name="connsiteY0" fmla="*/ 2632582 h 6892206"/>
              <a:gd name="connsiteX1" fmla="*/ 2445489 w 4890977"/>
              <a:gd name="connsiteY1" fmla="*/ 0 h 6892206"/>
              <a:gd name="connsiteX2" fmla="*/ 4890972 w 4890977"/>
              <a:gd name="connsiteY2" fmla="*/ 2632582 h 6892206"/>
              <a:gd name="connsiteX3" fmla="*/ 3956880 w 4890977"/>
              <a:gd name="connsiteY3" fmla="*/ 6892188 h 6892206"/>
              <a:gd name="connsiteX4" fmla="*/ 934097 w 4890977"/>
              <a:gd name="connsiteY4" fmla="*/ 6892188 h 6892206"/>
              <a:gd name="connsiteX5" fmla="*/ 5 w 4890977"/>
              <a:gd name="connsiteY5" fmla="*/ 2632582 h 6892206"/>
              <a:gd name="connsiteX0" fmla="*/ 0 w 5730939"/>
              <a:gd name="connsiteY0" fmla="*/ 2632582 h 6892188"/>
              <a:gd name="connsiteX1" fmla="*/ 2445484 w 5730939"/>
              <a:gd name="connsiteY1" fmla="*/ 0 h 6892188"/>
              <a:gd name="connsiteX2" fmla="*/ 5730939 w 5730939"/>
              <a:gd name="connsiteY2" fmla="*/ 3461922 h 6892188"/>
              <a:gd name="connsiteX3" fmla="*/ 3956875 w 5730939"/>
              <a:gd name="connsiteY3" fmla="*/ 6892188 h 6892188"/>
              <a:gd name="connsiteX4" fmla="*/ 934092 w 5730939"/>
              <a:gd name="connsiteY4" fmla="*/ 6892188 h 6892188"/>
              <a:gd name="connsiteX5" fmla="*/ 0 w 5730939"/>
              <a:gd name="connsiteY5" fmla="*/ 2632582 h 6892188"/>
              <a:gd name="connsiteX0" fmla="*/ 0 w 5730939"/>
              <a:gd name="connsiteY0" fmla="*/ 2632582 h 6892188"/>
              <a:gd name="connsiteX1" fmla="*/ 2445484 w 5730939"/>
              <a:gd name="connsiteY1" fmla="*/ 0 h 6892188"/>
              <a:gd name="connsiteX2" fmla="*/ 5730939 w 5730939"/>
              <a:gd name="connsiteY2" fmla="*/ 3461922 h 6892188"/>
              <a:gd name="connsiteX3" fmla="*/ 4871275 w 5730939"/>
              <a:gd name="connsiteY3" fmla="*/ 6860291 h 6892188"/>
              <a:gd name="connsiteX4" fmla="*/ 934092 w 5730939"/>
              <a:gd name="connsiteY4" fmla="*/ 6892188 h 6892188"/>
              <a:gd name="connsiteX5" fmla="*/ 0 w 5730939"/>
              <a:gd name="connsiteY5" fmla="*/ 2632582 h 6892188"/>
              <a:gd name="connsiteX0" fmla="*/ 0 w 5730939"/>
              <a:gd name="connsiteY0" fmla="*/ 2675113 h 6934719"/>
              <a:gd name="connsiteX1" fmla="*/ 4890973 w 5730939"/>
              <a:gd name="connsiteY1" fmla="*/ 0 h 6934719"/>
              <a:gd name="connsiteX2" fmla="*/ 5730939 w 5730939"/>
              <a:gd name="connsiteY2" fmla="*/ 3504453 h 6934719"/>
              <a:gd name="connsiteX3" fmla="*/ 4871275 w 5730939"/>
              <a:gd name="connsiteY3" fmla="*/ 6902822 h 6934719"/>
              <a:gd name="connsiteX4" fmla="*/ 934092 w 5730939"/>
              <a:gd name="connsiteY4" fmla="*/ 6934719 h 6934719"/>
              <a:gd name="connsiteX5" fmla="*/ 0 w 5730939"/>
              <a:gd name="connsiteY5" fmla="*/ 2675113 h 6934719"/>
              <a:gd name="connsiteX0" fmla="*/ 0 w 5773469"/>
              <a:gd name="connsiteY0" fmla="*/ 102034 h 6934719"/>
              <a:gd name="connsiteX1" fmla="*/ 4933503 w 5773469"/>
              <a:gd name="connsiteY1" fmla="*/ 0 h 6934719"/>
              <a:gd name="connsiteX2" fmla="*/ 5773469 w 5773469"/>
              <a:gd name="connsiteY2" fmla="*/ 3504453 h 6934719"/>
              <a:gd name="connsiteX3" fmla="*/ 4913805 w 5773469"/>
              <a:gd name="connsiteY3" fmla="*/ 6902822 h 6934719"/>
              <a:gd name="connsiteX4" fmla="*/ 976622 w 5773469"/>
              <a:gd name="connsiteY4" fmla="*/ 6934719 h 6934719"/>
              <a:gd name="connsiteX5" fmla="*/ 0 w 5773469"/>
              <a:gd name="connsiteY5" fmla="*/ 102034 h 6934719"/>
              <a:gd name="connsiteX0" fmla="*/ 0 w 5773469"/>
              <a:gd name="connsiteY0" fmla="*/ 16794 h 6849479"/>
              <a:gd name="connsiteX1" fmla="*/ 4956751 w 5773469"/>
              <a:gd name="connsiteY1" fmla="*/ 0 h 6849479"/>
              <a:gd name="connsiteX2" fmla="*/ 5773469 w 5773469"/>
              <a:gd name="connsiteY2" fmla="*/ 3419213 h 6849479"/>
              <a:gd name="connsiteX3" fmla="*/ 4913805 w 5773469"/>
              <a:gd name="connsiteY3" fmla="*/ 6817582 h 6849479"/>
              <a:gd name="connsiteX4" fmla="*/ 976622 w 5773469"/>
              <a:gd name="connsiteY4" fmla="*/ 6849479 h 6849479"/>
              <a:gd name="connsiteX5" fmla="*/ 0 w 5773469"/>
              <a:gd name="connsiteY5" fmla="*/ 16794 h 6849479"/>
              <a:gd name="connsiteX0" fmla="*/ 0 w 5719224"/>
              <a:gd name="connsiteY0" fmla="*/ 0 h 6863681"/>
              <a:gd name="connsiteX1" fmla="*/ 4902506 w 5719224"/>
              <a:gd name="connsiteY1" fmla="*/ 14202 h 6863681"/>
              <a:gd name="connsiteX2" fmla="*/ 5719224 w 5719224"/>
              <a:gd name="connsiteY2" fmla="*/ 3433415 h 6863681"/>
              <a:gd name="connsiteX3" fmla="*/ 4859560 w 5719224"/>
              <a:gd name="connsiteY3" fmla="*/ 6831784 h 6863681"/>
              <a:gd name="connsiteX4" fmla="*/ 922377 w 5719224"/>
              <a:gd name="connsiteY4" fmla="*/ 6863681 h 6863681"/>
              <a:gd name="connsiteX5" fmla="*/ 0 w 5719224"/>
              <a:gd name="connsiteY5" fmla="*/ 0 h 6863681"/>
              <a:gd name="connsiteX0" fmla="*/ 0 w 5719224"/>
              <a:gd name="connsiteY0" fmla="*/ 1296 h 6864977"/>
              <a:gd name="connsiteX1" fmla="*/ 4871509 w 5719224"/>
              <a:gd name="connsiteY1" fmla="*/ 0 h 6864977"/>
              <a:gd name="connsiteX2" fmla="*/ 5719224 w 5719224"/>
              <a:gd name="connsiteY2" fmla="*/ 3434711 h 6864977"/>
              <a:gd name="connsiteX3" fmla="*/ 4859560 w 5719224"/>
              <a:gd name="connsiteY3" fmla="*/ 6833080 h 6864977"/>
              <a:gd name="connsiteX4" fmla="*/ 922377 w 5719224"/>
              <a:gd name="connsiteY4" fmla="*/ 6864977 h 6864977"/>
              <a:gd name="connsiteX5" fmla="*/ 0 w 5719224"/>
              <a:gd name="connsiteY5" fmla="*/ 1296 h 6864977"/>
              <a:gd name="connsiteX0" fmla="*/ 0 w 5719224"/>
              <a:gd name="connsiteY0" fmla="*/ 1296 h 6893257"/>
              <a:gd name="connsiteX1" fmla="*/ 4871509 w 5719224"/>
              <a:gd name="connsiteY1" fmla="*/ 0 h 6893257"/>
              <a:gd name="connsiteX2" fmla="*/ 5719224 w 5719224"/>
              <a:gd name="connsiteY2" fmla="*/ 3434711 h 6893257"/>
              <a:gd name="connsiteX3" fmla="*/ 4859560 w 5719224"/>
              <a:gd name="connsiteY3" fmla="*/ 6833080 h 6893257"/>
              <a:gd name="connsiteX4" fmla="*/ 17404 w 5719224"/>
              <a:gd name="connsiteY4" fmla="*/ 6893257 h 6893257"/>
              <a:gd name="connsiteX5" fmla="*/ 0 w 5719224"/>
              <a:gd name="connsiteY5" fmla="*/ 1296 h 6893257"/>
              <a:gd name="connsiteX0" fmla="*/ 0 w 5719224"/>
              <a:gd name="connsiteY0" fmla="*/ 1296 h 6893257"/>
              <a:gd name="connsiteX1" fmla="*/ 4871509 w 5719224"/>
              <a:gd name="connsiteY1" fmla="*/ 0 h 6893257"/>
              <a:gd name="connsiteX2" fmla="*/ 5719224 w 5719224"/>
              <a:gd name="connsiteY2" fmla="*/ 3434711 h 6893257"/>
              <a:gd name="connsiteX3" fmla="*/ 4831279 w 5719224"/>
              <a:gd name="connsiteY3" fmla="*/ 6880214 h 6893257"/>
              <a:gd name="connsiteX4" fmla="*/ 17404 w 5719224"/>
              <a:gd name="connsiteY4" fmla="*/ 6893257 h 6893257"/>
              <a:gd name="connsiteX5" fmla="*/ 0 w 5719224"/>
              <a:gd name="connsiteY5" fmla="*/ 1296 h 6893257"/>
              <a:gd name="connsiteX0" fmla="*/ 0 w 5719224"/>
              <a:gd name="connsiteY0" fmla="*/ 62256 h 6954217"/>
              <a:gd name="connsiteX1" fmla="*/ 4847125 w 5719224"/>
              <a:gd name="connsiteY1" fmla="*/ 0 h 6954217"/>
              <a:gd name="connsiteX2" fmla="*/ 5719224 w 5719224"/>
              <a:gd name="connsiteY2" fmla="*/ 3495671 h 6954217"/>
              <a:gd name="connsiteX3" fmla="*/ 4831279 w 5719224"/>
              <a:gd name="connsiteY3" fmla="*/ 6941174 h 6954217"/>
              <a:gd name="connsiteX4" fmla="*/ 17404 w 5719224"/>
              <a:gd name="connsiteY4" fmla="*/ 6954217 h 6954217"/>
              <a:gd name="connsiteX5" fmla="*/ 0 w 5719224"/>
              <a:gd name="connsiteY5" fmla="*/ 62256 h 6954217"/>
              <a:gd name="connsiteX0" fmla="*/ 0 w 5731416"/>
              <a:gd name="connsiteY0" fmla="*/ 1296 h 6954217"/>
              <a:gd name="connsiteX1" fmla="*/ 4859317 w 5731416"/>
              <a:gd name="connsiteY1" fmla="*/ 0 h 6954217"/>
              <a:gd name="connsiteX2" fmla="*/ 5731416 w 5731416"/>
              <a:gd name="connsiteY2" fmla="*/ 3495671 h 6954217"/>
              <a:gd name="connsiteX3" fmla="*/ 4843471 w 5731416"/>
              <a:gd name="connsiteY3" fmla="*/ 6941174 h 6954217"/>
              <a:gd name="connsiteX4" fmla="*/ 29596 w 5731416"/>
              <a:gd name="connsiteY4" fmla="*/ 6954217 h 6954217"/>
              <a:gd name="connsiteX5" fmla="*/ 0 w 5731416"/>
              <a:gd name="connsiteY5" fmla="*/ 1296 h 6954217"/>
              <a:gd name="connsiteX0" fmla="*/ 0 w 5731416"/>
              <a:gd name="connsiteY0" fmla="*/ 1296 h 7002134"/>
              <a:gd name="connsiteX1" fmla="*/ 4859317 w 5731416"/>
              <a:gd name="connsiteY1" fmla="*/ 0 h 7002134"/>
              <a:gd name="connsiteX2" fmla="*/ 5731416 w 5731416"/>
              <a:gd name="connsiteY2" fmla="*/ 3495671 h 7002134"/>
              <a:gd name="connsiteX3" fmla="*/ 4831279 w 5731416"/>
              <a:gd name="connsiteY3" fmla="*/ 7002134 h 7002134"/>
              <a:gd name="connsiteX4" fmla="*/ 29596 w 5731416"/>
              <a:gd name="connsiteY4" fmla="*/ 6954217 h 7002134"/>
              <a:gd name="connsiteX5" fmla="*/ 0 w 5731416"/>
              <a:gd name="connsiteY5" fmla="*/ 1296 h 7002134"/>
              <a:gd name="connsiteX0" fmla="*/ 8116 w 5739532"/>
              <a:gd name="connsiteY0" fmla="*/ 1296 h 7002134"/>
              <a:gd name="connsiteX1" fmla="*/ 4867433 w 5739532"/>
              <a:gd name="connsiteY1" fmla="*/ 0 h 7002134"/>
              <a:gd name="connsiteX2" fmla="*/ 5739532 w 5739532"/>
              <a:gd name="connsiteY2" fmla="*/ 3495671 h 7002134"/>
              <a:gd name="connsiteX3" fmla="*/ 4839395 w 5739532"/>
              <a:gd name="connsiteY3" fmla="*/ 7002134 h 7002134"/>
              <a:gd name="connsiteX4" fmla="*/ 1136 w 5739532"/>
              <a:gd name="connsiteY4" fmla="*/ 6990793 h 7002134"/>
              <a:gd name="connsiteX5" fmla="*/ 8116 w 5739532"/>
              <a:gd name="connsiteY5" fmla="*/ 1296 h 7002134"/>
              <a:gd name="connsiteX0" fmla="*/ 8116 w 5678572"/>
              <a:gd name="connsiteY0" fmla="*/ 1296 h 7002134"/>
              <a:gd name="connsiteX1" fmla="*/ 4867433 w 5678572"/>
              <a:gd name="connsiteY1" fmla="*/ 0 h 7002134"/>
              <a:gd name="connsiteX2" fmla="*/ 5678572 w 5678572"/>
              <a:gd name="connsiteY2" fmla="*/ 1983863 h 7002134"/>
              <a:gd name="connsiteX3" fmla="*/ 4839395 w 5678572"/>
              <a:gd name="connsiteY3" fmla="*/ 7002134 h 7002134"/>
              <a:gd name="connsiteX4" fmla="*/ 1136 w 5678572"/>
              <a:gd name="connsiteY4" fmla="*/ 6990793 h 7002134"/>
              <a:gd name="connsiteX5" fmla="*/ 8116 w 5678572"/>
              <a:gd name="connsiteY5" fmla="*/ 1296 h 7002134"/>
              <a:gd name="connsiteX0" fmla="*/ 8116 w 5702956"/>
              <a:gd name="connsiteY0" fmla="*/ 1296 h 7002134"/>
              <a:gd name="connsiteX1" fmla="*/ 4867433 w 5702956"/>
              <a:gd name="connsiteY1" fmla="*/ 0 h 7002134"/>
              <a:gd name="connsiteX2" fmla="*/ 5702956 w 5702956"/>
              <a:gd name="connsiteY2" fmla="*/ 2154551 h 7002134"/>
              <a:gd name="connsiteX3" fmla="*/ 4839395 w 5702956"/>
              <a:gd name="connsiteY3" fmla="*/ 7002134 h 7002134"/>
              <a:gd name="connsiteX4" fmla="*/ 1136 w 5702956"/>
              <a:gd name="connsiteY4" fmla="*/ 6990793 h 7002134"/>
              <a:gd name="connsiteX5" fmla="*/ 8116 w 5702956"/>
              <a:gd name="connsiteY5" fmla="*/ 1296 h 700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56" h="7002134">
                <a:moveTo>
                  <a:pt x="8116" y="1296"/>
                </a:moveTo>
                <a:lnTo>
                  <a:pt x="4867433" y="0"/>
                </a:lnTo>
                <a:lnTo>
                  <a:pt x="5702956" y="2154551"/>
                </a:lnTo>
                <a:lnTo>
                  <a:pt x="4839395" y="7002134"/>
                </a:lnTo>
                <a:lnTo>
                  <a:pt x="1136" y="6990793"/>
                </a:lnTo>
                <a:cubicBezTo>
                  <a:pt x="-4665" y="4693473"/>
                  <a:pt x="13917" y="2298616"/>
                  <a:pt x="8116" y="1296"/>
                </a:cubicBezTo>
                <a:close/>
              </a:path>
            </a:pathLst>
          </a:custGeom>
          <a:solidFill>
            <a:schemeClr val="accent1"/>
          </a:solidFill>
          <a:effectLst/>
        </p:spPr>
        <p:txBody>
          <a:bodyPr lIns="457200" tIns="1920240" rIns="365760" anchor="t" anchorCtr="0">
            <a:noAutofit/>
          </a:bodyPr>
          <a:lstStyle>
            <a:lvl1pPr marL="0" indent="0" algn="l">
              <a:lnSpc>
                <a:spcPct val="80000"/>
              </a:lnSpc>
              <a:buNone/>
              <a:defRPr sz="3200" b="1" i="0">
                <a:solidFill>
                  <a:schemeClr val="bg1"/>
                </a:solidFill>
                <a:latin typeface="Trebuchet MS" panose="020B0703020202090204" pitchFamily="34" charset="0"/>
                <a:cs typeface="Trebuchet MS" panose="020B0703020202090204" pitchFamily="34" charset="0"/>
              </a:defRPr>
            </a:lvl1pPr>
          </a:lstStyle>
          <a:p>
            <a:pPr lvl="0"/>
            <a:r>
              <a:rPr lang="en-US"/>
              <a:t>Edit master text styles </a:t>
            </a:r>
          </a:p>
        </p:txBody>
      </p:sp>
    </p:spTree>
    <p:extLst>
      <p:ext uri="{BB962C8B-B14F-4D97-AF65-F5344CB8AC3E}">
        <p14:creationId xmlns:p14="http://schemas.microsoft.com/office/powerpoint/2010/main" val="2585644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Divider Red Gri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6BEA39-B9F1-154B-A579-1CFB9CE600F4}"/>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5425" y="0"/>
            <a:ext cx="12195296" cy="6859854"/>
          </a:xfrm>
          <a:prstGeom prst="rect">
            <a:avLst/>
          </a:prstGeom>
        </p:spPr>
      </p:pic>
      <p:sp>
        <p:nvSpPr>
          <p:cNvPr id="4" name="Content Placeholder 2">
            <a:extLst>
              <a:ext uri="{FF2B5EF4-FFF2-40B4-BE49-F238E27FC236}">
                <a16:creationId xmlns:a16="http://schemas.microsoft.com/office/drawing/2014/main" id="{BE766F11-A0B8-5043-BD39-F5EBBCBBFB2E}"/>
              </a:ext>
            </a:extLst>
          </p:cNvPr>
          <p:cNvSpPr>
            <a:spLocks noGrp="1"/>
          </p:cNvSpPr>
          <p:nvPr>
            <p:ph sz="half" idx="1" hasCustomPrompt="1"/>
          </p:nvPr>
        </p:nvSpPr>
        <p:spPr>
          <a:xfrm>
            <a:off x="-55660" y="0"/>
            <a:ext cx="5762233" cy="6865951"/>
          </a:xfrm>
          <a:custGeom>
            <a:avLst/>
            <a:gdLst>
              <a:gd name="connsiteX0" fmla="*/ 5 w 4890977"/>
              <a:gd name="connsiteY0" fmla="*/ 2632582 h 6892206"/>
              <a:gd name="connsiteX1" fmla="*/ 2445489 w 4890977"/>
              <a:gd name="connsiteY1" fmla="*/ 0 h 6892206"/>
              <a:gd name="connsiteX2" fmla="*/ 4890972 w 4890977"/>
              <a:gd name="connsiteY2" fmla="*/ 2632582 h 6892206"/>
              <a:gd name="connsiteX3" fmla="*/ 3956880 w 4890977"/>
              <a:gd name="connsiteY3" fmla="*/ 6892188 h 6892206"/>
              <a:gd name="connsiteX4" fmla="*/ 934097 w 4890977"/>
              <a:gd name="connsiteY4" fmla="*/ 6892188 h 6892206"/>
              <a:gd name="connsiteX5" fmla="*/ 5 w 4890977"/>
              <a:gd name="connsiteY5" fmla="*/ 2632582 h 6892206"/>
              <a:gd name="connsiteX0" fmla="*/ 0 w 5730939"/>
              <a:gd name="connsiteY0" fmla="*/ 2632582 h 6892188"/>
              <a:gd name="connsiteX1" fmla="*/ 2445484 w 5730939"/>
              <a:gd name="connsiteY1" fmla="*/ 0 h 6892188"/>
              <a:gd name="connsiteX2" fmla="*/ 5730939 w 5730939"/>
              <a:gd name="connsiteY2" fmla="*/ 3461922 h 6892188"/>
              <a:gd name="connsiteX3" fmla="*/ 3956875 w 5730939"/>
              <a:gd name="connsiteY3" fmla="*/ 6892188 h 6892188"/>
              <a:gd name="connsiteX4" fmla="*/ 934092 w 5730939"/>
              <a:gd name="connsiteY4" fmla="*/ 6892188 h 6892188"/>
              <a:gd name="connsiteX5" fmla="*/ 0 w 5730939"/>
              <a:gd name="connsiteY5" fmla="*/ 2632582 h 6892188"/>
              <a:gd name="connsiteX0" fmla="*/ 0 w 5730939"/>
              <a:gd name="connsiteY0" fmla="*/ 2632582 h 6892188"/>
              <a:gd name="connsiteX1" fmla="*/ 2445484 w 5730939"/>
              <a:gd name="connsiteY1" fmla="*/ 0 h 6892188"/>
              <a:gd name="connsiteX2" fmla="*/ 5730939 w 5730939"/>
              <a:gd name="connsiteY2" fmla="*/ 3461922 h 6892188"/>
              <a:gd name="connsiteX3" fmla="*/ 4871275 w 5730939"/>
              <a:gd name="connsiteY3" fmla="*/ 6860291 h 6892188"/>
              <a:gd name="connsiteX4" fmla="*/ 934092 w 5730939"/>
              <a:gd name="connsiteY4" fmla="*/ 6892188 h 6892188"/>
              <a:gd name="connsiteX5" fmla="*/ 0 w 5730939"/>
              <a:gd name="connsiteY5" fmla="*/ 2632582 h 6892188"/>
              <a:gd name="connsiteX0" fmla="*/ 0 w 5730939"/>
              <a:gd name="connsiteY0" fmla="*/ 2675113 h 6934719"/>
              <a:gd name="connsiteX1" fmla="*/ 4890973 w 5730939"/>
              <a:gd name="connsiteY1" fmla="*/ 0 h 6934719"/>
              <a:gd name="connsiteX2" fmla="*/ 5730939 w 5730939"/>
              <a:gd name="connsiteY2" fmla="*/ 3504453 h 6934719"/>
              <a:gd name="connsiteX3" fmla="*/ 4871275 w 5730939"/>
              <a:gd name="connsiteY3" fmla="*/ 6902822 h 6934719"/>
              <a:gd name="connsiteX4" fmla="*/ 934092 w 5730939"/>
              <a:gd name="connsiteY4" fmla="*/ 6934719 h 6934719"/>
              <a:gd name="connsiteX5" fmla="*/ 0 w 5730939"/>
              <a:gd name="connsiteY5" fmla="*/ 2675113 h 6934719"/>
              <a:gd name="connsiteX0" fmla="*/ 0 w 5773469"/>
              <a:gd name="connsiteY0" fmla="*/ 102034 h 6934719"/>
              <a:gd name="connsiteX1" fmla="*/ 4933503 w 5773469"/>
              <a:gd name="connsiteY1" fmla="*/ 0 h 6934719"/>
              <a:gd name="connsiteX2" fmla="*/ 5773469 w 5773469"/>
              <a:gd name="connsiteY2" fmla="*/ 3504453 h 6934719"/>
              <a:gd name="connsiteX3" fmla="*/ 4913805 w 5773469"/>
              <a:gd name="connsiteY3" fmla="*/ 6902822 h 6934719"/>
              <a:gd name="connsiteX4" fmla="*/ 976622 w 5773469"/>
              <a:gd name="connsiteY4" fmla="*/ 6934719 h 6934719"/>
              <a:gd name="connsiteX5" fmla="*/ 0 w 5773469"/>
              <a:gd name="connsiteY5" fmla="*/ 102034 h 6934719"/>
              <a:gd name="connsiteX0" fmla="*/ 0 w 5773469"/>
              <a:gd name="connsiteY0" fmla="*/ 16794 h 6849479"/>
              <a:gd name="connsiteX1" fmla="*/ 4956751 w 5773469"/>
              <a:gd name="connsiteY1" fmla="*/ 0 h 6849479"/>
              <a:gd name="connsiteX2" fmla="*/ 5773469 w 5773469"/>
              <a:gd name="connsiteY2" fmla="*/ 3419213 h 6849479"/>
              <a:gd name="connsiteX3" fmla="*/ 4913805 w 5773469"/>
              <a:gd name="connsiteY3" fmla="*/ 6817582 h 6849479"/>
              <a:gd name="connsiteX4" fmla="*/ 976622 w 5773469"/>
              <a:gd name="connsiteY4" fmla="*/ 6849479 h 6849479"/>
              <a:gd name="connsiteX5" fmla="*/ 0 w 5773469"/>
              <a:gd name="connsiteY5" fmla="*/ 16794 h 6849479"/>
              <a:gd name="connsiteX0" fmla="*/ 0 w 5719224"/>
              <a:gd name="connsiteY0" fmla="*/ 0 h 6863681"/>
              <a:gd name="connsiteX1" fmla="*/ 4902506 w 5719224"/>
              <a:gd name="connsiteY1" fmla="*/ 14202 h 6863681"/>
              <a:gd name="connsiteX2" fmla="*/ 5719224 w 5719224"/>
              <a:gd name="connsiteY2" fmla="*/ 3433415 h 6863681"/>
              <a:gd name="connsiteX3" fmla="*/ 4859560 w 5719224"/>
              <a:gd name="connsiteY3" fmla="*/ 6831784 h 6863681"/>
              <a:gd name="connsiteX4" fmla="*/ 922377 w 5719224"/>
              <a:gd name="connsiteY4" fmla="*/ 6863681 h 6863681"/>
              <a:gd name="connsiteX5" fmla="*/ 0 w 5719224"/>
              <a:gd name="connsiteY5" fmla="*/ 0 h 6863681"/>
              <a:gd name="connsiteX0" fmla="*/ 0 w 5719224"/>
              <a:gd name="connsiteY0" fmla="*/ 1296 h 6864977"/>
              <a:gd name="connsiteX1" fmla="*/ 4871509 w 5719224"/>
              <a:gd name="connsiteY1" fmla="*/ 0 h 6864977"/>
              <a:gd name="connsiteX2" fmla="*/ 5719224 w 5719224"/>
              <a:gd name="connsiteY2" fmla="*/ 3434711 h 6864977"/>
              <a:gd name="connsiteX3" fmla="*/ 4859560 w 5719224"/>
              <a:gd name="connsiteY3" fmla="*/ 6833080 h 6864977"/>
              <a:gd name="connsiteX4" fmla="*/ 922377 w 5719224"/>
              <a:gd name="connsiteY4" fmla="*/ 6864977 h 6864977"/>
              <a:gd name="connsiteX5" fmla="*/ 0 w 5719224"/>
              <a:gd name="connsiteY5" fmla="*/ 1296 h 6864977"/>
              <a:gd name="connsiteX0" fmla="*/ 0 w 5719224"/>
              <a:gd name="connsiteY0" fmla="*/ 1296 h 6893257"/>
              <a:gd name="connsiteX1" fmla="*/ 4871509 w 5719224"/>
              <a:gd name="connsiteY1" fmla="*/ 0 h 6893257"/>
              <a:gd name="connsiteX2" fmla="*/ 5719224 w 5719224"/>
              <a:gd name="connsiteY2" fmla="*/ 3434711 h 6893257"/>
              <a:gd name="connsiteX3" fmla="*/ 4859560 w 5719224"/>
              <a:gd name="connsiteY3" fmla="*/ 6833080 h 6893257"/>
              <a:gd name="connsiteX4" fmla="*/ 17404 w 5719224"/>
              <a:gd name="connsiteY4" fmla="*/ 6893257 h 6893257"/>
              <a:gd name="connsiteX5" fmla="*/ 0 w 5719224"/>
              <a:gd name="connsiteY5" fmla="*/ 1296 h 6893257"/>
              <a:gd name="connsiteX0" fmla="*/ 0 w 5719224"/>
              <a:gd name="connsiteY0" fmla="*/ 1296 h 6893257"/>
              <a:gd name="connsiteX1" fmla="*/ 4871509 w 5719224"/>
              <a:gd name="connsiteY1" fmla="*/ 0 h 6893257"/>
              <a:gd name="connsiteX2" fmla="*/ 5719224 w 5719224"/>
              <a:gd name="connsiteY2" fmla="*/ 3434711 h 6893257"/>
              <a:gd name="connsiteX3" fmla="*/ 4831279 w 5719224"/>
              <a:gd name="connsiteY3" fmla="*/ 6880214 h 6893257"/>
              <a:gd name="connsiteX4" fmla="*/ 17404 w 5719224"/>
              <a:gd name="connsiteY4" fmla="*/ 6893257 h 6893257"/>
              <a:gd name="connsiteX5" fmla="*/ 0 w 5719224"/>
              <a:gd name="connsiteY5" fmla="*/ 1296 h 6893257"/>
              <a:gd name="connsiteX0" fmla="*/ 0 w 5719224"/>
              <a:gd name="connsiteY0" fmla="*/ 62256 h 6954217"/>
              <a:gd name="connsiteX1" fmla="*/ 4847125 w 5719224"/>
              <a:gd name="connsiteY1" fmla="*/ 0 h 6954217"/>
              <a:gd name="connsiteX2" fmla="*/ 5719224 w 5719224"/>
              <a:gd name="connsiteY2" fmla="*/ 3495671 h 6954217"/>
              <a:gd name="connsiteX3" fmla="*/ 4831279 w 5719224"/>
              <a:gd name="connsiteY3" fmla="*/ 6941174 h 6954217"/>
              <a:gd name="connsiteX4" fmla="*/ 17404 w 5719224"/>
              <a:gd name="connsiteY4" fmla="*/ 6954217 h 6954217"/>
              <a:gd name="connsiteX5" fmla="*/ 0 w 5719224"/>
              <a:gd name="connsiteY5" fmla="*/ 62256 h 6954217"/>
              <a:gd name="connsiteX0" fmla="*/ 0 w 5731416"/>
              <a:gd name="connsiteY0" fmla="*/ 1296 h 6954217"/>
              <a:gd name="connsiteX1" fmla="*/ 4859317 w 5731416"/>
              <a:gd name="connsiteY1" fmla="*/ 0 h 6954217"/>
              <a:gd name="connsiteX2" fmla="*/ 5731416 w 5731416"/>
              <a:gd name="connsiteY2" fmla="*/ 3495671 h 6954217"/>
              <a:gd name="connsiteX3" fmla="*/ 4843471 w 5731416"/>
              <a:gd name="connsiteY3" fmla="*/ 6941174 h 6954217"/>
              <a:gd name="connsiteX4" fmla="*/ 29596 w 5731416"/>
              <a:gd name="connsiteY4" fmla="*/ 6954217 h 6954217"/>
              <a:gd name="connsiteX5" fmla="*/ 0 w 5731416"/>
              <a:gd name="connsiteY5" fmla="*/ 1296 h 6954217"/>
              <a:gd name="connsiteX0" fmla="*/ 0 w 5731416"/>
              <a:gd name="connsiteY0" fmla="*/ 1296 h 7002134"/>
              <a:gd name="connsiteX1" fmla="*/ 4859317 w 5731416"/>
              <a:gd name="connsiteY1" fmla="*/ 0 h 7002134"/>
              <a:gd name="connsiteX2" fmla="*/ 5731416 w 5731416"/>
              <a:gd name="connsiteY2" fmla="*/ 3495671 h 7002134"/>
              <a:gd name="connsiteX3" fmla="*/ 4831279 w 5731416"/>
              <a:gd name="connsiteY3" fmla="*/ 7002134 h 7002134"/>
              <a:gd name="connsiteX4" fmla="*/ 29596 w 5731416"/>
              <a:gd name="connsiteY4" fmla="*/ 6954217 h 7002134"/>
              <a:gd name="connsiteX5" fmla="*/ 0 w 5731416"/>
              <a:gd name="connsiteY5" fmla="*/ 1296 h 7002134"/>
              <a:gd name="connsiteX0" fmla="*/ 8116 w 5739532"/>
              <a:gd name="connsiteY0" fmla="*/ 1296 h 7002134"/>
              <a:gd name="connsiteX1" fmla="*/ 4867433 w 5739532"/>
              <a:gd name="connsiteY1" fmla="*/ 0 h 7002134"/>
              <a:gd name="connsiteX2" fmla="*/ 5739532 w 5739532"/>
              <a:gd name="connsiteY2" fmla="*/ 3495671 h 7002134"/>
              <a:gd name="connsiteX3" fmla="*/ 4839395 w 5739532"/>
              <a:gd name="connsiteY3" fmla="*/ 7002134 h 7002134"/>
              <a:gd name="connsiteX4" fmla="*/ 1136 w 5739532"/>
              <a:gd name="connsiteY4" fmla="*/ 6990793 h 7002134"/>
              <a:gd name="connsiteX5" fmla="*/ 8116 w 5739532"/>
              <a:gd name="connsiteY5" fmla="*/ 1296 h 7002134"/>
              <a:gd name="connsiteX0" fmla="*/ 8116 w 5678572"/>
              <a:gd name="connsiteY0" fmla="*/ 1296 h 7002134"/>
              <a:gd name="connsiteX1" fmla="*/ 4867433 w 5678572"/>
              <a:gd name="connsiteY1" fmla="*/ 0 h 7002134"/>
              <a:gd name="connsiteX2" fmla="*/ 5678572 w 5678572"/>
              <a:gd name="connsiteY2" fmla="*/ 1983863 h 7002134"/>
              <a:gd name="connsiteX3" fmla="*/ 4839395 w 5678572"/>
              <a:gd name="connsiteY3" fmla="*/ 7002134 h 7002134"/>
              <a:gd name="connsiteX4" fmla="*/ 1136 w 5678572"/>
              <a:gd name="connsiteY4" fmla="*/ 6990793 h 7002134"/>
              <a:gd name="connsiteX5" fmla="*/ 8116 w 5678572"/>
              <a:gd name="connsiteY5" fmla="*/ 1296 h 7002134"/>
              <a:gd name="connsiteX0" fmla="*/ 8116 w 5702956"/>
              <a:gd name="connsiteY0" fmla="*/ 1296 h 7002134"/>
              <a:gd name="connsiteX1" fmla="*/ 4867433 w 5702956"/>
              <a:gd name="connsiteY1" fmla="*/ 0 h 7002134"/>
              <a:gd name="connsiteX2" fmla="*/ 5702956 w 5702956"/>
              <a:gd name="connsiteY2" fmla="*/ 2154551 h 7002134"/>
              <a:gd name="connsiteX3" fmla="*/ 4839395 w 5702956"/>
              <a:gd name="connsiteY3" fmla="*/ 7002134 h 7002134"/>
              <a:gd name="connsiteX4" fmla="*/ 1136 w 5702956"/>
              <a:gd name="connsiteY4" fmla="*/ 6990793 h 7002134"/>
              <a:gd name="connsiteX5" fmla="*/ 8116 w 5702956"/>
              <a:gd name="connsiteY5" fmla="*/ 1296 h 700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56" h="7002134">
                <a:moveTo>
                  <a:pt x="8116" y="1296"/>
                </a:moveTo>
                <a:lnTo>
                  <a:pt x="4867433" y="0"/>
                </a:lnTo>
                <a:lnTo>
                  <a:pt x="5702956" y="2154551"/>
                </a:lnTo>
                <a:lnTo>
                  <a:pt x="4839395" y="7002134"/>
                </a:lnTo>
                <a:lnTo>
                  <a:pt x="1136" y="6990793"/>
                </a:lnTo>
                <a:cubicBezTo>
                  <a:pt x="-4665" y="4693473"/>
                  <a:pt x="13917" y="2298616"/>
                  <a:pt x="8116" y="1296"/>
                </a:cubicBezTo>
                <a:close/>
              </a:path>
            </a:pathLst>
          </a:custGeom>
          <a:solidFill>
            <a:schemeClr val="tx2"/>
          </a:solidFill>
          <a:effectLst/>
        </p:spPr>
        <p:txBody>
          <a:bodyPr lIns="457200" tIns="1920240" rIns="365760" anchor="t" anchorCtr="0">
            <a:noAutofit/>
          </a:bodyPr>
          <a:lstStyle>
            <a:lvl1pPr marL="0" indent="0" algn="l">
              <a:lnSpc>
                <a:spcPct val="80000"/>
              </a:lnSpc>
              <a:buNone/>
              <a:defRPr sz="3200" b="1" i="0">
                <a:solidFill>
                  <a:schemeClr val="bg1"/>
                </a:solidFill>
                <a:latin typeface="Trebuchet MS" panose="020B0703020202090204" pitchFamily="34" charset="0"/>
                <a:cs typeface="Trebuchet MS" panose="020B0703020202090204" pitchFamily="34" charset="0"/>
              </a:defRPr>
            </a:lvl1pPr>
          </a:lstStyle>
          <a:p>
            <a:pPr lvl="0"/>
            <a:r>
              <a:rPr lang="en-US"/>
              <a:t>Edit master text styles </a:t>
            </a:r>
          </a:p>
        </p:txBody>
      </p:sp>
    </p:spTree>
    <p:extLst>
      <p:ext uri="{BB962C8B-B14F-4D97-AF65-F5344CB8AC3E}">
        <p14:creationId xmlns:p14="http://schemas.microsoft.com/office/powerpoint/2010/main" val="2359624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Divider Blue ">
    <p:spTree>
      <p:nvGrpSpPr>
        <p:cNvPr id="1" name=""/>
        <p:cNvGrpSpPr/>
        <p:nvPr/>
      </p:nvGrpSpPr>
      <p:grpSpPr>
        <a:xfrm>
          <a:off x="0" y="0"/>
          <a:ext cx="0" cy="0"/>
          <a:chOff x="0" y="0"/>
          <a:chExt cx="0" cy="0"/>
        </a:xfrm>
      </p:grpSpPr>
      <p:sp>
        <p:nvSpPr>
          <p:cNvPr id="14" name="Picture Placeholder 4">
            <a:extLst>
              <a:ext uri="{FF2B5EF4-FFF2-40B4-BE49-F238E27FC236}">
                <a16:creationId xmlns:a16="http://schemas.microsoft.com/office/drawing/2014/main" id="{DC3FCFD4-8398-2441-BE44-A8DEC5D48792}"/>
              </a:ext>
            </a:extLst>
          </p:cNvPr>
          <p:cNvSpPr>
            <a:spLocks noGrp="1"/>
          </p:cNvSpPr>
          <p:nvPr>
            <p:ph type="pic" sz="quarter" idx="10" hasCustomPrompt="1"/>
          </p:nvPr>
        </p:nvSpPr>
        <p:spPr>
          <a:xfrm>
            <a:off x="2" y="0"/>
            <a:ext cx="12191998" cy="6858000"/>
          </a:xfrm>
          <a:prstGeom prst="rect">
            <a:avLst/>
          </a:prstGeom>
        </p:spPr>
        <p:txBody>
          <a:bodyPr anchor="ctr"/>
          <a:lstStyle>
            <a:lvl1pPr marL="0" indent="0" algn="r">
              <a:buNone/>
              <a:defRPr/>
            </a:lvl1pPr>
          </a:lstStyle>
          <a:p>
            <a:r>
              <a:rPr lang="en-US"/>
              <a:t>Insert photo by clicking on the image icon</a:t>
            </a:r>
          </a:p>
        </p:txBody>
      </p:sp>
      <p:sp>
        <p:nvSpPr>
          <p:cNvPr id="4" name="Content Placeholder 2">
            <a:extLst>
              <a:ext uri="{FF2B5EF4-FFF2-40B4-BE49-F238E27FC236}">
                <a16:creationId xmlns:a16="http://schemas.microsoft.com/office/drawing/2014/main" id="{E5181B7D-36C4-E247-A8BB-976A23D8CB6B}"/>
              </a:ext>
            </a:extLst>
          </p:cNvPr>
          <p:cNvSpPr>
            <a:spLocks noGrp="1"/>
          </p:cNvSpPr>
          <p:nvPr>
            <p:ph sz="half" idx="1" hasCustomPrompt="1"/>
          </p:nvPr>
        </p:nvSpPr>
        <p:spPr>
          <a:xfrm>
            <a:off x="-55660" y="0"/>
            <a:ext cx="5762233" cy="6865951"/>
          </a:xfrm>
          <a:custGeom>
            <a:avLst/>
            <a:gdLst>
              <a:gd name="connsiteX0" fmla="*/ 5 w 4890977"/>
              <a:gd name="connsiteY0" fmla="*/ 2632582 h 6892206"/>
              <a:gd name="connsiteX1" fmla="*/ 2445489 w 4890977"/>
              <a:gd name="connsiteY1" fmla="*/ 0 h 6892206"/>
              <a:gd name="connsiteX2" fmla="*/ 4890972 w 4890977"/>
              <a:gd name="connsiteY2" fmla="*/ 2632582 h 6892206"/>
              <a:gd name="connsiteX3" fmla="*/ 3956880 w 4890977"/>
              <a:gd name="connsiteY3" fmla="*/ 6892188 h 6892206"/>
              <a:gd name="connsiteX4" fmla="*/ 934097 w 4890977"/>
              <a:gd name="connsiteY4" fmla="*/ 6892188 h 6892206"/>
              <a:gd name="connsiteX5" fmla="*/ 5 w 4890977"/>
              <a:gd name="connsiteY5" fmla="*/ 2632582 h 6892206"/>
              <a:gd name="connsiteX0" fmla="*/ 0 w 5730939"/>
              <a:gd name="connsiteY0" fmla="*/ 2632582 h 6892188"/>
              <a:gd name="connsiteX1" fmla="*/ 2445484 w 5730939"/>
              <a:gd name="connsiteY1" fmla="*/ 0 h 6892188"/>
              <a:gd name="connsiteX2" fmla="*/ 5730939 w 5730939"/>
              <a:gd name="connsiteY2" fmla="*/ 3461922 h 6892188"/>
              <a:gd name="connsiteX3" fmla="*/ 3956875 w 5730939"/>
              <a:gd name="connsiteY3" fmla="*/ 6892188 h 6892188"/>
              <a:gd name="connsiteX4" fmla="*/ 934092 w 5730939"/>
              <a:gd name="connsiteY4" fmla="*/ 6892188 h 6892188"/>
              <a:gd name="connsiteX5" fmla="*/ 0 w 5730939"/>
              <a:gd name="connsiteY5" fmla="*/ 2632582 h 6892188"/>
              <a:gd name="connsiteX0" fmla="*/ 0 w 5730939"/>
              <a:gd name="connsiteY0" fmla="*/ 2632582 h 6892188"/>
              <a:gd name="connsiteX1" fmla="*/ 2445484 w 5730939"/>
              <a:gd name="connsiteY1" fmla="*/ 0 h 6892188"/>
              <a:gd name="connsiteX2" fmla="*/ 5730939 w 5730939"/>
              <a:gd name="connsiteY2" fmla="*/ 3461922 h 6892188"/>
              <a:gd name="connsiteX3" fmla="*/ 4871275 w 5730939"/>
              <a:gd name="connsiteY3" fmla="*/ 6860291 h 6892188"/>
              <a:gd name="connsiteX4" fmla="*/ 934092 w 5730939"/>
              <a:gd name="connsiteY4" fmla="*/ 6892188 h 6892188"/>
              <a:gd name="connsiteX5" fmla="*/ 0 w 5730939"/>
              <a:gd name="connsiteY5" fmla="*/ 2632582 h 6892188"/>
              <a:gd name="connsiteX0" fmla="*/ 0 w 5730939"/>
              <a:gd name="connsiteY0" fmla="*/ 2675113 h 6934719"/>
              <a:gd name="connsiteX1" fmla="*/ 4890973 w 5730939"/>
              <a:gd name="connsiteY1" fmla="*/ 0 h 6934719"/>
              <a:gd name="connsiteX2" fmla="*/ 5730939 w 5730939"/>
              <a:gd name="connsiteY2" fmla="*/ 3504453 h 6934719"/>
              <a:gd name="connsiteX3" fmla="*/ 4871275 w 5730939"/>
              <a:gd name="connsiteY3" fmla="*/ 6902822 h 6934719"/>
              <a:gd name="connsiteX4" fmla="*/ 934092 w 5730939"/>
              <a:gd name="connsiteY4" fmla="*/ 6934719 h 6934719"/>
              <a:gd name="connsiteX5" fmla="*/ 0 w 5730939"/>
              <a:gd name="connsiteY5" fmla="*/ 2675113 h 6934719"/>
              <a:gd name="connsiteX0" fmla="*/ 0 w 5773469"/>
              <a:gd name="connsiteY0" fmla="*/ 102034 h 6934719"/>
              <a:gd name="connsiteX1" fmla="*/ 4933503 w 5773469"/>
              <a:gd name="connsiteY1" fmla="*/ 0 h 6934719"/>
              <a:gd name="connsiteX2" fmla="*/ 5773469 w 5773469"/>
              <a:gd name="connsiteY2" fmla="*/ 3504453 h 6934719"/>
              <a:gd name="connsiteX3" fmla="*/ 4913805 w 5773469"/>
              <a:gd name="connsiteY3" fmla="*/ 6902822 h 6934719"/>
              <a:gd name="connsiteX4" fmla="*/ 976622 w 5773469"/>
              <a:gd name="connsiteY4" fmla="*/ 6934719 h 6934719"/>
              <a:gd name="connsiteX5" fmla="*/ 0 w 5773469"/>
              <a:gd name="connsiteY5" fmla="*/ 102034 h 6934719"/>
              <a:gd name="connsiteX0" fmla="*/ 0 w 5773469"/>
              <a:gd name="connsiteY0" fmla="*/ 16794 h 6849479"/>
              <a:gd name="connsiteX1" fmla="*/ 4956751 w 5773469"/>
              <a:gd name="connsiteY1" fmla="*/ 0 h 6849479"/>
              <a:gd name="connsiteX2" fmla="*/ 5773469 w 5773469"/>
              <a:gd name="connsiteY2" fmla="*/ 3419213 h 6849479"/>
              <a:gd name="connsiteX3" fmla="*/ 4913805 w 5773469"/>
              <a:gd name="connsiteY3" fmla="*/ 6817582 h 6849479"/>
              <a:gd name="connsiteX4" fmla="*/ 976622 w 5773469"/>
              <a:gd name="connsiteY4" fmla="*/ 6849479 h 6849479"/>
              <a:gd name="connsiteX5" fmla="*/ 0 w 5773469"/>
              <a:gd name="connsiteY5" fmla="*/ 16794 h 6849479"/>
              <a:gd name="connsiteX0" fmla="*/ 0 w 5719224"/>
              <a:gd name="connsiteY0" fmla="*/ 0 h 6863681"/>
              <a:gd name="connsiteX1" fmla="*/ 4902506 w 5719224"/>
              <a:gd name="connsiteY1" fmla="*/ 14202 h 6863681"/>
              <a:gd name="connsiteX2" fmla="*/ 5719224 w 5719224"/>
              <a:gd name="connsiteY2" fmla="*/ 3433415 h 6863681"/>
              <a:gd name="connsiteX3" fmla="*/ 4859560 w 5719224"/>
              <a:gd name="connsiteY3" fmla="*/ 6831784 h 6863681"/>
              <a:gd name="connsiteX4" fmla="*/ 922377 w 5719224"/>
              <a:gd name="connsiteY4" fmla="*/ 6863681 h 6863681"/>
              <a:gd name="connsiteX5" fmla="*/ 0 w 5719224"/>
              <a:gd name="connsiteY5" fmla="*/ 0 h 6863681"/>
              <a:gd name="connsiteX0" fmla="*/ 0 w 5719224"/>
              <a:gd name="connsiteY0" fmla="*/ 1296 h 6864977"/>
              <a:gd name="connsiteX1" fmla="*/ 4871509 w 5719224"/>
              <a:gd name="connsiteY1" fmla="*/ 0 h 6864977"/>
              <a:gd name="connsiteX2" fmla="*/ 5719224 w 5719224"/>
              <a:gd name="connsiteY2" fmla="*/ 3434711 h 6864977"/>
              <a:gd name="connsiteX3" fmla="*/ 4859560 w 5719224"/>
              <a:gd name="connsiteY3" fmla="*/ 6833080 h 6864977"/>
              <a:gd name="connsiteX4" fmla="*/ 922377 w 5719224"/>
              <a:gd name="connsiteY4" fmla="*/ 6864977 h 6864977"/>
              <a:gd name="connsiteX5" fmla="*/ 0 w 5719224"/>
              <a:gd name="connsiteY5" fmla="*/ 1296 h 6864977"/>
              <a:gd name="connsiteX0" fmla="*/ 0 w 5719224"/>
              <a:gd name="connsiteY0" fmla="*/ 1296 h 6893257"/>
              <a:gd name="connsiteX1" fmla="*/ 4871509 w 5719224"/>
              <a:gd name="connsiteY1" fmla="*/ 0 h 6893257"/>
              <a:gd name="connsiteX2" fmla="*/ 5719224 w 5719224"/>
              <a:gd name="connsiteY2" fmla="*/ 3434711 h 6893257"/>
              <a:gd name="connsiteX3" fmla="*/ 4859560 w 5719224"/>
              <a:gd name="connsiteY3" fmla="*/ 6833080 h 6893257"/>
              <a:gd name="connsiteX4" fmla="*/ 17404 w 5719224"/>
              <a:gd name="connsiteY4" fmla="*/ 6893257 h 6893257"/>
              <a:gd name="connsiteX5" fmla="*/ 0 w 5719224"/>
              <a:gd name="connsiteY5" fmla="*/ 1296 h 6893257"/>
              <a:gd name="connsiteX0" fmla="*/ 0 w 5719224"/>
              <a:gd name="connsiteY0" fmla="*/ 1296 h 6893257"/>
              <a:gd name="connsiteX1" fmla="*/ 4871509 w 5719224"/>
              <a:gd name="connsiteY1" fmla="*/ 0 h 6893257"/>
              <a:gd name="connsiteX2" fmla="*/ 5719224 w 5719224"/>
              <a:gd name="connsiteY2" fmla="*/ 3434711 h 6893257"/>
              <a:gd name="connsiteX3" fmla="*/ 4831279 w 5719224"/>
              <a:gd name="connsiteY3" fmla="*/ 6880214 h 6893257"/>
              <a:gd name="connsiteX4" fmla="*/ 17404 w 5719224"/>
              <a:gd name="connsiteY4" fmla="*/ 6893257 h 6893257"/>
              <a:gd name="connsiteX5" fmla="*/ 0 w 5719224"/>
              <a:gd name="connsiteY5" fmla="*/ 1296 h 6893257"/>
              <a:gd name="connsiteX0" fmla="*/ 0 w 5719224"/>
              <a:gd name="connsiteY0" fmla="*/ 62256 h 6954217"/>
              <a:gd name="connsiteX1" fmla="*/ 4847125 w 5719224"/>
              <a:gd name="connsiteY1" fmla="*/ 0 h 6954217"/>
              <a:gd name="connsiteX2" fmla="*/ 5719224 w 5719224"/>
              <a:gd name="connsiteY2" fmla="*/ 3495671 h 6954217"/>
              <a:gd name="connsiteX3" fmla="*/ 4831279 w 5719224"/>
              <a:gd name="connsiteY3" fmla="*/ 6941174 h 6954217"/>
              <a:gd name="connsiteX4" fmla="*/ 17404 w 5719224"/>
              <a:gd name="connsiteY4" fmla="*/ 6954217 h 6954217"/>
              <a:gd name="connsiteX5" fmla="*/ 0 w 5719224"/>
              <a:gd name="connsiteY5" fmla="*/ 62256 h 6954217"/>
              <a:gd name="connsiteX0" fmla="*/ 0 w 5731416"/>
              <a:gd name="connsiteY0" fmla="*/ 1296 h 6954217"/>
              <a:gd name="connsiteX1" fmla="*/ 4859317 w 5731416"/>
              <a:gd name="connsiteY1" fmla="*/ 0 h 6954217"/>
              <a:gd name="connsiteX2" fmla="*/ 5731416 w 5731416"/>
              <a:gd name="connsiteY2" fmla="*/ 3495671 h 6954217"/>
              <a:gd name="connsiteX3" fmla="*/ 4843471 w 5731416"/>
              <a:gd name="connsiteY3" fmla="*/ 6941174 h 6954217"/>
              <a:gd name="connsiteX4" fmla="*/ 29596 w 5731416"/>
              <a:gd name="connsiteY4" fmla="*/ 6954217 h 6954217"/>
              <a:gd name="connsiteX5" fmla="*/ 0 w 5731416"/>
              <a:gd name="connsiteY5" fmla="*/ 1296 h 6954217"/>
              <a:gd name="connsiteX0" fmla="*/ 0 w 5731416"/>
              <a:gd name="connsiteY0" fmla="*/ 1296 h 7002134"/>
              <a:gd name="connsiteX1" fmla="*/ 4859317 w 5731416"/>
              <a:gd name="connsiteY1" fmla="*/ 0 h 7002134"/>
              <a:gd name="connsiteX2" fmla="*/ 5731416 w 5731416"/>
              <a:gd name="connsiteY2" fmla="*/ 3495671 h 7002134"/>
              <a:gd name="connsiteX3" fmla="*/ 4831279 w 5731416"/>
              <a:gd name="connsiteY3" fmla="*/ 7002134 h 7002134"/>
              <a:gd name="connsiteX4" fmla="*/ 29596 w 5731416"/>
              <a:gd name="connsiteY4" fmla="*/ 6954217 h 7002134"/>
              <a:gd name="connsiteX5" fmla="*/ 0 w 5731416"/>
              <a:gd name="connsiteY5" fmla="*/ 1296 h 7002134"/>
              <a:gd name="connsiteX0" fmla="*/ 8116 w 5739532"/>
              <a:gd name="connsiteY0" fmla="*/ 1296 h 7002134"/>
              <a:gd name="connsiteX1" fmla="*/ 4867433 w 5739532"/>
              <a:gd name="connsiteY1" fmla="*/ 0 h 7002134"/>
              <a:gd name="connsiteX2" fmla="*/ 5739532 w 5739532"/>
              <a:gd name="connsiteY2" fmla="*/ 3495671 h 7002134"/>
              <a:gd name="connsiteX3" fmla="*/ 4839395 w 5739532"/>
              <a:gd name="connsiteY3" fmla="*/ 7002134 h 7002134"/>
              <a:gd name="connsiteX4" fmla="*/ 1136 w 5739532"/>
              <a:gd name="connsiteY4" fmla="*/ 6990793 h 7002134"/>
              <a:gd name="connsiteX5" fmla="*/ 8116 w 5739532"/>
              <a:gd name="connsiteY5" fmla="*/ 1296 h 7002134"/>
              <a:gd name="connsiteX0" fmla="*/ 8116 w 5678572"/>
              <a:gd name="connsiteY0" fmla="*/ 1296 h 7002134"/>
              <a:gd name="connsiteX1" fmla="*/ 4867433 w 5678572"/>
              <a:gd name="connsiteY1" fmla="*/ 0 h 7002134"/>
              <a:gd name="connsiteX2" fmla="*/ 5678572 w 5678572"/>
              <a:gd name="connsiteY2" fmla="*/ 1983863 h 7002134"/>
              <a:gd name="connsiteX3" fmla="*/ 4839395 w 5678572"/>
              <a:gd name="connsiteY3" fmla="*/ 7002134 h 7002134"/>
              <a:gd name="connsiteX4" fmla="*/ 1136 w 5678572"/>
              <a:gd name="connsiteY4" fmla="*/ 6990793 h 7002134"/>
              <a:gd name="connsiteX5" fmla="*/ 8116 w 5678572"/>
              <a:gd name="connsiteY5" fmla="*/ 1296 h 7002134"/>
              <a:gd name="connsiteX0" fmla="*/ 8116 w 5702956"/>
              <a:gd name="connsiteY0" fmla="*/ 1296 h 7002134"/>
              <a:gd name="connsiteX1" fmla="*/ 4867433 w 5702956"/>
              <a:gd name="connsiteY1" fmla="*/ 0 h 7002134"/>
              <a:gd name="connsiteX2" fmla="*/ 5702956 w 5702956"/>
              <a:gd name="connsiteY2" fmla="*/ 2154551 h 7002134"/>
              <a:gd name="connsiteX3" fmla="*/ 4839395 w 5702956"/>
              <a:gd name="connsiteY3" fmla="*/ 7002134 h 7002134"/>
              <a:gd name="connsiteX4" fmla="*/ 1136 w 5702956"/>
              <a:gd name="connsiteY4" fmla="*/ 6990793 h 7002134"/>
              <a:gd name="connsiteX5" fmla="*/ 8116 w 5702956"/>
              <a:gd name="connsiteY5" fmla="*/ 1296 h 700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56" h="7002134">
                <a:moveTo>
                  <a:pt x="8116" y="1296"/>
                </a:moveTo>
                <a:lnTo>
                  <a:pt x="4867433" y="0"/>
                </a:lnTo>
                <a:lnTo>
                  <a:pt x="5702956" y="2154551"/>
                </a:lnTo>
                <a:lnTo>
                  <a:pt x="4839395" y="7002134"/>
                </a:lnTo>
                <a:lnTo>
                  <a:pt x="1136" y="6990793"/>
                </a:lnTo>
                <a:cubicBezTo>
                  <a:pt x="-4665" y="4693473"/>
                  <a:pt x="13917" y="2298616"/>
                  <a:pt x="8116" y="1296"/>
                </a:cubicBezTo>
                <a:close/>
              </a:path>
            </a:pathLst>
          </a:custGeom>
          <a:solidFill>
            <a:schemeClr val="accent1"/>
          </a:solidFill>
          <a:effectLst/>
        </p:spPr>
        <p:txBody>
          <a:bodyPr lIns="457200" tIns="1920240" rIns="365760" anchor="t" anchorCtr="0">
            <a:noAutofit/>
          </a:bodyPr>
          <a:lstStyle>
            <a:lvl1pPr marL="0" indent="0" algn="l">
              <a:lnSpc>
                <a:spcPct val="80000"/>
              </a:lnSpc>
              <a:buNone/>
              <a:defRPr sz="3200" b="1" i="0">
                <a:solidFill>
                  <a:schemeClr val="bg1"/>
                </a:solidFill>
                <a:latin typeface="Trebuchet MS" panose="020B0703020202090204" pitchFamily="34" charset="0"/>
                <a:cs typeface="Trebuchet MS" panose="020B0703020202090204" pitchFamily="34" charset="0"/>
              </a:defRPr>
            </a:lvl1pPr>
          </a:lstStyle>
          <a:p>
            <a:pPr lvl="0"/>
            <a:r>
              <a:rPr lang="en-US"/>
              <a:t>Edit master text styles </a:t>
            </a:r>
          </a:p>
        </p:txBody>
      </p:sp>
    </p:spTree>
    <p:extLst>
      <p:ext uri="{BB962C8B-B14F-4D97-AF65-F5344CB8AC3E}">
        <p14:creationId xmlns:p14="http://schemas.microsoft.com/office/powerpoint/2010/main" val="2944606083"/>
      </p:ext>
    </p:extLst>
  </p:cSld>
  <p:clrMapOvr>
    <a:masterClrMapping/>
  </p:clrMapOvr>
  <p:extLst>
    <p:ext uri="{DCECCB84-F9BA-43D5-87BE-67443E8EF086}">
      <p15:sldGuideLst xmlns:p15="http://schemas.microsoft.com/office/powerpoint/2012/main">
        <p15:guide id="1" pos="31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Divider Red">
    <p:spTree>
      <p:nvGrpSpPr>
        <p:cNvPr id="1" name=""/>
        <p:cNvGrpSpPr/>
        <p:nvPr/>
      </p:nvGrpSpPr>
      <p:grpSpPr>
        <a:xfrm>
          <a:off x="0" y="0"/>
          <a:ext cx="0" cy="0"/>
          <a:chOff x="0" y="0"/>
          <a:chExt cx="0" cy="0"/>
        </a:xfrm>
      </p:grpSpPr>
      <p:sp>
        <p:nvSpPr>
          <p:cNvPr id="14" name="Picture Placeholder 4">
            <a:extLst>
              <a:ext uri="{FF2B5EF4-FFF2-40B4-BE49-F238E27FC236}">
                <a16:creationId xmlns:a16="http://schemas.microsoft.com/office/drawing/2014/main" id="{DC3FCFD4-8398-2441-BE44-A8DEC5D48792}"/>
              </a:ext>
            </a:extLst>
          </p:cNvPr>
          <p:cNvSpPr>
            <a:spLocks noGrp="1"/>
          </p:cNvSpPr>
          <p:nvPr>
            <p:ph type="pic" sz="quarter" idx="10" hasCustomPrompt="1"/>
          </p:nvPr>
        </p:nvSpPr>
        <p:spPr>
          <a:xfrm>
            <a:off x="2" y="0"/>
            <a:ext cx="12191998" cy="6858000"/>
          </a:xfrm>
          <a:prstGeom prst="rect">
            <a:avLst/>
          </a:prstGeom>
        </p:spPr>
        <p:txBody>
          <a:bodyPr anchor="ctr"/>
          <a:lstStyle>
            <a:lvl1pPr marL="0" indent="0" algn="r">
              <a:buNone/>
              <a:defRPr/>
            </a:lvl1pPr>
          </a:lstStyle>
          <a:p>
            <a:r>
              <a:rPr lang="en-US"/>
              <a:t>Insert photo by clicking on the image icon</a:t>
            </a:r>
          </a:p>
        </p:txBody>
      </p:sp>
      <p:sp>
        <p:nvSpPr>
          <p:cNvPr id="4" name="Content Placeholder 2">
            <a:extLst>
              <a:ext uri="{FF2B5EF4-FFF2-40B4-BE49-F238E27FC236}">
                <a16:creationId xmlns:a16="http://schemas.microsoft.com/office/drawing/2014/main" id="{1D111DE1-BD25-8B4A-BEFC-769203F0F0C7}"/>
              </a:ext>
            </a:extLst>
          </p:cNvPr>
          <p:cNvSpPr>
            <a:spLocks noGrp="1"/>
          </p:cNvSpPr>
          <p:nvPr>
            <p:ph sz="half" idx="1" hasCustomPrompt="1"/>
          </p:nvPr>
        </p:nvSpPr>
        <p:spPr>
          <a:xfrm>
            <a:off x="-55660" y="0"/>
            <a:ext cx="5762233" cy="6865951"/>
          </a:xfrm>
          <a:custGeom>
            <a:avLst/>
            <a:gdLst>
              <a:gd name="connsiteX0" fmla="*/ 5 w 4890977"/>
              <a:gd name="connsiteY0" fmla="*/ 2632582 h 6892206"/>
              <a:gd name="connsiteX1" fmla="*/ 2445489 w 4890977"/>
              <a:gd name="connsiteY1" fmla="*/ 0 h 6892206"/>
              <a:gd name="connsiteX2" fmla="*/ 4890972 w 4890977"/>
              <a:gd name="connsiteY2" fmla="*/ 2632582 h 6892206"/>
              <a:gd name="connsiteX3" fmla="*/ 3956880 w 4890977"/>
              <a:gd name="connsiteY3" fmla="*/ 6892188 h 6892206"/>
              <a:gd name="connsiteX4" fmla="*/ 934097 w 4890977"/>
              <a:gd name="connsiteY4" fmla="*/ 6892188 h 6892206"/>
              <a:gd name="connsiteX5" fmla="*/ 5 w 4890977"/>
              <a:gd name="connsiteY5" fmla="*/ 2632582 h 6892206"/>
              <a:gd name="connsiteX0" fmla="*/ 0 w 5730939"/>
              <a:gd name="connsiteY0" fmla="*/ 2632582 h 6892188"/>
              <a:gd name="connsiteX1" fmla="*/ 2445484 w 5730939"/>
              <a:gd name="connsiteY1" fmla="*/ 0 h 6892188"/>
              <a:gd name="connsiteX2" fmla="*/ 5730939 w 5730939"/>
              <a:gd name="connsiteY2" fmla="*/ 3461922 h 6892188"/>
              <a:gd name="connsiteX3" fmla="*/ 3956875 w 5730939"/>
              <a:gd name="connsiteY3" fmla="*/ 6892188 h 6892188"/>
              <a:gd name="connsiteX4" fmla="*/ 934092 w 5730939"/>
              <a:gd name="connsiteY4" fmla="*/ 6892188 h 6892188"/>
              <a:gd name="connsiteX5" fmla="*/ 0 w 5730939"/>
              <a:gd name="connsiteY5" fmla="*/ 2632582 h 6892188"/>
              <a:gd name="connsiteX0" fmla="*/ 0 w 5730939"/>
              <a:gd name="connsiteY0" fmla="*/ 2632582 h 6892188"/>
              <a:gd name="connsiteX1" fmla="*/ 2445484 w 5730939"/>
              <a:gd name="connsiteY1" fmla="*/ 0 h 6892188"/>
              <a:gd name="connsiteX2" fmla="*/ 5730939 w 5730939"/>
              <a:gd name="connsiteY2" fmla="*/ 3461922 h 6892188"/>
              <a:gd name="connsiteX3" fmla="*/ 4871275 w 5730939"/>
              <a:gd name="connsiteY3" fmla="*/ 6860291 h 6892188"/>
              <a:gd name="connsiteX4" fmla="*/ 934092 w 5730939"/>
              <a:gd name="connsiteY4" fmla="*/ 6892188 h 6892188"/>
              <a:gd name="connsiteX5" fmla="*/ 0 w 5730939"/>
              <a:gd name="connsiteY5" fmla="*/ 2632582 h 6892188"/>
              <a:gd name="connsiteX0" fmla="*/ 0 w 5730939"/>
              <a:gd name="connsiteY0" fmla="*/ 2675113 h 6934719"/>
              <a:gd name="connsiteX1" fmla="*/ 4890973 w 5730939"/>
              <a:gd name="connsiteY1" fmla="*/ 0 h 6934719"/>
              <a:gd name="connsiteX2" fmla="*/ 5730939 w 5730939"/>
              <a:gd name="connsiteY2" fmla="*/ 3504453 h 6934719"/>
              <a:gd name="connsiteX3" fmla="*/ 4871275 w 5730939"/>
              <a:gd name="connsiteY3" fmla="*/ 6902822 h 6934719"/>
              <a:gd name="connsiteX4" fmla="*/ 934092 w 5730939"/>
              <a:gd name="connsiteY4" fmla="*/ 6934719 h 6934719"/>
              <a:gd name="connsiteX5" fmla="*/ 0 w 5730939"/>
              <a:gd name="connsiteY5" fmla="*/ 2675113 h 6934719"/>
              <a:gd name="connsiteX0" fmla="*/ 0 w 5773469"/>
              <a:gd name="connsiteY0" fmla="*/ 102034 h 6934719"/>
              <a:gd name="connsiteX1" fmla="*/ 4933503 w 5773469"/>
              <a:gd name="connsiteY1" fmla="*/ 0 h 6934719"/>
              <a:gd name="connsiteX2" fmla="*/ 5773469 w 5773469"/>
              <a:gd name="connsiteY2" fmla="*/ 3504453 h 6934719"/>
              <a:gd name="connsiteX3" fmla="*/ 4913805 w 5773469"/>
              <a:gd name="connsiteY3" fmla="*/ 6902822 h 6934719"/>
              <a:gd name="connsiteX4" fmla="*/ 976622 w 5773469"/>
              <a:gd name="connsiteY4" fmla="*/ 6934719 h 6934719"/>
              <a:gd name="connsiteX5" fmla="*/ 0 w 5773469"/>
              <a:gd name="connsiteY5" fmla="*/ 102034 h 6934719"/>
              <a:gd name="connsiteX0" fmla="*/ 0 w 5773469"/>
              <a:gd name="connsiteY0" fmla="*/ 16794 h 6849479"/>
              <a:gd name="connsiteX1" fmla="*/ 4956751 w 5773469"/>
              <a:gd name="connsiteY1" fmla="*/ 0 h 6849479"/>
              <a:gd name="connsiteX2" fmla="*/ 5773469 w 5773469"/>
              <a:gd name="connsiteY2" fmla="*/ 3419213 h 6849479"/>
              <a:gd name="connsiteX3" fmla="*/ 4913805 w 5773469"/>
              <a:gd name="connsiteY3" fmla="*/ 6817582 h 6849479"/>
              <a:gd name="connsiteX4" fmla="*/ 976622 w 5773469"/>
              <a:gd name="connsiteY4" fmla="*/ 6849479 h 6849479"/>
              <a:gd name="connsiteX5" fmla="*/ 0 w 5773469"/>
              <a:gd name="connsiteY5" fmla="*/ 16794 h 6849479"/>
              <a:gd name="connsiteX0" fmla="*/ 0 w 5719224"/>
              <a:gd name="connsiteY0" fmla="*/ 0 h 6863681"/>
              <a:gd name="connsiteX1" fmla="*/ 4902506 w 5719224"/>
              <a:gd name="connsiteY1" fmla="*/ 14202 h 6863681"/>
              <a:gd name="connsiteX2" fmla="*/ 5719224 w 5719224"/>
              <a:gd name="connsiteY2" fmla="*/ 3433415 h 6863681"/>
              <a:gd name="connsiteX3" fmla="*/ 4859560 w 5719224"/>
              <a:gd name="connsiteY3" fmla="*/ 6831784 h 6863681"/>
              <a:gd name="connsiteX4" fmla="*/ 922377 w 5719224"/>
              <a:gd name="connsiteY4" fmla="*/ 6863681 h 6863681"/>
              <a:gd name="connsiteX5" fmla="*/ 0 w 5719224"/>
              <a:gd name="connsiteY5" fmla="*/ 0 h 6863681"/>
              <a:gd name="connsiteX0" fmla="*/ 0 w 5719224"/>
              <a:gd name="connsiteY0" fmla="*/ 1296 h 6864977"/>
              <a:gd name="connsiteX1" fmla="*/ 4871509 w 5719224"/>
              <a:gd name="connsiteY1" fmla="*/ 0 h 6864977"/>
              <a:gd name="connsiteX2" fmla="*/ 5719224 w 5719224"/>
              <a:gd name="connsiteY2" fmla="*/ 3434711 h 6864977"/>
              <a:gd name="connsiteX3" fmla="*/ 4859560 w 5719224"/>
              <a:gd name="connsiteY3" fmla="*/ 6833080 h 6864977"/>
              <a:gd name="connsiteX4" fmla="*/ 922377 w 5719224"/>
              <a:gd name="connsiteY4" fmla="*/ 6864977 h 6864977"/>
              <a:gd name="connsiteX5" fmla="*/ 0 w 5719224"/>
              <a:gd name="connsiteY5" fmla="*/ 1296 h 6864977"/>
              <a:gd name="connsiteX0" fmla="*/ 0 w 5719224"/>
              <a:gd name="connsiteY0" fmla="*/ 1296 h 6893257"/>
              <a:gd name="connsiteX1" fmla="*/ 4871509 w 5719224"/>
              <a:gd name="connsiteY1" fmla="*/ 0 h 6893257"/>
              <a:gd name="connsiteX2" fmla="*/ 5719224 w 5719224"/>
              <a:gd name="connsiteY2" fmla="*/ 3434711 h 6893257"/>
              <a:gd name="connsiteX3" fmla="*/ 4859560 w 5719224"/>
              <a:gd name="connsiteY3" fmla="*/ 6833080 h 6893257"/>
              <a:gd name="connsiteX4" fmla="*/ 17404 w 5719224"/>
              <a:gd name="connsiteY4" fmla="*/ 6893257 h 6893257"/>
              <a:gd name="connsiteX5" fmla="*/ 0 w 5719224"/>
              <a:gd name="connsiteY5" fmla="*/ 1296 h 6893257"/>
              <a:gd name="connsiteX0" fmla="*/ 0 w 5719224"/>
              <a:gd name="connsiteY0" fmla="*/ 1296 h 6893257"/>
              <a:gd name="connsiteX1" fmla="*/ 4871509 w 5719224"/>
              <a:gd name="connsiteY1" fmla="*/ 0 h 6893257"/>
              <a:gd name="connsiteX2" fmla="*/ 5719224 w 5719224"/>
              <a:gd name="connsiteY2" fmla="*/ 3434711 h 6893257"/>
              <a:gd name="connsiteX3" fmla="*/ 4831279 w 5719224"/>
              <a:gd name="connsiteY3" fmla="*/ 6880214 h 6893257"/>
              <a:gd name="connsiteX4" fmla="*/ 17404 w 5719224"/>
              <a:gd name="connsiteY4" fmla="*/ 6893257 h 6893257"/>
              <a:gd name="connsiteX5" fmla="*/ 0 w 5719224"/>
              <a:gd name="connsiteY5" fmla="*/ 1296 h 6893257"/>
              <a:gd name="connsiteX0" fmla="*/ 0 w 5719224"/>
              <a:gd name="connsiteY0" fmla="*/ 62256 h 6954217"/>
              <a:gd name="connsiteX1" fmla="*/ 4847125 w 5719224"/>
              <a:gd name="connsiteY1" fmla="*/ 0 h 6954217"/>
              <a:gd name="connsiteX2" fmla="*/ 5719224 w 5719224"/>
              <a:gd name="connsiteY2" fmla="*/ 3495671 h 6954217"/>
              <a:gd name="connsiteX3" fmla="*/ 4831279 w 5719224"/>
              <a:gd name="connsiteY3" fmla="*/ 6941174 h 6954217"/>
              <a:gd name="connsiteX4" fmla="*/ 17404 w 5719224"/>
              <a:gd name="connsiteY4" fmla="*/ 6954217 h 6954217"/>
              <a:gd name="connsiteX5" fmla="*/ 0 w 5719224"/>
              <a:gd name="connsiteY5" fmla="*/ 62256 h 6954217"/>
              <a:gd name="connsiteX0" fmla="*/ 0 w 5731416"/>
              <a:gd name="connsiteY0" fmla="*/ 1296 h 6954217"/>
              <a:gd name="connsiteX1" fmla="*/ 4859317 w 5731416"/>
              <a:gd name="connsiteY1" fmla="*/ 0 h 6954217"/>
              <a:gd name="connsiteX2" fmla="*/ 5731416 w 5731416"/>
              <a:gd name="connsiteY2" fmla="*/ 3495671 h 6954217"/>
              <a:gd name="connsiteX3" fmla="*/ 4843471 w 5731416"/>
              <a:gd name="connsiteY3" fmla="*/ 6941174 h 6954217"/>
              <a:gd name="connsiteX4" fmla="*/ 29596 w 5731416"/>
              <a:gd name="connsiteY4" fmla="*/ 6954217 h 6954217"/>
              <a:gd name="connsiteX5" fmla="*/ 0 w 5731416"/>
              <a:gd name="connsiteY5" fmla="*/ 1296 h 6954217"/>
              <a:gd name="connsiteX0" fmla="*/ 0 w 5731416"/>
              <a:gd name="connsiteY0" fmla="*/ 1296 h 7002134"/>
              <a:gd name="connsiteX1" fmla="*/ 4859317 w 5731416"/>
              <a:gd name="connsiteY1" fmla="*/ 0 h 7002134"/>
              <a:gd name="connsiteX2" fmla="*/ 5731416 w 5731416"/>
              <a:gd name="connsiteY2" fmla="*/ 3495671 h 7002134"/>
              <a:gd name="connsiteX3" fmla="*/ 4831279 w 5731416"/>
              <a:gd name="connsiteY3" fmla="*/ 7002134 h 7002134"/>
              <a:gd name="connsiteX4" fmla="*/ 29596 w 5731416"/>
              <a:gd name="connsiteY4" fmla="*/ 6954217 h 7002134"/>
              <a:gd name="connsiteX5" fmla="*/ 0 w 5731416"/>
              <a:gd name="connsiteY5" fmla="*/ 1296 h 7002134"/>
              <a:gd name="connsiteX0" fmla="*/ 8116 w 5739532"/>
              <a:gd name="connsiteY0" fmla="*/ 1296 h 7002134"/>
              <a:gd name="connsiteX1" fmla="*/ 4867433 w 5739532"/>
              <a:gd name="connsiteY1" fmla="*/ 0 h 7002134"/>
              <a:gd name="connsiteX2" fmla="*/ 5739532 w 5739532"/>
              <a:gd name="connsiteY2" fmla="*/ 3495671 h 7002134"/>
              <a:gd name="connsiteX3" fmla="*/ 4839395 w 5739532"/>
              <a:gd name="connsiteY3" fmla="*/ 7002134 h 7002134"/>
              <a:gd name="connsiteX4" fmla="*/ 1136 w 5739532"/>
              <a:gd name="connsiteY4" fmla="*/ 6990793 h 7002134"/>
              <a:gd name="connsiteX5" fmla="*/ 8116 w 5739532"/>
              <a:gd name="connsiteY5" fmla="*/ 1296 h 7002134"/>
              <a:gd name="connsiteX0" fmla="*/ 8116 w 5678572"/>
              <a:gd name="connsiteY0" fmla="*/ 1296 h 7002134"/>
              <a:gd name="connsiteX1" fmla="*/ 4867433 w 5678572"/>
              <a:gd name="connsiteY1" fmla="*/ 0 h 7002134"/>
              <a:gd name="connsiteX2" fmla="*/ 5678572 w 5678572"/>
              <a:gd name="connsiteY2" fmla="*/ 1983863 h 7002134"/>
              <a:gd name="connsiteX3" fmla="*/ 4839395 w 5678572"/>
              <a:gd name="connsiteY3" fmla="*/ 7002134 h 7002134"/>
              <a:gd name="connsiteX4" fmla="*/ 1136 w 5678572"/>
              <a:gd name="connsiteY4" fmla="*/ 6990793 h 7002134"/>
              <a:gd name="connsiteX5" fmla="*/ 8116 w 5678572"/>
              <a:gd name="connsiteY5" fmla="*/ 1296 h 7002134"/>
              <a:gd name="connsiteX0" fmla="*/ 8116 w 5702956"/>
              <a:gd name="connsiteY0" fmla="*/ 1296 h 7002134"/>
              <a:gd name="connsiteX1" fmla="*/ 4867433 w 5702956"/>
              <a:gd name="connsiteY1" fmla="*/ 0 h 7002134"/>
              <a:gd name="connsiteX2" fmla="*/ 5702956 w 5702956"/>
              <a:gd name="connsiteY2" fmla="*/ 2154551 h 7002134"/>
              <a:gd name="connsiteX3" fmla="*/ 4839395 w 5702956"/>
              <a:gd name="connsiteY3" fmla="*/ 7002134 h 7002134"/>
              <a:gd name="connsiteX4" fmla="*/ 1136 w 5702956"/>
              <a:gd name="connsiteY4" fmla="*/ 6990793 h 7002134"/>
              <a:gd name="connsiteX5" fmla="*/ 8116 w 5702956"/>
              <a:gd name="connsiteY5" fmla="*/ 1296 h 700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56" h="7002134">
                <a:moveTo>
                  <a:pt x="8116" y="1296"/>
                </a:moveTo>
                <a:lnTo>
                  <a:pt x="4867433" y="0"/>
                </a:lnTo>
                <a:lnTo>
                  <a:pt x="5702956" y="2154551"/>
                </a:lnTo>
                <a:lnTo>
                  <a:pt x="4839395" y="7002134"/>
                </a:lnTo>
                <a:lnTo>
                  <a:pt x="1136" y="6990793"/>
                </a:lnTo>
                <a:cubicBezTo>
                  <a:pt x="-4665" y="4693473"/>
                  <a:pt x="13917" y="2298616"/>
                  <a:pt x="8116" y="1296"/>
                </a:cubicBezTo>
                <a:close/>
              </a:path>
            </a:pathLst>
          </a:custGeom>
          <a:solidFill>
            <a:schemeClr val="tx2"/>
          </a:solidFill>
          <a:effectLst/>
        </p:spPr>
        <p:txBody>
          <a:bodyPr lIns="457200" tIns="1920240" rIns="365760" anchor="t" anchorCtr="0">
            <a:noAutofit/>
          </a:bodyPr>
          <a:lstStyle>
            <a:lvl1pPr marL="0" indent="0" algn="l">
              <a:lnSpc>
                <a:spcPct val="80000"/>
              </a:lnSpc>
              <a:buNone/>
              <a:defRPr sz="3200" b="1" i="0">
                <a:solidFill>
                  <a:schemeClr val="bg1"/>
                </a:solidFill>
                <a:latin typeface="Trebuchet MS" panose="020B0703020202090204" pitchFamily="34" charset="0"/>
                <a:cs typeface="Trebuchet MS" panose="020B0703020202090204" pitchFamily="34" charset="0"/>
              </a:defRPr>
            </a:lvl1pPr>
          </a:lstStyle>
          <a:p>
            <a:pPr lvl="0"/>
            <a:r>
              <a:rPr lang="en-US"/>
              <a:t>Edit master text styles </a:t>
            </a:r>
          </a:p>
        </p:txBody>
      </p:sp>
    </p:spTree>
    <p:extLst>
      <p:ext uri="{BB962C8B-B14F-4D97-AF65-F5344CB8AC3E}">
        <p14:creationId xmlns:p14="http://schemas.microsoft.com/office/powerpoint/2010/main" val="3995569212"/>
      </p:ext>
    </p:extLst>
  </p:cSld>
  <p:clrMapOvr>
    <a:masterClrMapping/>
  </p:clrMapOvr>
  <p:extLst>
    <p:ext uri="{DCECCB84-F9BA-43D5-87BE-67443E8EF086}">
      <p15:sldGuideLst xmlns:p15="http://schemas.microsoft.com/office/powerpoint/2012/main">
        <p15:guide id="1" pos="31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Divider Blu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10E3402-48B3-4143-B616-3016ADBBD5D2}"/>
              </a:ext>
            </a:extLst>
          </p:cNvPr>
          <p:cNvSpPr>
            <a:spLocks noGrp="1"/>
          </p:cNvSpPr>
          <p:nvPr>
            <p:ph type="pic" sz="quarter" idx="12" hasCustomPrompt="1"/>
          </p:nvPr>
        </p:nvSpPr>
        <p:spPr>
          <a:xfrm>
            <a:off x="9060873" y="0"/>
            <a:ext cx="3131127" cy="6858000"/>
          </a:xfrm>
        </p:spPr>
        <p:txBody>
          <a:bodyPr/>
          <a:lstStyle/>
          <a:p>
            <a:r>
              <a:rPr lang="en-US"/>
              <a:t>Insert Picture</a:t>
            </a:r>
          </a:p>
        </p:txBody>
      </p:sp>
      <p:sp>
        <p:nvSpPr>
          <p:cNvPr id="14" name="Picture Placeholder 4">
            <a:extLst>
              <a:ext uri="{FF2B5EF4-FFF2-40B4-BE49-F238E27FC236}">
                <a16:creationId xmlns:a16="http://schemas.microsoft.com/office/drawing/2014/main" id="{DC3FCFD4-8398-2441-BE44-A8DEC5D48792}"/>
              </a:ext>
            </a:extLst>
          </p:cNvPr>
          <p:cNvSpPr>
            <a:spLocks noGrp="1"/>
          </p:cNvSpPr>
          <p:nvPr>
            <p:ph type="pic" sz="quarter" idx="10" hasCustomPrompt="1"/>
          </p:nvPr>
        </p:nvSpPr>
        <p:spPr>
          <a:xfrm>
            <a:off x="4713316" y="0"/>
            <a:ext cx="3430939" cy="6859582"/>
          </a:xfrm>
          <a:custGeom>
            <a:avLst/>
            <a:gdLst>
              <a:gd name="connsiteX0" fmla="*/ 1149119 w 7424926"/>
              <a:gd name="connsiteY0" fmla="*/ 0 h 6894576"/>
              <a:gd name="connsiteX1" fmla="*/ 6275807 w 7424926"/>
              <a:gd name="connsiteY1" fmla="*/ 0 h 6894576"/>
              <a:gd name="connsiteX2" fmla="*/ 7424926 w 7424926"/>
              <a:gd name="connsiteY2" fmla="*/ 1149119 h 6894576"/>
              <a:gd name="connsiteX3" fmla="*/ 7424926 w 7424926"/>
              <a:gd name="connsiteY3" fmla="*/ 6894576 h 6894576"/>
              <a:gd name="connsiteX4" fmla="*/ 7424926 w 7424926"/>
              <a:gd name="connsiteY4" fmla="*/ 6894576 h 6894576"/>
              <a:gd name="connsiteX5" fmla="*/ 0 w 7424926"/>
              <a:gd name="connsiteY5" fmla="*/ 6894576 h 6894576"/>
              <a:gd name="connsiteX6" fmla="*/ 0 w 7424926"/>
              <a:gd name="connsiteY6" fmla="*/ 6894576 h 6894576"/>
              <a:gd name="connsiteX7" fmla="*/ 0 w 7424926"/>
              <a:gd name="connsiteY7" fmla="*/ 1149119 h 6894576"/>
              <a:gd name="connsiteX8" fmla="*/ 1149119 w 7424926"/>
              <a:gd name="connsiteY8" fmla="*/ 0 h 6894576"/>
              <a:gd name="connsiteX0" fmla="*/ 1149119 w 7424926"/>
              <a:gd name="connsiteY0" fmla="*/ 0 h 6894576"/>
              <a:gd name="connsiteX1" fmla="*/ 6275807 w 7424926"/>
              <a:gd name="connsiteY1" fmla="*/ 0 h 6894576"/>
              <a:gd name="connsiteX2" fmla="*/ 7424926 w 7424926"/>
              <a:gd name="connsiteY2" fmla="*/ 1149119 h 6894576"/>
              <a:gd name="connsiteX3" fmla="*/ 7424926 w 7424926"/>
              <a:gd name="connsiteY3" fmla="*/ 6894576 h 6894576"/>
              <a:gd name="connsiteX4" fmla="*/ 7424926 w 7424926"/>
              <a:gd name="connsiteY4" fmla="*/ 6894576 h 6894576"/>
              <a:gd name="connsiteX5" fmla="*/ 0 w 7424926"/>
              <a:gd name="connsiteY5" fmla="*/ 6894576 h 6894576"/>
              <a:gd name="connsiteX6" fmla="*/ 0 w 7424926"/>
              <a:gd name="connsiteY6" fmla="*/ 6894576 h 6894576"/>
              <a:gd name="connsiteX7" fmla="*/ 877824 w 7424926"/>
              <a:gd name="connsiteY7" fmla="*/ 2124479 h 6894576"/>
              <a:gd name="connsiteX8" fmla="*/ 1149119 w 7424926"/>
              <a:gd name="connsiteY8" fmla="*/ 0 h 6894576"/>
              <a:gd name="connsiteX0" fmla="*/ 39647 w 7424926"/>
              <a:gd name="connsiteY0" fmla="*/ 0 h 6918960"/>
              <a:gd name="connsiteX1" fmla="*/ 6275807 w 7424926"/>
              <a:gd name="connsiteY1" fmla="*/ 24384 h 6918960"/>
              <a:gd name="connsiteX2" fmla="*/ 7424926 w 7424926"/>
              <a:gd name="connsiteY2" fmla="*/ 1173503 h 6918960"/>
              <a:gd name="connsiteX3" fmla="*/ 7424926 w 7424926"/>
              <a:gd name="connsiteY3" fmla="*/ 6918960 h 6918960"/>
              <a:gd name="connsiteX4" fmla="*/ 7424926 w 7424926"/>
              <a:gd name="connsiteY4" fmla="*/ 6918960 h 6918960"/>
              <a:gd name="connsiteX5" fmla="*/ 0 w 7424926"/>
              <a:gd name="connsiteY5" fmla="*/ 6918960 h 6918960"/>
              <a:gd name="connsiteX6" fmla="*/ 0 w 7424926"/>
              <a:gd name="connsiteY6" fmla="*/ 6918960 h 6918960"/>
              <a:gd name="connsiteX7" fmla="*/ 877824 w 7424926"/>
              <a:gd name="connsiteY7" fmla="*/ 2148863 h 6918960"/>
              <a:gd name="connsiteX8" fmla="*/ 39647 w 7424926"/>
              <a:gd name="connsiteY8" fmla="*/ 0 h 6918960"/>
              <a:gd name="connsiteX0" fmla="*/ 39647 w 7424926"/>
              <a:gd name="connsiteY0" fmla="*/ 0 h 6918960"/>
              <a:gd name="connsiteX1" fmla="*/ 2435327 w 7424926"/>
              <a:gd name="connsiteY1" fmla="*/ 0 h 6918960"/>
              <a:gd name="connsiteX2" fmla="*/ 7424926 w 7424926"/>
              <a:gd name="connsiteY2" fmla="*/ 1173503 h 6918960"/>
              <a:gd name="connsiteX3" fmla="*/ 7424926 w 7424926"/>
              <a:gd name="connsiteY3" fmla="*/ 6918960 h 6918960"/>
              <a:gd name="connsiteX4" fmla="*/ 7424926 w 7424926"/>
              <a:gd name="connsiteY4" fmla="*/ 6918960 h 6918960"/>
              <a:gd name="connsiteX5" fmla="*/ 0 w 7424926"/>
              <a:gd name="connsiteY5" fmla="*/ 6918960 h 6918960"/>
              <a:gd name="connsiteX6" fmla="*/ 0 w 7424926"/>
              <a:gd name="connsiteY6" fmla="*/ 6918960 h 6918960"/>
              <a:gd name="connsiteX7" fmla="*/ 877824 w 7424926"/>
              <a:gd name="connsiteY7" fmla="*/ 2148863 h 6918960"/>
              <a:gd name="connsiteX8" fmla="*/ 39647 w 7424926"/>
              <a:gd name="connsiteY8" fmla="*/ 0 h 6918960"/>
              <a:gd name="connsiteX0" fmla="*/ 39647 w 7424926"/>
              <a:gd name="connsiteY0" fmla="*/ 0 h 6918960"/>
              <a:gd name="connsiteX1" fmla="*/ 2435327 w 7424926"/>
              <a:gd name="connsiteY1" fmla="*/ 0 h 6918960"/>
              <a:gd name="connsiteX2" fmla="*/ 3145534 w 7424926"/>
              <a:gd name="connsiteY2" fmla="*/ 1880639 h 6918960"/>
              <a:gd name="connsiteX3" fmla="*/ 7424926 w 7424926"/>
              <a:gd name="connsiteY3" fmla="*/ 6918960 h 6918960"/>
              <a:gd name="connsiteX4" fmla="*/ 7424926 w 7424926"/>
              <a:gd name="connsiteY4" fmla="*/ 6918960 h 6918960"/>
              <a:gd name="connsiteX5" fmla="*/ 0 w 7424926"/>
              <a:gd name="connsiteY5" fmla="*/ 6918960 h 6918960"/>
              <a:gd name="connsiteX6" fmla="*/ 0 w 7424926"/>
              <a:gd name="connsiteY6" fmla="*/ 6918960 h 6918960"/>
              <a:gd name="connsiteX7" fmla="*/ 877824 w 7424926"/>
              <a:gd name="connsiteY7" fmla="*/ 2148863 h 6918960"/>
              <a:gd name="connsiteX8" fmla="*/ 39647 w 7424926"/>
              <a:gd name="connsiteY8" fmla="*/ 0 h 6918960"/>
              <a:gd name="connsiteX0" fmla="*/ 39647 w 7424926"/>
              <a:gd name="connsiteY0" fmla="*/ 0 h 6918960"/>
              <a:gd name="connsiteX1" fmla="*/ 2435327 w 7424926"/>
              <a:gd name="connsiteY1" fmla="*/ 0 h 6918960"/>
              <a:gd name="connsiteX2" fmla="*/ 3145534 w 7424926"/>
              <a:gd name="connsiteY2" fmla="*/ 1880639 h 6918960"/>
              <a:gd name="connsiteX3" fmla="*/ 7424926 w 7424926"/>
              <a:gd name="connsiteY3" fmla="*/ 6918960 h 6918960"/>
              <a:gd name="connsiteX4" fmla="*/ 6559294 w 7424926"/>
              <a:gd name="connsiteY4" fmla="*/ 6906768 h 6918960"/>
              <a:gd name="connsiteX5" fmla="*/ 0 w 7424926"/>
              <a:gd name="connsiteY5" fmla="*/ 6918960 h 6918960"/>
              <a:gd name="connsiteX6" fmla="*/ 0 w 7424926"/>
              <a:gd name="connsiteY6" fmla="*/ 6918960 h 6918960"/>
              <a:gd name="connsiteX7" fmla="*/ 877824 w 7424926"/>
              <a:gd name="connsiteY7" fmla="*/ 2148863 h 6918960"/>
              <a:gd name="connsiteX8" fmla="*/ 39647 w 7424926"/>
              <a:gd name="connsiteY8" fmla="*/ 0 h 6918960"/>
              <a:gd name="connsiteX0" fmla="*/ 39647 w 6559294"/>
              <a:gd name="connsiteY0" fmla="*/ 0 h 6943344"/>
              <a:gd name="connsiteX1" fmla="*/ 2435327 w 6559294"/>
              <a:gd name="connsiteY1" fmla="*/ 0 h 6943344"/>
              <a:gd name="connsiteX2" fmla="*/ 3145534 w 6559294"/>
              <a:gd name="connsiteY2" fmla="*/ 1880639 h 6943344"/>
              <a:gd name="connsiteX3" fmla="*/ 1865374 w 6559294"/>
              <a:gd name="connsiteY3" fmla="*/ 6943344 h 6943344"/>
              <a:gd name="connsiteX4" fmla="*/ 6559294 w 6559294"/>
              <a:gd name="connsiteY4" fmla="*/ 6906768 h 6943344"/>
              <a:gd name="connsiteX5" fmla="*/ 0 w 6559294"/>
              <a:gd name="connsiteY5" fmla="*/ 6918960 h 6943344"/>
              <a:gd name="connsiteX6" fmla="*/ 0 w 6559294"/>
              <a:gd name="connsiteY6" fmla="*/ 6918960 h 6943344"/>
              <a:gd name="connsiteX7" fmla="*/ 877824 w 6559294"/>
              <a:gd name="connsiteY7" fmla="*/ 2148863 h 6943344"/>
              <a:gd name="connsiteX8" fmla="*/ 39647 w 6559294"/>
              <a:gd name="connsiteY8" fmla="*/ 0 h 6943344"/>
              <a:gd name="connsiteX0" fmla="*/ 39647 w 3145534"/>
              <a:gd name="connsiteY0" fmla="*/ 0 h 6943344"/>
              <a:gd name="connsiteX1" fmla="*/ 2435327 w 3145534"/>
              <a:gd name="connsiteY1" fmla="*/ 0 h 6943344"/>
              <a:gd name="connsiteX2" fmla="*/ 3145534 w 3145534"/>
              <a:gd name="connsiteY2" fmla="*/ 1880639 h 6943344"/>
              <a:gd name="connsiteX3" fmla="*/ 1865374 w 3145534"/>
              <a:gd name="connsiteY3" fmla="*/ 6943344 h 6943344"/>
              <a:gd name="connsiteX4" fmla="*/ 1670302 w 3145534"/>
              <a:gd name="connsiteY4" fmla="*/ 6931152 h 6943344"/>
              <a:gd name="connsiteX5" fmla="*/ 0 w 3145534"/>
              <a:gd name="connsiteY5" fmla="*/ 6918960 h 6943344"/>
              <a:gd name="connsiteX6" fmla="*/ 0 w 3145534"/>
              <a:gd name="connsiteY6" fmla="*/ 6918960 h 6943344"/>
              <a:gd name="connsiteX7" fmla="*/ 877824 w 3145534"/>
              <a:gd name="connsiteY7" fmla="*/ 2148863 h 6943344"/>
              <a:gd name="connsiteX8" fmla="*/ 39647 w 3145534"/>
              <a:gd name="connsiteY8" fmla="*/ 0 h 6943344"/>
              <a:gd name="connsiteX0" fmla="*/ 39647 w 3145534"/>
              <a:gd name="connsiteY0" fmla="*/ 0 h 6955536"/>
              <a:gd name="connsiteX1" fmla="*/ 2435327 w 3145534"/>
              <a:gd name="connsiteY1" fmla="*/ 0 h 6955536"/>
              <a:gd name="connsiteX2" fmla="*/ 3145534 w 3145534"/>
              <a:gd name="connsiteY2" fmla="*/ 1880639 h 6955536"/>
              <a:gd name="connsiteX3" fmla="*/ 1865374 w 3145534"/>
              <a:gd name="connsiteY3" fmla="*/ 6943344 h 6955536"/>
              <a:gd name="connsiteX4" fmla="*/ 1816606 w 3145534"/>
              <a:gd name="connsiteY4" fmla="*/ 6955536 h 6955536"/>
              <a:gd name="connsiteX5" fmla="*/ 0 w 3145534"/>
              <a:gd name="connsiteY5" fmla="*/ 6918960 h 6955536"/>
              <a:gd name="connsiteX6" fmla="*/ 0 w 3145534"/>
              <a:gd name="connsiteY6" fmla="*/ 6918960 h 6955536"/>
              <a:gd name="connsiteX7" fmla="*/ 877824 w 3145534"/>
              <a:gd name="connsiteY7" fmla="*/ 2148863 h 6955536"/>
              <a:gd name="connsiteX8" fmla="*/ 39647 w 3145534"/>
              <a:gd name="connsiteY8" fmla="*/ 0 h 6955536"/>
              <a:gd name="connsiteX0" fmla="*/ 39647 w 3194302"/>
              <a:gd name="connsiteY0" fmla="*/ 0 h 6955536"/>
              <a:gd name="connsiteX1" fmla="*/ 2435327 w 3194302"/>
              <a:gd name="connsiteY1" fmla="*/ 0 h 6955536"/>
              <a:gd name="connsiteX2" fmla="*/ 3194302 w 3194302"/>
              <a:gd name="connsiteY2" fmla="*/ 2173247 h 6955536"/>
              <a:gd name="connsiteX3" fmla="*/ 1865374 w 3194302"/>
              <a:gd name="connsiteY3" fmla="*/ 6943344 h 6955536"/>
              <a:gd name="connsiteX4" fmla="*/ 1816606 w 3194302"/>
              <a:gd name="connsiteY4" fmla="*/ 6955536 h 6955536"/>
              <a:gd name="connsiteX5" fmla="*/ 0 w 3194302"/>
              <a:gd name="connsiteY5" fmla="*/ 6918960 h 6955536"/>
              <a:gd name="connsiteX6" fmla="*/ 0 w 3194302"/>
              <a:gd name="connsiteY6" fmla="*/ 6918960 h 6955536"/>
              <a:gd name="connsiteX7" fmla="*/ 877824 w 3194302"/>
              <a:gd name="connsiteY7" fmla="*/ 2148863 h 6955536"/>
              <a:gd name="connsiteX8" fmla="*/ 39647 w 3194302"/>
              <a:gd name="connsiteY8" fmla="*/ 0 h 6955536"/>
              <a:gd name="connsiteX0" fmla="*/ 39647 w 3194302"/>
              <a:gd name="connsiteY0" fmla="*/ 0 h 6955536"/>
              <a:gd name="connsiteX1" fmla="*/ 2435327 w 3194302"/>
              <a:gd name="connsiteY1" fmla="*/ 0 h 6955536"/>
              <a:gd name="connsiteX2" fmla="*/ 3194302 w 3194302"/>
              <a:gd name="connsiteY2" fmla="*/ 2173247 h 6955536"/>
              <a:gd name="connsiteX3" fmla="*/ 2036062 w 3194302"/>
              <a:gd name="connsiteY3" fmla="*/ 6955536 h 6955536"/>
              <a:gd name="connsiteX4" fmla="*/ 1816606 w 3194302"/>
              <a:gd name="connsiteY4" fmla="*/ 6955536 h 6955536"/>
              <a:gd name="connsiteX5" fmla="*/ 0 w 3194302"/>
              <a:gd name="connsiteY5" fmla="*/ 6918960 h 6955536"/>
              <a:gd name="connsiteX6" fmla="*/ 0 w 3194302"/>
              <a:gd name="connsiteY6" fmla="*/ 6918960 h 6955536"/>
              <a:gd name="connsiteX7" fmla="*/ 877824 w 3194302"/>
              <a:gd name="connsiteY7" fmla="*/ 2148863 h 6955536"/>
              <a:gd name="connsiteX8" fmla="*/ 39647 w 3194302"/>
              <a:gd name="connsiteY8" fmla="*/ 0 h 6955536"/>
              <a:gd name="connsiteX0" fmla="*/ 39647 w 3194302"/>
              <a:gd name="connsiteY0" fmla="*/ 0 h 6979920"/>
              <a:gd name="connsiteX1" fmla="*/ 2435327 w 3194302"/>
              <a:gd name="connsiteY1" fmla="*/ 0 h 6979920"/>
              <a:gd name="connsiteX2" fmla="*/ 3194302 w 3194302"/>
              <a:gd name="connsiteY2" fmla="*/ 2173247 h 6979920"/>
              <a:gd name="connsiteX3" fmla="*/ 2182366 w 3194302"/>
              <a:gd name="connsiteY3" fmla="*/ 6979920 h 6979920"/>
              <a:gd name="connsiteX4" fmla="*/ 1816606 w 3194302"/>
              <a:gd name="connsiteY4" fmla="*/ 6955536 h 6979920"/>
              <a:gd name="connsiteX5" fmla="*/ 0 w 3194302"/>
              <a:gd name="connsiteY5" fmla="*/ 6918960 h 6979920"/>
              <a:gd name="connsiteX6" fmla="*/ 0 w 3194302"/>
              <a:gd name="connsiteY6" fmla="*/ 6918960 h 6979920"/>
              <a:gd name="connsiteX7" fmla="*/ 877824 w 3194302"/>
              <a:gd name="connsiteY7" fmla="*/ 2148863 h 6979920"/>
              <a:gd name="connsiteX8" fmla="*/ 39647 w 3194302"/>
              <a:gd name="connsiteY8" fmla="*/ 0 h 6979920"/>
              <a:gd name="connsiteX0" fmla="*/ 39647 w 3194302"/>
              <a:gd name="connsiteY0" fmla="*/ 0 h 6979920"/>
              <a:gd name="connsiteX1" fmla="*/ 2435327 w 3194302"/>
              <a:gd name="connsiteY1" fmla="*/ 0 h 6979920"/>
              <a:gd name="connsiteX2" fmla="*/ 3194302 w 3194302"/>
              <a:gd name="connsiteY2" fmla="*/ 2173247 h 6979920"/>
              <a:gd name="connsiteX3" fmla="*/ 2182366 w 3194302"/>
              <a:gd name="connsiteY3" fmla="*/ 6979920 h 6979920"/>
              <a:gd name="connsiteX4" fmla="*/ 0 w 3194302"/>
              <a:gd name="connsiteY4" fmla="*/ 6918960 h 6979920"/>
              <a:gd name="connsiteX5" fmla="*/ 0 w 3194302"/>
              <a:gd name="connsiteY5" fmla="*/ 6918960 h 6979920"/>
              <a:gd name="connsiteX6" fmla="*/ 877824 w 3194302"/>
              <a:gd name="connsiteY6" fmla="*/ 2148863 h 6979920"/>
              <a:gd name="connsiteX7" fmla="*/ 39647 w 3194302"/>
              <a:gd name="connsiteY7" fmla="*/ 0 h 6979920"/>
              <a:gd name="connsiteX0" fmla="*/ 39647 w 3194302"/>
              <a:gd name="connsiteY0" fmla="*/ 0 h 6920543"/>
              <a:gd name="connsiteX1" fmla="*/ 2435327 w 3194302"/>
              <a:gd name="connsiteY1" fmla="*/ 0 h 6920543"/>
              <a:gd name="connsiteX2" fmla="*/ 3194302 w 3194302"/>
              <a:gd name="connsiteY2" fmla="*/ 2173247 h 6920543"/>
              <a:gd name="connsiteX3" fmla="*/ 2182366 w 3194302"/>
              <a:gd name="connsiteY3" fmla="*/ 6920543 h 6920543"/>
              <a:gd name="connsiteX4" fmla="*/ 0 w 3194302"/>
              <a:gd name="connsiteY4" fmla="*/ 6918960 h 6920543"/>
              <a:gd name="connsiteX5" fmla="*/ 0 w 3194302"/>
              <a:gd name="connsiteY5" fmla="*/ 6918960 h 6920543"/>
              <a:gd name="connsiteX6" fmla="*/ 877824 w 3194302"/>
              <a:gd name="connsiteY6" fmla="*/ 2148863 h 6920543"/>
              <a:gd name="connsiteX7" fmla="*/ 39647 w 3194302"/>
              <a:gd name="connsiteY7" fmla="*/ 0 h 692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94302" h="6920543">
                <a:moveTo>
                  <a:pt x="39647" y="0"/>
                </a:moveTo>
                <a:lnTo>
                  <a:pt x="2435327" y="0"/>
                </a:lnTo>
                <a:lnTo>
                  <a:pt x="3194302" y="2173247"/>
                </a:lnTo>
                <a:lnTo>
                  <a:pt x="2182366" y="6920543"/>
                </a:lnTo>
                <a:lnTo>
                  <a:pt x="0" y="6918960"/>
                </a:lnTo>
                <a:lnTo>
                  <a:pt x="0" y="6918960"/>
                </a:lnTo>
                <a:lnTo>
                  <a:pt x="877824" y="2148863"/>
                </a:lnTo>
                <a:lnTo>
                  <a:pt x="39647" y="0"/>
                </a:lnTo>
                <a:close/>
              </a:path>
            </a:pathLst>
          </a:custGeom>
        </p:spPr>
        <p:txBody>
          <a:bodyPr/>
          <a:lstStyle/>
          <a:p>
            <a:r>
              <a:rPr lang="en-US"/>
              <a:t>Insert Picture</a:t>
            </a:r>
          </a:p>
        </p:txBody>
      </p:sp>
      <p:sp>
        <p:nvSpPr>
          <p:cNvPr id="7" name="Content Placeholder 2">
            <a:extLst>
              <a:ext uri="{FF2B5EF4-FFF2-40B4-BE49-F238E27FC236}">
                <a16:creationId xmlns:a16="http://schemas.microsoft.com/office/drawing/2014/main" id="{1537B446-C9D8-6D44-B058-43523B81DBB4}"/>
              </a:ext>
            </a:extLst>
          </p:cNvPr>
          <p:cNvSpPr>
            <a:spLocks noGrp="1"/>
          </p:cNvSpPr>
          <p:nvPr>
            <p:ph sz="half" idx="1" hasCustomPrompt="1"/>
          </p:nvPr>
        </p:nvSpPr>
        <p:spPr>
          <a:xfrm>
            <a:off x="-55660" y="0"/>
            <a:ext cx="5762233" cy="6865951"/>
          </a:xfrm>
          <a:custGeom>
            <a:avLst/>
            <a:gdLst>
              <a:gd name="connsiteX0" fmla="*/ 5 w 4890977"/>
              <a:gd name="connsiteY0" fmla="*/ 2632582 h 6892206"/>
              <a:gd name="connsiteX1" fmla="*/ 2445489 w 4890977"/>
              <a:gd name="connsiteY1" fmla="*/ 0 h 6892206"/>
              <a:gd name="connsiteX2" fmla="*/ 4890972 w 4890977"/>
              <a:gd name="connsiteY2" fmla="*/ 2632582 h 6892206"/>
              <a:gd name="connsiteX3" fmla="*/ 3956880 w 4890977"/>
              <a:gd name="connsiteY3" fmla="*/ 6892188 h 6892206"/>
              <a:gd name="connsiteX4" fmla="*/ 934097 w 4890977"/>
              <a:gd name="connsiteY4" fmla="*/ 6892188 h 6892206"/>
              <a:gd name="connsiteX5" fmla="*/ 5 w 4890977"/>
              <a:gd name="connsiteY5" fmla="*/ 2632582 h 6892206"/>
              <a:gd name="connsiteX0" fmla="*/ 0 w 5730939"/>
              <a:gd name="connsiteY0" fmla="*/ 2632582 h 6892188"/>
              <a:gd name="connsiteX1" fmla="*/ 2445484 w 5730939"/>
              <a:gd name="connsiteY1" fmla="*/ 0 h 6892188"/>
              <a:gd name="connsiteX2" fmla="*/ 5730939 w 5730939"/>
              <a:gd name="connsiteY2" fmla="*/ 3461922 h 6892188"/>
              <a:gd name="connsiteX3" fmla="*/ 3956875 w 5730939"/>
              <a:gd name="connsiteY3" fmla="*/ 6892188 h 6892188"/>
              <a:gd name="connsiteX4" fmla="*/ 934092 w 5730939"/>
              <a:gd name="connsiteY4" fmla="*/ 6892188 h 6892188"/>
              <a:gd name="connsiteX5" fmla="*/ 0 w 5730939"/>
              <a:gd name="connsiteY5" fmla="*/ 2632582 h 6892188"/>
              <a:gd name="connsiteX0" fmla="*/ 0 w 5730939"/>
              <a:gd name="connsiteY0" fmla="*/ 2632582 h 6892188"/>
              <a:gd name="connsiteX1" fmla="*/ 2445484 w 5730939"/>
              <a:gd name="connsiteY1" fmla="*/ 0 h 6892188"/>
              <a:gd name="connsiteX2" fmla="*/ 5730939 w 5730939"/>
              <a:gd name="connsiteY2" fmla="*/ 3461922 h 6892188"/>
              <a:gd name="connsiteX3" fmla="*/ 4871275 w 5730939"/>
              <a:gd name="connsiteY3" fmla="*/ 6860291 h 6892188"/>
              <a:gd name="connsiteX4" fmla="*/ 934092 w 5730939"/>
              <a:gd name="connsiteY4" fmla="*/ 6892188 h 6892188"/>
              <a:gd name="connsiteX5" fmla="*/ 0 w 5730939"/>
              <a:gd name="connsiteY5" fmla="*/ 2632582 h 6892188"/>
              <a:gd name="connsiteX0" fmla="*/ 0 w 5730939"/>
              <a:gd name="connsiteY0" fmla="*/ 2675113 h 6934719"/>
              <a:gd name="connsiteX1" fmla="*/ 4890973 w 5730939"/>
              <a:gd name="connsiteY1" fmla="*/ 0 h 6934719"/>
              <a:gd name="connsiteX2" fmla="*/ 5730939 w 5730939"/>
              <a:gd name="connsiteY2" fmla="*/ 3504453 h 6934719"/>
              <a:gd name="connsiteX3" fmla="*/ 4871275 w 5730939"/>
              <a:gd name="connsiteY3" fmla="*/ 6902822 h 6934719"/>
              <a:gd name="connsiteX4" fmla="*/ 934092 w 5730939"/>
              <a:gd name="connsiteY4" fmla="*/ 6934719 h 6934719"/>
              <a:gd name="connsiteX5" fmla="*/ 0 w 5730939"/>
              <a:gd name="connsiteY5" fmla="*/ 2675113 h 6934719"/>
              <a:gd name="connsiteX0" fmla="*/ 0 w 5773469"/>
              <a:gd name="connsiteY0" fmla="*/ 102034 h 6934719"/>
              <a:gd name="connsiteX1" fmla="*/ 4933503 w 5773469"/>
              <a:gd name="connsiteY1" fmla="*/ 0 h 6934719"/>
              <a:gd name="connsiteX2" fmla="*/ 5773469 w 5773469"/>
              <a:gd name="connsiteY2" fmla="*/ 3504453 h 6934719"/>
              <a:gd name="connsiteX3" fmla="*/ 4913805 w 5773469"/>
              <a:gd name="connsiteY3" fmla="*/ 6902822 h 6934719"/>
              <a:gd name="connsiteX4" fmla="*/ 976622 w 5773469"/>
              <a:gd name="connsiteY4" fmla="*/ 6934719 h 6934719"/>
              <a:gd name="connsiteX5" fmla="*/ 0 w 5773469"/>
              <a:gd name="connsiteY5" fmla="*/ 102034 h 6934719"/>
              <a:gd name="connsiteX0" fmla="*/ 0 w 5773469"/>
              <a:gd name="connsiteY0" fmla="*/ 16794 h 6849479"/>
              <a:gd name="connsiteX1" fmla="*/ 4956751 w 5773469"/>
              <a:gd name="connsiteY1" fmla="*/ 0 h 6849479"/>
              <a:gd name="connsiteX2" fmla="*/ 5773469 w 5773469"/>
              <a:gd name="connsiteY2" fmla="*/ 3419213 h 6849479"/>
              <a:gd name="connsiteX3" fmla="*/ 4913805 w 5773469"/>
              <a:gd name="connsiteY3" fmla="*/ 6817582 h 6849479"/>
              <a:gd name="connsiteX4" fmla="*/ 976622 w 5773469"/>
              <a:gd name="connsiteY4" fmla="*/ 6849479 h 6849479"/>
              <a:gd name="connsiteX5" fmla="*/ 0 w 5773469"/>
              <a:gd name="connsiteY5" fmla="*/ 16794 h 6849479"/>
              <a:gd name="connsiteX0" fmla="*/ 0 w 5719224"/>
              <a:gd name="connsiteY0" fmla="*/ 0 h 6863681"/>
              <a:gd name="connsiteX1" fmla="*/ 4902506 w 5719224"/>
              <a:gd name="connsiteY1" fmla="*/ 14202 h 6863681"/>
              <a:gd name="connsiteX2" fmla="*/ 5719224 w 5719224"/>
              <a:gd name="connsiteY2" fmla="*/ 3433415 h 6863681"/>
              <a:gd name="connsiteX3" fmla="*/ 4859560 w 5719224"/>
              <a:gd name="connsiteY3" fmla="*/ 6831784 h 6863681"/>
              <a:gd name="connsiteX4" fmla="*/ 922377 w 5719224"/>
              <a:gd name="connsiteY4" fmla="*/ 6863681 h 6863681"/>
              <a:gd name="connsiteX5" fmla="*/ 0 w 5719224"/>
              <a:gd name="connsiteY5" fmla="*/ 0 h 6863681"/>
              <a:gd name="connsiteX0" fmla="*/ 0 w 5719224"/>
              <a:gd name="connsiteY0" fmla="*/ 1296 h 6864977"/>
              <a:gd name="connsiteX1" fmla="*/ 4871509 w 5719224"/>
              <a:gd name="connsiteY1" fmla="*/ 0 h 6864977"/>
              <a:gd name="connsiteX2" fmla="*/ 5719224 w 5719224"/>
              <a:gd name="connsiteY2" fmla="*/ 3434711 h 6864977"/>
              <a:gd name="connsiteX3" fmla="*/ 4859560 w 5719224"/>
              <a:gd name="connsiteY3" fmla="*/ 6833080 h 6864977"/>
              <a:gd name="connsiteX4" fmla="*/ 922377 w 5719224"/>
              <a:gd name="connsiteY4" fmla="*/ 6864977 h 6864977"/>
              <a:gd name="connsiteX5" fmla="*/ 0 w 5719224"/>
              <a:gd name="connsiteY5" fmla="*/ 1296 h 6864977"/>
              <a:gd name="connsiteX0" fmla="*/ 0 w 5719224"/>
              <a:gd name="connsiteY0" fmla="*/ 1296 h 6893257"/>
              <a:gd name="connsiteX1" fmla="*/ 4871509 w 5719224"/>
              <a:gd name="connsiteY1" fmla="*/ 0 h 6893257"/>
              <a:gd name="connsiteX2" fmla="*/ 5719224 w 5719224"/>
              <a:gd name="connsiteY2" fmla="*/ 3434711 h 6893257"/>
              <a:gd name="connsiteX3" fmla="*/ 4859560 w 5719224"/>
              <a:gd name="connsiteY3" fmla="*/ 6833080 h 6893257"/>
              <a:gd name="connsiteX4" fmla="*/ 17404 w 5719224"/>
              <a:gd name="connsiteY4" fmla="*/ 6893257 h 6893257"/>
              <a:gd name="connsiteX5" fmla="*/ 0 w 5719224"/>
              <a:gd name="connsiteY5" fmla="*/ 1296 h 6893257"/>
              <a:gd name="connsiteX0" fmla="*/ 0 w 5719224"/>
              <a:gd name="connsiteY0" fmla="*/ 1296 h 6893257"/>
              <a:gd name="connsiteX1" fmla="*/ 4871509 w 5719224"/>
              <a:gd name="connsiteY1" fmla="*/ 0 h 6893257"/>
              <a:gd name="connsiteX2" fmla="*/ 5719224 w 5719224"/>
              <a:gd name="connsiteY2" fmla="*/ 3434711 h 6893257"/>
              <a:gd name="connsiteX3" fmla="*/ 4831279 w 5719224"/>
              <a:gd name="connsiteY3" fmla="*/ 6880214 h 6893257"/>
              <a:gd name="connsiteX4" fmla="*/ 17404 w 5719224"/>
              <a:gd name="connsiteY4" fmla="*/ 6893257 h 6893257"/>
              <a:gd name="connsiteX5" fmla="*/ 0 w 5719224"/>
              <a:gd name="connsiteY5" fmla="*/ 1296 h 6893257"/>
              <a:gd name="connsiteX0" fmla="*/ 0 w 5719224"/>
              <a:gd name="connsiteY0" fmla="*/ 62256 h 6954217"/>
              <a:gd name="connsiteX1" fmla="*/ 4847125 w 5719224"/>
              <a:gd name="connsiteY1" fmla="*/ 0 h 6954217"/>
              <a:gd name="connsiteX2" fmla="*/ 5719224 w 5719224"/>
              <a:gd name="connsiteY2" fmla="*/ 3495671 h 6954217"/>
              <a:gd name="connsiteX3" fmla="*/ 4831279 w 5719224"/>
              <a:gd name="connsiteY3" fmla="*/ 6941174 h 6954217"/>
              <a:gd name="connsiteX4" fmla="*/ 17404 w 5719224"/>
              <a:gd name="connsiteY4" fmla="*/ 6954217 h 6954217"/>
              <a:gd name="connsiteX5" fmla="*/ 0 w 5719224"/>
              <a:gd name="connsiteY5" fmla="*/ 62256 h 6954217"/>
              <a:gd name="connsiteX0" fmla="*/ 0 w 5731416"/>
              <a:gd name="connsiteY0" fmla="*/ 1296 h 6954217"/>
              <a:gd name="connsiteX1" fmla="*/ 4859317 w 5731416"/>
              <a:gd name="connsiteY1" fmla="*/ 0 h 6954217"/>
              <a:gd name="connsiteX2" fmla="*/ 5731416 w 5731416"/>
              <a:gd name="connsiteY2" fmla="*/ 3495671 h 6954217"/>
              <a:gd name="connsiteX3" fmla="*/ 4843471 w 5731416"/>
              <a:gd name="connsiteY3" fmla="*/ 6941174 h 6954217"/>
              <a:gd name="connsiteX4" fmla="*/ 29596 w 5731416"/>
              <a:gd name="connsiteY4" fmla="*/ 6954217 h 6954217"/>
              <a:gd name="connsiteX5" fmla="*/ 0 w 5731416"/>
              <a:gd name="connsiteY5" fmla="*/ 1296 h 6954217"/>
              <a:gd name="connsiteX0" fmla="*/ 0 w 5731416"/>
              <a:gd name="connsiteY0" fmla="*/ 1296 h 7002134"/>
              <a:gd name="connsiteX1" fmla="*/ 4859317 w 5731416"/>
              <a:gd name="connsiteY1" fmla="*/ 0 h 7002134"/>
              <a:gd name="connsiteX2" fmla="*/ 5731416 w 5731416"/>
              <a:gd name="connsiteY2" fmla="*/ 3495671 h 7002134"/>
              <a:gd name="connsiteX3" fmla="*/ 4831279 w 5731416"/>
              <a:gd name="connsiteY3" fmla="*/ 7002134 h 7002134"/>
              <a:gd name="connsiteX4" fmla="*/ 29596 w 5731416"/>
              <a:gd name="connsiteY4" fmla="*/ 6954217 h 7002134"/>
              <a:gd name="connsiteX5" fmla="*/ 0 w 5731416"/>
              <a:gd name="connsiteY5" fmla="*/ 1296 h 7002134"/>
              <a:gd name="connsiteX0" fmla="*/ 8116 w 5739532"/>
              <a:gd name="connsiteY0" fmla="*/ 1296 h 7002134"/>
              <a:gd name="connsiteX1" fmla="*/ 4867433 w 5739532"/>
              <a:gd name="connsiteY1" fmla="*/ 0 h 7002134"/>
              <a:gd name="connsiteX2" fmla="*/ 5739532 w 5739532"/>
              <a:gd name="connsiteY2" fmla="*/ 3495671 h 7002134"/>
              <a:gd name="connsiteX3" fmla="*/ 4839395 w 5739532"/>
              <a:gd name="connsiteY3" fmla="*/ 7002134 h 7002134"/>
              <a:gd name="connsiteX4" fmla="*/ 1136 w 5739532"/>
              <a:gd name="connsiteY4" fmla="*/ 6990793 h 7002134"/>
              <a:gd name="connsiteX5" fmla="*/ 8116 w 5739532"/>
              <a:gd name="connsiteY5" fmla="*/ 1296 h 7002134"/>
              <a:gd name="connsiteX0" fmla="*/ 8116 w 5678572"/>
              <a:gd name="connsiteY0" fmla="*/ 1296 h 7002134"/>
              <a:gd name="connsiteX1" fmla="*/ 4867433 w 5678572"/>
              <a:gd name="connsiteY1" fmla="*/ 0 h 7002134"/>
              <a:gd name="connsiteX2" fmla="*/ 5678572 w 5678572"/>
              <a:gd name="connsiteY2" fmla="*/ 1983863 h 7002134"/>
              <a:gd name="connsiteX3" fmla="*/ 4839395 w 5678572"/>
              <a:gd name="connsiteY3" fmla="*/ 7002134 h 7002134"/>
              <a:gd name="connsiteX4" fmla="*/ 1136 w 5678572"/>
              <a:gd name="connsiteY4" fmla="*/ 6990793 h 7002134"/>
              <a:gd name="connsiteX5" fmla="*/ 8116 w 5678572"/>
              <a:gd name="connsiteY5" fmla="*/ 1296 h 7002134"/>
              <a:gd name="connsiteX0" fmla="*/ 8116 w 5702956"/>
              <a:gd name="connsiteY0" fmla="*/ 1296 h 7002134"/>
              <a:gd name="connsiteX1" fmla="*/ 4867433 w 5702956"/>
              <a:gd name="connsiteY1" fmla="*/ 0 h 7002134"/>
              <a:gd name="connsiteX2" fmla="*/ 5702956 w 5702956"/>
              <a:gd name="connsiteY2" fmla="*/ 2154551 h 7002134"/>
              <a:gd name="connsiteX3" fmla="*/ 4839395 w 5702956"/>
              <a:gd name="connsiteY3" fmla="*/ 7002134 h 7002134"/>
              <a:gd name="connsiteX4" fmla="*/ 1136 w 5702956"/>
              <a:gd name="connsiteY4" fmla="*/ 6990793 h 7002134"/>
              <a:gd name="connsiteX5" fmla="*/ 8116 w 5702956"/>
              <a:gd name="connsiteY5" fmla="*/ 1296 h 700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56" h="7002134">
                <a:moveTo>
                  <a:pt x="8116" y="1296"/>
                </a:moveTo>
                <a:lnTo>
                  <a:pt x="4867433" y="0"/>
                </a:lnTo>
                <a:lnTo>
                  <a:pt x="5702956" y="2154551"/>
                </a:lnTo>
                <a:lnTo>
                  <a:pt x="4839395" y="7002134"/>
                </a:lnTo>
                <a:lnTo>
                  <a:pt x="1136" y="6990793"/>
                </a:lnTo>
                <a:cubicBezTo>
                  <a:pt x="-4665" y="4693473"/>
                  <a:pt x="13917" y="2298616"/>
                  <a:pt x="8116" y="1296"/>
                </a:cubicBezTo>
                <a:close/>
              </a:path>
            </a:pathLst>
          </a:custGeom>
          <a:solidFill>
            <a:schemeClr val="accent1"/>
          </a:solidFill>
          <a:effectLst/>
        </p:spPr>
        <p:txBody>
          <a:bodyPr lIns="457200" tIns="1920240" rIns="365760" anchor="t" anchorCtr="0">
            <a:noAutofit/>
          </a:bodyPr>
          <a:lstStyle>
            <a:lvl1pPr marL="0" indent="0" algn="l">
              <a:lnSpc>
                <a:spcPct val="80000"/>
              </a:lnSpc>
              <a:buNone/>
              <a:defRPr sz="3200" b="1" i="0">
                <a:solidFill>
                  <a:schemeClr val="bg1"/>
                </a:solidFill>
                <a:latin typeface="Trebuchet MS" panose="020B0703020202090204" pitchFamily="34" charset="0"/>
                <a:cs typeface="Trebuchet MS" panose="020B0703020202090204" pitchFamily="34" charset="0"/>
              </a:defRPr>
            </a:lvl1pPr>
          </a:lstStyle>
          <a:p>
            <a:pPr lvl="0"/>
            <a:r>
              <a:rPr lang="en-US"/>
              <a:t>Edit master text styles </a:t>
            </a:r>
          </a:p>
        </p:txBody>
      </p:sp>
      <p:sp>
        <p:nvSpPr>
          <p:cNvPr id="10" name="Picture Placeholder 4">
            <a:extLst>
              <a:ext uri="{FF2B5EF4-FFF2-40B4-BE49-F238E27FC236}">
                <a16:creationId xmlns:a16="http://schemas.microsoft.com/office/drawing/2014/main" id="{C908F25E-1A70-3543-A342-8DB155219B50}"/>
              </a:ext>
            </a:extLst>
          </p:cNvPr>
          <p:cNvSpPr>
            <a:spLocks noGrp="1"/>
          </p:cNvSpPr>
          <p:nvPr>
            <p:ph type="pic" sz="quarter" idx="13" hasCustomPrompt="1"/>
          </p:nvPr>
        </p:nvSpPr>
        <p:spPr>
          <a:xfrm>
            <a:off x="7005413" y="0"/>
            <a:ext cx="3470136" cy="6859582"/>
          </a:xfrm>
          <a:custGeom>
            <a:avLst/>
            <a:gdLst>
              <a:gd name="connsiteX0" fmla="*/ 1149119 w 7424926"/>
              <a:gd name="connsiteY0" fmla="*/ 0 h 6894576"/>
              <a:gd name="connsiteX1" fmla="*/ 6275807 w 7424926"/>
              <a:gd name="connsiteY1" fmla="*/ 0 h 6894576"/>
              <a:gd name="connsiteX2" fmla="*/ 7424926 w 7424926"/>
              <a:gd name="connsiteY2" fmla="*/ 1149119 h 6894576"/>
              <a:gd name="connsiteX3" fmla="*/ 7424926 w 7424926"/>
              <a:gd name="connsiteY3" fmla="*/ 6894576 h 6894576"/>
              <a:gd name="connsiteX4" fmla="*/ 7424926 w 7424926"/>
              <a:gd name="connsiteY4" fmla="*/ 6894576 h 6894576"/>
              <a:gd name="connsiteX5" fmla="*/ 0 w 7424926"/>
              <a:gd name="connsiteY5" fmla="*/ 6894576 h 6894576"/>
              <a:gd name="connsiteX6" fmla="*/ 0 w 7424926"/>
              <a:gd name="connsiteY6" fmla="*/ 6894576 h 6894576"/>
              <a:gd name="connsiteX7" fmla="*/ 0 w 7424926"/>
              <a:gd name="connsiteY7" fmla="*/ 1149119 h 6894576"/>
              <a:gd name="connsiteX8" fmla="*/ 1149119 w 7424926"/>
              <a:gd name="connsiteY8" fmla="*/ 0 h 6894576"/>
              <a:gd name="connsiteX0" fmla="*/ 1149119 w 7424926"/>
              <a:gd name="connsiteY0" fmla="*/ 0 h 6894576"/>
              <a:gd name="connsiteX1" fmla="*/ 6275807 w 7424926"/>
              <a:gd name="connsiteY1" fmla="*/ 0 h 6894576"/>
              <a:gd name="connsiteX2" fmla="*/ 7424926 w 7424926"/>
              <a:gd name="connsiteY2" fmla="*/ 1149119 h 6894576"/>
              <a:gd name="connsiteX3" fmla="*/ 7424926 w 7424926"/>
              <a:gd name="connsiteY3" fmla="*/ 6894576 h 6894576"/>
              <a:gd name="connsiteX4" fmla="*/ 7424926 w 7424926"/>
              <a:gd name="connsiteY4" fmla="*/ 6894576 h 6894576"/>
              <a:gd name="connsiteX5" fmla="*/ 0 w 7424926"/>
              <a:gd name="connsiteY5" fmla="*/ 6894576 h 6894576"/>
              <a:gd name="connsiteX6" fmla="*/ 0 w 7424926"/>
              <a:gd name="connsiteY6" fmla="*/ 6894576 h 6894576"/>
              <a:gd name="connsiteX7" fmla="*/ 877824 w 7424926"/>
              <a:gd name="connsiteY7" fmla="*/ 2124479 h 6894576"/>
              <a:gd name="connsiteX8" fmla="*/ 1149119 w 7424926"/>
              <a:gd name="connsiteY8" fmla="*/ 0 h 6894576"/>
              <a:gd name="connsiteX0" fmla="*/ 39647 w 7424926"/>
              <a:gd name="connsiteY0" fmla="*/ 0 h 6918960"/>
              <a:gd name="connsiteX1" fmla="*/ 6275807 w 7424926"/>
              <a:gd name="connsiteY1" fmla="*/ 24384 h 6918960"/>
              <a:gd name="connsiteX2" fmla="*/ 7424926 w 7424926"/>
              <a:gd name="connsiteY2" fmla="*/ 1173503 h 6918960"/>
              <a:gd name="connsiteX3" fmla="*/ 7424926 w 7424926"/>
              <a:gd name="connsiteY3" fmla="*/ 6918960 h 6918960"/>
              <a:gd name="connsiteX4" fmla="*/ 7424926 w 7424926"/>
              <a:gd name="connsiteY4" fmla="*/ 6918960 h 6918960"/>
              <a:gd name="connsiteX5" fmla="*/ 0 w 7424926"/>
              <a:gd name="connsiteY5" fmla="*/ 6918960 h 6918960"/>
              <a:gd name="connsiteX6" fmla="*/ 0 w 7424926"/>
              <a:gd name="connsiteY6" fmla="*/ 6918960 h 6918960"/>
              <a:gd name="connsiteX7" fmla="*/ 877824 w 7424926"/>
              <a:gd name="connsiteY7" fmla="*/ 2148863 h 6918960"/>
              <a:gd name="connsiteX8" fmla="*/ 39647 w 7424926"/>
              <a:gd name="connsiteY8" fmla="*/ 0 h 6918960"/>
              <a:gd name="connsiteX0" fmla="*/ 39647 w 7424926"/>
              <a:gd name="connsiteY0" fmla="*/ 0 h 6918960"/>
              <a:gd name="connsiteX1" fmla="*/ 2435327 w 7424926"/>
              <a:gd name="connsiteY1" fmla="*/ 0 h 6918960"/>
              <a:gd name="connsiteX2" fmla="*/ 7424926 w 7424926"/>
              <a:gd name="connsiteY2" fmla="*/ 1173503 h 6918960"/>
              <a:gd name="connsiteX3" fmla="*/ 7424926 w 7424926"/>
              <a:gd name="connsiteY3" fmla="*/ 6918960 h 6918960"/>
              <a:gd name="connsiteX4" fmla="*/ 7424926 w 7424926"/>
              <a:gd name="connsiteY4" fmla="*/ 6918960 h 6918960"/>
              <a:gd name="connsiteX5" fmla="*/ 0 w 7424926"/>
              <a:gd name="connsiteY5" fmla="*/ 6918960 h 6918960"/>
              <a:gd name="connsiteX6" fmla="*/ 0 w 7424926"/>
              <a:gd name="connsiteY6" fmla="*/ 6918960 h 6918960"/>
              <a:gd name="connsiteX7" fmla="*/ 877824 w 7424926"/>
              <a:gd name="connsiteY7" fmla="*/ 2148863 h 6918960"/>
              <a:gd name="connsiteX8" fmla="*/ 39647 w 7424926"/>
              <a:gd name="connsiteY8" fmla="*/ 0 h 6918960"/>
              <a:gd name="connsiteX0" fmla="*/ 39647 w 7424926"/>
              <a:gd name="connsiteY0" fmla="*/ 0 h 6918960"/>
              <a:gd name="connsiteX1" fmla="*/ 2435327 w 7424926"/>
              <a:gd name="connsiteY1" fmla="*/ 0 h 6918960"/>
              <a:gd name="connsiteX2" fmla="*/ 3145534 w 7424926"/>
              <a:gd name="connsiteY2" fmla="*/ 1880639 h 6918960"/>
              <a:gd name="connsiteX3" fmla="*/ 7424926 w 7424926"/>
              <a:gd name="connsiteY3" fmla="*/ 6918960 h 6918960"/>
              <a:gd name="connsiteX4" fmla="*/ 7424926 w 7424926"/>
              <a:gd name="connsiteY4" fmla="*/ 6918960 h 6918960"/>
              <a:gd name="connsiteX5" fmla="*/ 0 w 7424926"/>
              <a:gd name="connsiteY5" fmla="*/ 6918960 h 6918960"/>
              <a:gd name="connsiteX6" fmla="*/ 0 w 7424926"/>
              <a:gd name="connsiteY6" fmla="*/ 6918960 h 6918960"/>
              <a:gd name="connsiteX7" fmla="*/ 877824 w 7424926"/>
              <a:gd name="connsiteY7" fmla="*/ 2148863 h 6918960"/>
              <a:gd name="connsiteX8" fmla="*/ 39647 w 7424926"/>
              <a:gd name="connsiteY8" fmla="*/ 0 h 6918960"/>
              <a:gd name="connsiteX0" fmla="*/ 39647 w 7424926"/>
              <a:gd name="connsiteY0" fmla="*/ 0 h 6918960"/>
              <a:gd name="connsiteX1" fmla="*/ 2435327 w 7424926"/>
              <a:gd name="connsiteY1" fmla="*/ 0 h 6918960"/>
              <a:gd name="connsiteX2" fmla="*/ 3145534 w 7424926"/>
              <a:gd name="connsiteY2" fmla="*/ 1880639 h 6918960"/>
              <a:gd name="connsiteX3" fmla="*/ 7424926 w 7424926"/>
              <a:gd name="connsiteY3" fmla="*/ 6918960 h 6918960"/>
              <a:gd name="connsiteX4" fmla="*/ 6559294 w 7424926"/>
              <a:gd name="connsiteY4" fmla="*/ 6906768 h 6918960"/>
              <a:gd name="connsiteX5" fmla="*/ 0 w 7424926"/>
              <a:gd name="connsiteY5" fmla="*/ 6918960 h 6918960"/>
              <a:gd name="connsiteX6" fmla="*/ 0 w 7424926"/>
              <a:gd name="connsiteY6" fmla="*/ 6918960 h 6918960"/>
              <a:gd name="connsiteX7" fmla="*/ 877824 w 7424926"/>
              <a:gd name="connsiteY7" fmla="*/ 2148863 h 6918960"/>
              <a:gd name="connsiteX8" fmla="*/ 39647 w 7424926"/>
              <a:gd name="connsiteY8" fmla="*/ 0 h 6918960"/>
              <a:gd name="connsiteX0" fmla="*/ 39647 w 6559294"/>
              <a:gd name="connsiteY0" fmla="*/ 0 h 6943344"/>
              <a:gd name="connsiteX1" fmla="*/ 2435327 w 6559294"/>
              <a:gd name="connsiteY1" fmla="*/ 0 h 6943344"/>
              <a:gd name="connsiteX2" fmla="*/ 3145534 w 6559294"/>
              <a:gd name="connsiteY2" fmla="*/ 1880639 h 6943344"/>
              <a:gd name="connsiteX3" fmla="*/ 1865374 w 6559294"/>
              <a:gd name="connsiteY3" fmla="*/ 6943344 h 6943344"/>
              <a:gd name="connsiteX4" fmla="*/ 6559294 w 6559294"/>
              <a:gd name="connsiteY4" fmla="*/ 6906768 h 6943344"/>
              <a:gd name="connsiteX5" fmla="*/ 0 w 6559294"/>
              <a:gd name="connsiteY5" fmla="*/ 6918960 h 6943344"/>
              <a:gd name="connsiteX6" fmla="*/ 0 w 6559294"/>
              <a:gd name="connsiteY6" fmla="*/ 6918960 h 6943344"/>
              <a:gd name="connsiteX7" fmla="*/ 877824 w 6559294"/>
              <a:gd name="connsiteY7" fmla="*/ 2148863 h 6943344"/>
              <a:gd name="connsiteX8" fmla="*/ 39647 w 6559294"/>
              <a:gd name="connsiteY8" fmla="*/ 0 h 6943344"/>
              <a:gd name="connsiteX0" fmla="*/ 39647 w 3145534"/>
              <a:gd name="connsiteY0" fmla="*/ 0 h 6943344"/>
              <a:gd name="connsiteX1" fmla="*/ 2435327 w 3145534"/>
              <a:gd name="connsiteY1" fmla="*/ 0 h 6943344"/>
              <a:gd name="connsiteX2" fmla="*/ 3145534 w 3145534"/>
              <a:gd name="connsiteY2" fmla="*/ 1880639 h 6943344"/>
              <a:gd name="connsiteX3" fmla="*/ 1865374 w 3145534"/>
              <a:gd name="connsiteY3" fmla="*/ 6943344 h 6943344"/>
              <a:gd name="connsiteX4" fmla="*/ 1670302 w 3145534"/>
              <a:gd name="connsiteY4" fmla="*/ 6931152 h 6943344"/>
              <a:gd name="connsiteX5" fmla="*/ 0 w 3145534"/>
              <a:gd name="connsiteY5" fmla="*/ 6918960 h 6943344"/>
              <a:gd name="connsiteX6" fmla="*/ 0 w 3145534"/>
              <a:gd name="connsiteY6" fmla="*/ 6918960 h 6943344"/>
              <a:gd name="connsiteX7" fmla="*/ 877824 w 3145534"/>
              <a:gd name="connsiteY7" fmla="*/ 2148863 h 6943344"/>
              <a:gd name="connsiteX8" fmla="*/ 39647 w 3145534"/>
              <a:gd name="connsiteY8" fmla="*/ 0 h 6943344"/>
              <a:gd name="connsiteX0" fmla="*/ 39647 w 3145534"/>
              <a:gd name="connsiteY0" fmla="*/ 0 h 6955536"/>
              <a:gd name="connsiteX1" fmla="*/ 2435327 w 3145534"/>
              <a:gd name="connsiteY1" fmla="*/ 0 h 6955536"/>
              <a:gd name="connsiteX2" fmla="*/ 3145534 w 3145534"/>
              <a:gd name="connsiteY2" fmla="*/ 1880639 h 6955536"/>
              <a:gd name="connsiteX3" fmla="*/ 1865374 w 3145534"/>
              <a:gd name="connsiteY3" fmla="*/ 6943344 h 6955536"/>
              <a:gd name="connsiteX4" fmla="*/ 1816606 w 3145534"/>
              <a:gd name="connsiteY4" fmla="*/ 6955536 h 6955536"/>
              <a:gd name="connsiteX5" fmla="*/ 0 w 3145534"/>
              <a:gd name="connsiteY5" fmla="*/ 6918960 h 6955536"/>
              <a:gd name="connsiteX6" fmla="*/ 0 w 3145534"/>
              <a:gd name="connsiteY6" fmla="*/ 6918960 h 6955536"/>
              <a:gd name="connsiteX7" fmla="*/ 877824 w 3145534"/>
              <a:gd name="connsiteY7" fmla="*/ 2148863 h 6955536"/>
              <a:gd name="connsiteX8" fmla="*/ 39647 w 3145534"/>
              <a:gd name="connsiteY8" fmla="*/ 0 h 6955536"/>
              <a:gd name="connsiteX0" fmla="*/ 39647 w 3194302"/>
              <a:gd name="connsiteY0" fmla="*/ 0 h 6955536"/>
              <a:gd name="connsiteX1" fmla="*/ 2435327 w 3194302"/>
              <a:gd name="connsiteY1" fmla="*/ 0 h 6955536"/>
              <a:gd name="connsiteX2" fmla="*/ 3194302 w 3194302"/>
              <a:gd name="connsiteY2" fmla="*/ 2173247 h 6955536"/>
              <a:gd name="connsiteX3" fmla="*/ 1865374 w 3194302"/>
              <a:gd name="connsiteY3" fmla="*/ 6943344 h 6955536"/>
              <a:gd name="connsiteX4" fmla="*/ 1816606 w 3194302"/>
              <a:gd name="connsiteY4" fmla="*/ 6955536 h 6955536"/>
              <a:gd name="connsiteX5" fmla="*/ 0 w 3194302"/>
              <a:gd name="connsiteY5" fmla="*/ 6918960 h 6955536"/>
              <a:gd name="connsiteX6" fmla="*/ 0 w 3194302"/>
              <a:gd name="connsiteY6" fmla="*/ 6918960 h 6955536"/>
              <a:gd name="connsiteX7" fmla="*/ 877824 w 3194302"/>
              <a:gd name="connsiteY7" fmla="*/ 2148863 h 6955536"/>
              <a:gd name="connsiteX8" fmla="*/ 39647 w 3194302"/>
              <a:gd name="connsiteY8" fmla="*/ 0 h 6955536"/>
              <a:gd name="connsiteX0" fmla="*/ 39647 w 3194302"/>
              <a:gd name="connsiteY0" fmla="*/ 0 h 6955536"/>
              <a:gd name="connsiteX1" fmla="*/ 2435327 w 3194302"/>
              <a:gd name="connsiteY1" fmla="*/ 0 h 6955536"/>
              <a:gd name="connsiteX2" fmla="*/ 3194302 w 3194302"/>
              <a:gd name="connsiteY2" fmla="*/ 2173247 h 6955536"/>
              <a:gd name="connsiteX3" fmla="*/ 2036062 w 3194302"/>
              <a:gd name="connsiteY3" fmla="*/ 6955536 h 6955536"/>
              <a:gd name="connsiteX4" fmla="*/ 1816606 w 3194302"/>
              <a:gd name="connsiteY4" fmla="*/ 6955536 h 6955536"/>
              <a:gd name="connsiteX5" fmla="*/ 0 w 3194302"/>
              <a:gd name="connsiteY5" fmla="*/ 6918960 h 6955536"/>
              <a:gd name="connsiteX6" fmla="*/ 0 w 3194302"/>
              <a:gd name="connsiteY6" fmla="*/ 6918960 h 6955536"/>
              <a:gd name="connsiteX7" fmla="*/ 877824 w 3194302"/>
              <a:gd name="connsiteY7" fmla="*/ 2148863 h 6955536"/>
              <a:gd name="connsiteX8" fmla="*/ 39647 w 3194302"/>
              <a:gd name="connsiteY8" fmla="*/ 0 h 6955536"/>
              <a:gd name="connsiteX0" fmla="*/ 39647 w 3194302"/>
              <a:gd name="connsiteY0" fmla="*/ 0 h 6979920"/>
              <a:gd name="connsiteX1" fmla="*/ 2435327 w 3194302"/>
              <a:gd name="connsiteY1" fmla="*/ 0 h 6979920"/>
              <a:gd name="connsiteX2" fmla="*/ 3194302 w 3194302"/>
              <a:gd name="connsiteY2" fmla="*/ 2173247 h 6979920"/>
              <a:gd name="connsiteX3" fmla="*/ 2182366 w 3194302"/>
              <a:gd name="connsiteY3" fmla="*/ 6979920 h 6979920"/>
              <a:gd name="connsiteX4" fmla="*/ 1816606 w 3194302"/>
              <a:gd name="connsiteY4" fmla="*/ 6955536 h 6979920"/>
              <a:gd name="connsiteX5" fmla="*/ 0 w 3194302"/>
              <a:gd name="connsiteY5" fmla="*/ 6918960 h 6979920"/>
              <a:gd name="connsiteX6" fmla="*/ 0 w 3194302"/>
              <a:gd name="connsiteY6" fmla="*/ 6918960 h 6979920"/>
              <a:gd name="connsiteX7" fmla="*/ 877824 w 3194302"/>
              <a:gd name="connsiteY7" fmla="*/ 2148863 h 6979920"/>
              <a:gd name="connsiteX8" fmla="*/ 39647 w 3194302"/>
              <a:gd name="connsiteY8" fmla="*/ 0 h 6979920"/>
              <a:gd name="connsiteX0" fmla="*/ 39647 w 3194302"/>
              <a:gd name="connsiteY0" fmla="*/ 0 h 6979920"/>
              <a:gd name="connsiteX1" fmla="*/ 2435327 w 3194302"/>
              <a:gd name="connsiteY1" fmla="*/ 0 h 6979920"/>
              <a:gd name="connsiteX2" fmla="*/ 3194302 w 3194302"/>
              <a:gd name="connsiteY2" fmla="*/ 2173247 h 6979920"/>
              <a:gd name="connsiteX3" fmla="*/ 2182366 w 3194302"/>
              <a:gd name="connsiteY3" fmla="*/ 6979920 h 6979920"/>
              <a:gd name="connsiteX4" fmla="*/ 0 w 3194302"/>
              <a:gd name="connsiteY4" fmla="*/ 6918960 h 6979920"/>
              <a:gd name="connsiteX5" fmla="*/ 0 w 3194302"/>
              <a:gd name="connsiteY5" fmla="*/ 6918960 h 6979920"/>
              <a:gd name="connsiteX6" fmla="*/ 877824 w 3194302"/>
              <a:gd name="connsiteY6" fmla="*/ 2148863 h 6979920"/>
              <a:gd name="connsiteX7" fmla="*/ 39647 w 3194302"/>
              <a:gd name="connsiteY7" fmla="*/ 0 h 6979920"/>
              <a:gd name="connsiteX0" fmla="*/ 39647 w 3194302"/>
              <a:gd name="connsiteY0" fmla="*/ 0 h 6920543"/>
              <a:gd name="connsiteX1" fmla="*/ 2435327 w 3194302"/>
              <a:gd name="connsiteY1" fmla="*/ 0 h 6920543"/>
              <a:gd name="connsiteX2" fmla="*/ 3194302 w 3194302"/>
              <a:gd name="connsiteY2" fmla="*/ 2173247 h 6920543"/>
              <a:gd name="connsiteX3" fmla="*/ 2182366 w 3194302"/>
              <a:gd name="connsiteY3" fmla="*/ 6920543 h 6920543"/>
              <a:gd name="connsiteX4" fmla="*/ 0 w 3194302"/>
              <a:gd name="connsiteY4" fmla="*/ 6918960 h 6920543"/>
              <a:gd name="connsiteX5" fmla="*/ 0 w 3194302"/>
              <a:gd name="connsiteY5" fmla="*/ 6918960 h 6920543"/>
              <a:gd name="connsiteX6" fmla="*/ 877824 w 3194302"/>
              <a:gd name="connsiteY6" fmla="*/ 2148863 h 6920543"/>
              <a:gd name="connsiteX7" fmla="*/ 39647 w 3194302"/>
              <a:gd name="connsiteY7" fmla="*/ 0 h 692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94302" h="6920543">
                <a:moveTo>
                  <a:pt x="39647" y="0"/>
                </a:moveTo>
                <a:lnTo>
                  <a:pt x="2435327" y="0"/>
                </a:lnTo>
                <a:lnTo>
                  <a:pt x="3194302" y="2173247"/>
                </a:lnTo>
                <a:lnTo>
                  <a:pt x="2182366" y="6920543"/>
                </a:lnTo>
                <a:lnTo>
                  <a:pt x="0" y="6918960"/>
                </a:lnTo>
                <a:lnTo>
                  <a:pt x="0" y="6918960"/>
                </a:lnTo>
                <a:lnTo>
                  <a:pt x="877824" y="2148863"/>
                </a:lnTo>
                <a:lnTo>
                  <a:pt x="39647" y="0"/>
                </a:lnTo>
                <a:close/>
              </a:path>
            </a:pathLst>
          </a:custGeom>
        </p:spPr>
        <p:txBody>
          <a:bodyPr/>
          <a:lstStyle/>
          <a:p>
            <a:r>
              <a:rPr lang="en-US"/>
              <a:t>Insert Picture</a:t>
            </a:r>
          </a:p>
        </p:txBody>
      </p:sp>
    </p:spTree>
    <p:extLst>
      <p:ext uri="{BB962C8B-B14F-4D97-AF65-F5344CB8AC3E}">
        <p14:creationId xmlns:p14="http://schemas.microsoft.com/office/powerpoint/2010/main" val="332680768"/>
      </p:ext>
    </p:extLst>
  </p:cSld>
  <p:clrMapOvr>
    <a:masterClrMapping/>
  </p:clrMapOvr>
  <p:extLst>
    <p:ext uri="{DCECCB84-F9BA-43D5-87BE-67443E8EF086}">
      <p15:sldGuideLst xmlns:p15="http://schemas.microsoft.com/office/powerpoint/2012/main">
        <p15:guide id="1" pos="31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Divider Re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10E3402-48B3-4143-B616-3016ADBBD5D2}"/>
              </a:ext>
            </a:extLst>
          </p:cNvPr>
          <p:cNvSpPr>
            <a:spLocks noGrp="1"/>
          </p:cNvSpPr>
          <p:nvPr>
            <p:ph type="pic" sz="quarter" idx="12" hasCustomPrompt="1"/>
          </p:nvPr>
        </p:nvSpPr>
        <p:spPr>
          <a:xfrm>
            <a:off x="9060873" y="0"/>
            <a:ext cx="3131127" cy="6858000"/>
          </a:xfrm>
        </p:spPr>
        <p:txBody>
          <a:bodyPr/>
          <a:lstStyle/>
          <a:p>
            <a:r>
              <a:rPr lang="en-US"/>
              <a:t>Insert Picture</a:t>
            </a:r>
          </a:p>
        </p:txBody>
      </p:sp>
      <p:sp>
        <p:nvSpPr>
          <p:cNvPr id="14" name="Picture Placeholder 4">
            <a:extLst>
              <a:ext uri="{FF2B5EF4-FFF2-40B4-BE49-F238E27FC236}">
                <a16:creationId xmlns:a16="http://schemas.microsoft.com/office/drawing/2014/main" id="{DC3FCFD4-8398-2441-BE44-A8DEC5D48792}"/>
              </a:ext>
            </a:extLst>
          </p:cNvPr>
          <p:cNvSpPr>
            <a:spLocks noGrp="1"/>
          </p:cNvSpPr>
          <p:nvPr>
            <p:ph type="pic" sz="quarter" idx="10" hasCustomPrompt="1"/>
          </p:nvPr>
        </p:nvSpPr>
        <p:spPr>
          <a:xfrm>
            <a:off x="4713316" y="0"/>
            <a:ext cx="3430939" cy="6859582"/>
          </a:xfrm>
          <a:custGeom>
            <a:avLst/>
            <a:gdLst>
              <a:gd name="connsiteX0" fmla="*/ 1149119 w 7424926"/>
              <a:gd name="connsiteY0" fmla="*/ 0 h 6894576"/>
              <a:gd name="connsiteX1" fmla="*/ 6275807 w 7424926"/>
              <a:gd name="connsiteY1" fmla="*/ 0 h 6894576"/>
              <a:gd name="connsiteX2" fmla="*/ 7424926 w 7424926"/>
              <a:gd name="connsiteY2" fmla="*/ 1149119 h 6894576"/>
              <a:gd name="connsiteX3" fmla="*/ 7424926 w 7424926"/>
              <a:gd name="connsiteY3" fmla="*/ 6894576 h 6894576"/>
              <a:gd name="connsiteX4" fmla="*/ 7424926 w 7424926"/>
              <a:gd name="connsiteY4" fmla="*/ 6894576 h 6894576"/>
              <a:gd name="connsiteX5" fmla="*/ 0 w 7424926"/>
              <a:gd name="connsiteY5" fmla="*/ 6894576 h 6894576"/>
              <a:gd name="connsiteX6" fmla="*/ 0 w 7424926"/>
              <a:gd name="connsiteY6" fmla="*/ 6894576 h 6894576"/>
              <a:gd name="connsiteX7" fmla="*/ 0 w 7424926"/>
              <a:gd name="connsiteY7" fmla="*/ 1149119 h 6894576"/>
              <a:gd name="connsiteX8" fmla="*/ 1149119 w 7424926"/>
              <a:gd name="connsiteY8" fmla="*/ 0 h 6894576"/>
              <a:gd name="connsiteX0" fmla="*/ 1149119 w 7424926"/>
              <a:gd name="connsiteY0" fmla="*/ 0 h 6894576"/>
              <a:gd name="connsiteX1" fmla="*/ 6275807 w 7424926"/>
              <a:gd name="connsiteY1" fmla="*/ 0 h 6894576"/>
              <a:gd name="connsiteX2" fmla="*/ 7424926 w 7424926"/>
              <a:gd name="connsiteY2" fmla="*/ 1149119 h 6894576"/>
              <a:gd name="connsiteX3" fmla="*/ 7424926 w 7424926"/>
              <a:gd name="connsiteY3" fmla="*/ 6894576 h 6894576"/>
              <a:gd name="connsiteX4" fmla="*/ 7424926 w 7424926"/>
              <a:gd name="connsiteY4" fmla="*/ 6894576 h 6894576"/>
              <a:gd name="connsiteX5" fmla="*/ 0 w 7424926"/>
              <a:gd name="connsiteY5" fmla="*/ 6894576 h 6894576"/>
              <a:gd name="connsiteX6" fmla="*/ 0 w 7424926"/>
              <a:gd name="connsiteY6" fmla="*/ 6894576 h 6894576"/>
              <a:gd name="connsiteX7" fmla="*/ 877824 w 7424926"/>
              <a:gd name="connsiteY7" fmla="*/ 2124479 h 6894576"/>
              <a:gd name="connsiteX8" fmla="*/ 1149119 w 7424926"/>
              <a:gd name="connsiteY8" fmla="*/ 0 h 6894576"/>
              <a:gd name="connsiteX0" fmla="*/ 39647 w 7424926"/>
              <a:gd name="connsiteY0" fmla="*/ 0 h 6918960"/>
              <a:gd name="connsiteX1" fmla="*/ 6275807 w 7424926"/>
              <a:gd name="connsiteY1" fmla="*/ 24384 h 6918960"/>
              <a:gd name="connsiteX2" fmla="*/ 7424926 w 7424926"/>
              <a:gd name="connsiteY2" fmla="*/ 1173503 h 6918960"/>
              <a:gd name="connsiteX3" fmla="*/ 7424926 w 7424926"/>
              <a:gd name="connsiteY3" fmla="*/ 6918960 h 6918960"/>
              <a:gd name="connsiteX4" fmla="*/ 7424926 w 7424926"/>
              <a:gd name="connsiteY4" fmla="*/ 6918960 h 6918960"/>
              <a:gd name="connsiteX5" fmla="*/ 0 w 7424926"/>
              <a:gd name="connsiteY5" fmla="*/ 6918960 h 6918960"/>
              <a:gd name="connsiteX6" fmla="*/ 0 w 7424926"/>
              <a:gd name="connsiteY6" fmla="*/ 6918960 h 6918960"/>
              <a:gd name="connsiteX7" fmla="*/ 877824 w 7424926"/>
              <a:gd name="connsiteY7" fmla="*/ 2148863 h 6918960"/>
              <a:gd name="connsiteX8" fmla="*/ 39647 w 7424926"/>
              <a:gd name="connsiteY8" fmla="*/ 0 h 6918960"/>
              <a:gd name="connsiteX0" fmla="*/ 39647 w 7424926"/>
              <a:gd name="connsiteY0" fmla="*/ 0 h 6918960"/>
              <a:gd name="connsiteX1" fmla="*/ 2435327 w 7424926"/>
              <a:gd name="connsiteY1" fmla="*/ 0 h 6918960"/>
              <a:gd name="connsiteX2" fmla="*/ 7424926 w 7424926"/>
              <a:gd name="connsiteY2" fmla="*/ 1173503 h 6918960"/>
              <a:gd name="connsiteX3" fmla="*/ 7424926 w 7424926"/>
              <a:gd name="connsiteY3" fmla="*/ 6918960 h 6918960"/>
              <a:gd name="connsiteX4" fmla="*/ 7424926 w 7424926"/>
              <a:gd name="connsiteY4" fmla="*/ 6918960 h 6918960"/>
              <a:gd name="connsiteX5" fmla="*/ 0 w 7424926"/>
              <a:gd name="connsiteY5" fmla="*/ 6918960 h 6918960"/>
              <a:gd name="connsiteX6" fmla="*/ 0 w 7424926"/>
              <a:gd name="connsiteY6" fmla="*/ 6918960 h 6918960"/>
              <a:gd name="connsiteX7" fmla="*/ 877824 w 7424926"/>
              <a:gd name="connsiteY7" fmla="*/ 2148863 h 6918960"/>
              <a:gd name="connsiteX8" fmla="*/ 39647 w 7424926"/>
              <a:gd name="connsiteY8" fmla="*/ 0 h 6918960"/>
              <a:gd name="connsiteX0" fmla="*/ 39647 w 7424926"/>
              <a:gd name="connsiteY0" fmla="*/ 0 h 6918960"/>
              <a:gd name="connsiteX1" fmla="*/ 2435327 w 7424926"/>
              <a:gd name="connsiteY1" fmla="*/ 0 h 6918960"/>
              <a:gd name="connsiteX2" fmla="*/ 3145534 w 7424926"/>
              <a:gd name="connsiteY2" fmla="*/ 1880639 h 6918960"/>
              <a:gd name="connsiteX3" fmla="*/ 7424926 w 7424926"/>
              <a:gd name="connsiteY3" fmla="*/ 6918960 h 6918960"/>
              <a:gd name="connsiteX4" fmla="*/ 7424926 w 7424926"/>
              <a:gd name="connsiteY4" fmla="*/ 6918960 h 6918960"/>
              <a:gd name="connsiteX5" fmla="*/ 0 w 7424926"/>
              <a:gd name="connsiteY5" fmla="*/ 6918960 h 6918960"/>
              <a:gd name="connsiteX6" fmla="*/ 0 w 7424926"/>
              <a:gd name="connsiteY6" fmla="*/ 6918960 h 6918960"/>
              <a:gd name="connsiteX7" fmla="*/ 877824 w 7424926"/>
              <a:gd name="connsiteY7" fmla="*/ 2148863 h 6918960"/>
              <a:gd name="connsiteX8" fmla="*/ 39647 w 7424926"/>
              <a:gd name="connsiteY8" fmla="*/ 0 h 6918960"/>
              <a:gd name="connsiteX0" fmla="*/ 39647 w 7424926"/>
              <a:gd name="connsiteY0" fmla="*/ 0 h 6918960"/>
              <a:gd name="connsiteX1" fmla="*/ 2435327 w 7424926"/>
              <a:gd name="connsiteY1" fmla="*/ 0 h 6918960"/>
              <a:gd name="connsiteX2" fmla="*/ 3145534 w 7424926"/>
              <a:gd name="connsiteY2" fmla="*/ 1880639 h 6918960"/>
              <a:gd name="connsiteX3" fmla="*/ 7424926 w 7424926"/>
              <a:gd name="connsiteY3" fmla="*/ 6918960 h 6918960"/>
              <a:gd name="connsiteX4" fmla="*/ 6559294 w 7424926"/>
              <a:gd name="connsiteY4" fmla="*/ 6906768 h 6918960"/>
              <a:gd name="connsiteX5" fmla="*/ 0 w 7424926"/>
              <a:gd name="connsiteY5" fmla="*/ 6918960 h 6918960"/>
              <a:gd name="connsiteX6" fmla="*/ 0 w 7424926"/>
              <a:gd name="connsiteY6" fmla="*/ 6918960 h 6918960"/>
              <a:gd name="connsiteX7" fmla="*/ 877824 w 7424926"/>
              <a:gd name="connsiteY7" fmla="*/ 2148863 h 6918960"/>
              <a:gd name="connsiteX8" fmla="*/ 39647 w 7424926"/>
              <a:gd name="connsiteY8" fmla="*/ 0 h 6918960"/>
              <a:gd name="connsiteX0" fmla="*/ 39647 w 6559294"/>
              <a:gd name="connsiteY0" fmla="*/ 0 h 6943344"/>
              <a:gd name="connsiteX1" fmla="*/ 2435327 w 6559294"/>
              <a:gd name="connsiteY1" fmla="*/ 0 h 6943344"/>
              <a:gd name="connsiteX2" fmla="*/ 3145534 w 6559294"/>
              <a:gd name="connsiteY2" fmla="*/ 1880639 h 6943344"/>
              <a:gd name="connsiteX3" fmla="*/ 1865374 w 6559294"/>
              <a:gd name="connsiteY3" fmla="*/ 6943344 h 6943344"/>
              <a:gd name="connsiteX4" fmla="*/ 6559294 w 6559294"/>
              <a:gd name="connsiteY4" fmla="*/ 6906768 h 6943344"/>
              <a:gd name="connsiteX5" fmla="*/ 0 w 6559294"/>
              <a:gd name="connsiteY5" fmla="*/ 6918960 h 6943344"/>
              <a:gd name="connsiteX6" fmla="*/ 0 w 6559294"/>
              <a:gd name="connsiteY6" fmla="*/ 6918960 h 6943344"/>
              <a:gd name="connsiteX7" fmla="*/ 877824 w 6559294"/>
              <a:gd name="connsiteY7" fmla="*/ 2148863 h 6943344"/>
              <a:gd name="connsiteX8" fmla="*/ 39647 w 6559294"/>
              <a:gd name="connsiteY8" fmla="*/ 0 h 6943344"/>
              <a:gd name="connsiteX0" fmla="*/ 39647 w 3145534"/>
              <a:gd name="connsiteY0" fmla="*/ 0 h 6943344"/>
              <a:gd name="connsiteX1" fmla="*/ 2435327 w 3145534"/>
              <a:gd name="connsiteY1" fmla="*/ 0 h 6943344"/>
              <a:gd name="connsiteX2" fmla="*/ 3145534 w 3145534"/>
              <a:gd name="connsiteY2" fmla="*/ 1880639 h 6943344"/>
              <a:gd name="connsiteX3" fmla="*/ 1865374 w 3145534"/>
              <a:gd name="connsiteY3" fmla="*/ 6943344 h 6943344"/>
              <a:gd name="connsiteX4" fmla="*/ 1670302 w 3145534"/>
              <a:gd name="connsiteY4" fmla="*/ 6931152 h 6943344"/>
              <a:gd name="connsiteX5" fmla="*/ 0 w 3145534"/>
              <a:gd name="connsiteY5" fmla="*/ 6918960 h 6943344"/>
              <a:gd name="connsiteX6" fmla="*/ 0 w 3145534"/>
              <a:gd name="connsiteY6" fmla="*/ 6918960 h 6943344"/>
              <a:gd name="connsiteX7" fmla="*/ 877824 w 3145534"/>
              <a:gd name="connsiteY7" fmla="*/ 2148863 h 6943344"/>
              <a:gd name="connsiteX8" fmla="*/ 39647 w 3145534"/>
              <a:gd name="connsiteY8" fmla="*/ 0 h 6943344"/>
              <a:gd name="connsiteX0" fmla="*/ 39647 w 3145534"/>
              <a:gd name="connsiteY0" fmla="*/ 0 h 6955536"/>
              <a:gd name="connsiteX1" fmla="*/ 2435327 w 3145534"/>
              <a:gd name="connsiteY1" fmla="*/ 0 h 6955536"/>
              <a:gd name="connsiteX2" fmla="*/ 3145534 w 3145534"/>
              <a:gd name="connsiteY2" fmla="*/ 1880639 h 6955536"/>
              <a:gd name="connsiteX3" fmla="*/ 1865374 w 3145534"/>
              <a:gd name="connsiteY3" fmla="*/ 6943344 h 6955536"/>
              <a:gd name="connsiteX4" fmla="*/ 1816606 w 3145534"/>
              <a:gd name="connsiteY4" fmla="*/ 6955536 h 6955536"/>
              <a:gd name="connsiteX5" fmla="*/ 0 w 3145534"/>
              <a:gd name="connsiteY5" fmla="*/ 6918960 h 6955536"/>
              <a:gd name="connsiteX6" fmla="*/ 0 w 3145534"/>
              <a:gd name="connsiteY6" fmla="*/ 6918960 h 6955536"/>
              <a:gd name="connsiteX7" fmla="*/ 877824 w 3145534"/>
              <a:gd name="connsiteY7" fmla="*/ 2148863 h 6955536"/>
              <a:gd name="connsiteX8" fmla="*/ 39647 w 3145534"/>
              <a:gd name="connsiteY8" fmla="*/ 0 h 6955536"/>
              <a:gd name="connsiteX0" fmla="*/ 39647 w 3194302"/>
              <a:gd name="connsiteY0" fmla="*/ 0 h 6955536"/>
              <a:gd name="connsiteX1" fmla="*/ 2435327 w 3194302"/>
              <a:gd name="connsiteY1" fmla="*/ 0 h 6955536"/>
              <a:gd name="connsiteX2" fmla="*/ 3194302 w 3194302"/>
              <a:gd name="connsiteY2" fmla="*/ 2173247 h 6955536"/>
              <a:gd name="connsiteX3" fmla="*/ 1865374 w 3194302"/>
              <a:gd name="connsiteY3" fmla="*/ 6943344 h 6955536"/>
              <a:gd name="connsiteX4" fmla="*/ 1816606 w 3194302"/>
              <a:gd name="connsiteY4" fmla="*/ 6955536 h 6955536"/>
              <a:gd name="connsiteX5" fmla="*/ 0 w 3194302"/>
              <a:gd name="connsiteY5" fmla="*/ 6918960 h 6955536"/>
              <a:gd name="connsiteX6" fmla="*/ 0 w 3194302"/>
              <a:gd name="connsiteY6" fmla="*/ 6918960 h 6955536"/>
              <a:gd name="connsiteX7" fmla="*/ 877824 w 3194302"/>
              <a:gd name="connsiteY7" fmla="*/ 2148863 h 6955536"/>
              <a:gd name="connsiteX8" fmla="*/ 39647 w 3194302"/>
              <a:gd name="connsiteY8" fmla="*/ 0 h 6955536"/>
              <a:gd name="connsiteX0" fmla="*/ 39647 w 3194302"/>
              <a:gd name="connsiteY0" fmla="*/ 0 h 6955536"/>
              <a:gd name="connsiteX1" fmla="*/ 2435327 w 3194302"/>
              <a:gd name="connsiteY1" fmla="*/ 0 h 6955536"/>
              <a:gd name="connsiteX2" fmla="*/ 3194302 w 3194302"/>
              <a:gd name="connsiteY2" fmla="*/ 2173247 h 6955536"/>
              <a:gd name="connsiteX3" fmla="*/ 2036062 w 3194302"/>
              <a:gd name="connsiteY3" fmla="*/ 6955536 h 6955536"/>
              <a:gd name="connsiteX4" fmla="*/ 1816606 w 3194302"/>
              <a:gd name="connsiteY4" fmla="*/ 6955536 h 6955536"/>
              <a:gd name="connsiteX5" fmla="*/ 0 w 3194302"/>
              <a:gd name="connsiteY5" fmla="*/ 6918960 h 6955536"/>
              <a:gd name="connsiteX6" fmla="*/ 0 w 3194302"/>
              <a:gd name="connsiteY6" fmla="*/ 6918960 h 6955536"/>
              <a:gd name="connsiteX7" fmla="*/ 877824 w 3194302"/>
              <a:gd name="connsiteY7" fmla="*/ 2148863 h 6955536"/>
              <a:gd name="connsiteX8" fmla="*/ 39647 w 3194302"/>
              <a:gd name="connsiteY8" fmla="*/ 0 h 6955536"/>
              <a:gd name="connsiteX0" fmla="*/ 39647 w 3194302"/>
              <a:gd name="connsiteY0" fmla="*/ 0 h 6979920"/>
              <a:gd name="connsiteX1" fmla="*/ 2435327 w 3194302"/>
              <a:gd name="connsiteY1" fmla="*/ 0 h 6979920"/>
              <a:gd name="connsiteX2" fmla="*/ 3194302 w 3194302"/>
              <a:gd name="connsiteY2" fmla="*/ 2173247 h 6979920"/>
              <a:gd name="connsiteX3" fmla="*/ 2182366 w 3194302"/>
              <a:gd name="connsiteY3" fmla="*/ 6979920 h 6979920"/>
              <a:gd name="connsiteX4" fmla="*/ 1816606 w 3194302"/>
              <a:gd name="connsiteY4" fmla="*/ 6955536 h 6979920"/>
              <a:gd name="connsiteX5" fmla="*/ 0 w 3194302"/>
              <a:gd name="connsiteY5" fmla="*/ 6918960 h 6979920"/>
              <a:gd name="connsiteX6" fmla="*/ 0 w 3194302"/>
              <a:gd name="connsiteY6" fmla="*/ 6918960 h 6979920"/>
              <a:gd name="connsiteX7" fmla="*/ 877824 w 3194302"/>
              <a:gd name="connsiteY7" fmla="*/ 2148863 h 6979920"/>
              <a:gd name="connsiteX8" fmla="*/ 39647 w 3194302"/>
              <a:gd name="connsiteY8" fmla="*/ 0 h 6979920"/>
              <a:gd name="connsiteX0" fmla="*/ 39647 w 3194302"/>
              <a:gd name="connsiteY0" fmla="*/ 0 h 6979920"/>
              <a:gd name="connsiteX1" fmla="*/ 2435327 w 3194302"/>
              <a:gd name="connsiteY1" fmla="*/ 0 h 6979920"/>
              <a:gd name="connsiteX2" fmla="*/ 3194302 w 3194302"/>
              <a:gd name="connsiteY2" fmla="*/ 2173247 h 6979920"/>
              <a:gd name="connsiteX3" fmla="*/ 2182366 w 3194302"/>
              <a:gd name="connsiteY3" fmla="*/ 6979920 h 6979920"/>
              <a:gd name="connsiteX4" fmla="*/ 0 w 3194302"/>
              <a:gd name="connsiteY4" fmla="*/ 6918960 h 6979920"/>
              <a:gd name="connsiteX5" fmla="*/ 0 w 3194302"/>
              <a:gd name="connsiteY5" fmla="*/ 6918960 h 6979920"/>
              <a:gd name="connsiteX6" fmla="*/ 877824 w 3194302"/>
              <a:gd name="connsiteY6" fmla="*/ 2148863 h 6979920"/>
              <a:gd name="connsiteX7" fmla="*/ 39647 w 3194302"/>
              <a:gd name="connsiteY7" fmla="*/ 0 h 6979920"/>
              <a:gd name="connsiteX0" fmla="*/ 39647 w 3194302"/>
              <a:gd name="connsiteY0" fmla="*/ 0 h 6920543"/>
              <a:gd name="connsiteX1" fmla="*/ 2435327 w 3194302"/>
              <a:gd name="connsiteY1" fmla="*/ 0 h 6920543"/>
              <a:gd name="connsiteX2" fmla="*/ 3194302 w 3194302"/>
              <a:gd name="connsiteY2" fmla="*/ 2173247 h 6920543"/>
              <a:gd name="connsiteX3" fmla="*/ 2182366 w 3194302"/>
              <a:gd name="connsiteY3" fmla="*/ 6920543 h 6920543"/>
              <a:gd name="connsiteX4" fmla="*/ 0 w 3194302"/>
              <a:gd name="connsiteY4" fmla="*/ 6918960 h 6920543"/>
              <a:gd name="connsiteX5" fmla="*/ 0 w 3194302"/>
              <a:gd name="connsiteY5" fmla="*/ 6918960 h 6920543"/>
              <a:gd name="connsiteX6" fmla="*/ 877824 w 3194302"/>
              <a:gd name="connsiteY6" fmla="*/ 2148863 h 6920543"/>
              <a:gd name="connsiteX7" fmla="*/ 39647 w 3194302"/>
              <a:gd name="connsiteY7" fmla="*/ 0 h 692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94302" h="6920543">
                <a:moveTo>
                  <a:pt x="39647" y="0"/>
                </a:moveTo>
                <a:lnTo>
                  <a:pt x="2435327" y="0"/>
                </a:lnTo>
                <a:lnTo>
                  <a:pt x="3194302" y="2173247"/>
                </a:lnTo>
                <a:lnTo>
                  <a:pt x="2182366" y="6920543"/>
                </a:lnTo>
                <a:lnTo>
                  <a:pt x="0" y="6918960"/>
                </a:lnTo>
                <a:lnTo>
                  <a:pt x="0" y="6918960"/>
                </a:lnTo>
                <a:lnTo>
                  <a:pt x="877824" y="2148863"/>
                </a:lnTo>
                <a:lnTo>
                  <a:pt x="39647" y="0"/>
                </a:lnTo>
                <a:close/>
              </a:path>
            </a:pathLst>
          </a:custGeom>
        </p:spPr>
        <p:txBody>
          <a:bodyPr/>
          <a:lstStyle/>
          <a:p>
            <a:r>
              <a:rPr lang="en-US"/>
              <a:t>Insert Picture</a:t>
            </a:r>
          </a:p>
        </p:txBody>
      </p:sp>
      <p:sp>
        <p:nvSpPr>
          <p:cNvPr id="7" name="Content Placeholder 2">
            <a:extLst>
              <a:ext uri="{FF2B5EF4-FFF2-40B4-BE49-F238E27FC236}">
                <a16:creationId xmlns:a16="http://schemas.microsoft.com/office/drawing/2014/main" id="{1537B446-C9D8-6D44-B058-43523B81DBB4}"/>
              </a:ext>
            </a:extLst>
          </p:cNvPr>
          <p:cNvSpPr>
            <a:spLocks noGrp="1"/>
          </p:cNvSpPr>
          <p:nvPr>
            <p:ph sz="half" idx="1" hasCustomPrompt="1"/>
          </p:nvPr>
        </p:nvSpPr>
        <p:spPr>
          <a:xfrm>
            <a:off x="-55660" y="0"/>
            <a:ext cx="5762233" cy="6865951"/>
          </a:xfrm>
          <a:custGeom>
            <a:avLst/>
            <a:gdLst>
              <a:gd name="connsiteX0" fmla="*/ 5 w 4890977"/>
              <a:gd name="connsiteY0" fmla="*/ 2632582 h 6892206"/>
              <a:gd name="connsiteX1" fmla="*/ 2445489 w 4890977"/>
              <a:gd name="connsiteY1" fmla="*/ 0 h 6892206"/>
              <a:gd name="connsiteX2" fmla="*/ 4890972 w 4890977"/>
              <a:gd name="connsiteY2" fmla="*/ 2632582 h 6892206"/>
              <a:gd name="connsiteX3" fmla="*/ 3956880 w 4890977"/>
              <a:gd name="connsiteY3" fmla="*/ 6892188 h 6892206"/>
              <a:gd name="connsiteX4" fmla="*/ 934097 w 4890977"/>
              <a:gd name="connsiteY4" fmla="*/ 6892188 h 6892206"/>
              <a:gd name="connsiteX5" fmla="*/ 5 w 4890977"/>
              <a:gd name="connsiteY5" fmla="*/ 2632582 h 6892206"/>
              <a:gd name="connsiteX0" fmla="*/ 0 w 5730939"/>
              <a:gd name="connsiteY0" fmla="*/ 2632582 h 6892188"/>
              <a:gd name="connsiteX1" fmla="*/ 2445484 w 5730939"/>
              <a:gd name="connsiteY1" fmla="*/ 0 h 6892188"/>
              <a:gd name="connsiteX2" fmla="*/ 5730939 w 5730939"/>
              <a:gd name="connsiteY2" fmla="*/ 3461922 h 6892188"/>
              <a:gd name="connsiteX3" fmla="*/ 3956875 w 5730939"/>
              <a:gd name="connsiteY3" fmla="*/ 6892188 h 6892188"/>
              <a:gd name="connsiteX4" fmla="*/ 934092 w 5730939"/>
              <a:gd name="connsiteY4" fmla="*/ 6892188 h 6892188"/>
              <a:gd name="connsiteX5" fmla="*/ 0 w 5730939"/>
              <a:gd name="connsiteY5" fmla="*/ 2632582 h 6892188"/>
              <a:gd name="connsiteX0" fmla="*/ 0 w 5730939"/>
              <a:gd name="connsiteY0" fmla="*/ 2632582 h 6892188"/>
              <a:gd name="connsiteX1" fmla="*/ 2445484 w 5730939"/>
              <a:gd name="connsiteY1" fmla="*/ 0 h 6892188"/>
              <a:gd name="connsiteX2" fmla="*/ 5730939 w 5730939"/>
              <a:gd name="connsiteY2" fmla="*/ 3461922 h 6892188"/>
              <a:gd name="connsiteX3" fmla="*/ 4871275 w 5730939"/>
              <a:gd name="connsiteY3" fmla="*/ 6860291 h 6892188"/>
              <a:gd name="connsiteX4" fmla="*/ 934092 w 5730939"/>
              <a:gd name="connsiteY4" fmla="*/ 6892188 h 6892188"/>
              <a:gd name="connsiteX5" fmla="*/ 0 w 5730939"/>
              <a:gd name="connsiteY5" fmla="*/ 2632582 h 6892188"/>
              <a:gd name="connsiteX0" fmla="*/ 0 w 5730939"/>
              <a:gd name="connsiteY0" fmla="*/ 2675113 h 6934719"/>
              <a:gd name="connsiteX1" fmla="*/ 4890973 w 5730939"/>
              <a:gd name="connsiteY1" fmla="*/ 0 h 6934719"/>
              <a:gd name="connsiteX2" fmla="*/ 5730939 w 5730939"/>
              <a:gd name="connsiteY2" fmla="*/ 3504453 h 6934719"/>
              <a:gd name="connsiteX3" fmla="*/ 4871275 w 5730939"/>
              <a:gd name="connsiteY3" fmla="*/ 6902822 h 6934719"/>
              <a:gd name="connsiteX4" fmla="*/ 934092 w 5730939"/>
              <a:gd name="connsiteY4" fmla="*/ 6934719 h 6934719"/>
              <a:gd name="connsiteX5" fmla="*/ 0 w 5730939"/>
              <a:gd name="connsiteY5" fmla="*/ 2675113 h 6934719"/>
              <a:gd name="connsiteX0" fmla="*/ 0 w 5773469"/>
              <a:gd name="connsiteY0" fmla="*/ 102034 h 6934719"/>
              <a:gd name="connsiteX1" fmla="*/ 4933503 w 5773469"/>
              <a:gd name="connsiteY1" fmla="*/ 0 h 6934719"/>
              <a:gd name="connsiteX2" fmla="*/ 5773469 w 5773469"/>
              <a:gd name="connsiteY2" fmla="*/ 3504453 h 6934719"/>
              <a:gd name="connsiteX3" fmla="*/ 4913805 w 5773469"/>
              <a:gd name="connsiteY3" fmla="*/ 6902822 h 6934719"/>
              <a:gd name="connsiteX4" fmla="*/ 976622 w 5773469"/>
              <a:gd name="connsiteY4" fmla="*/ 6934719 h 6934719"/>
              <a:gd name="connsiteX5" fmla="*/ 0 w 5773469"/>
              <a:gd name="connsiteY5" fmla="*/ 102034 h 6934719"/>
              <a:gd name="connsiteX0" fmla="*/ 0 w 5773469"/>
              <a:gd name="connsiteY0" fmla="*/ 16794 h 6849479"/>
              <a:gd name="connsiteX1" fmla="*/ 4956751 w 5773469"/>
              <a:gd name="connsiteY1" fmla="*/ 0 h 6849479"/>
              <a:gd name="connsiteX2" fmla="*/ 5773469 w 5773469"/>
              <a:gd name="connsiteY2" fmla="*/ 3419213 h 6849479"/>
              <a:gd name="connsiteX3" fmla="*/ 4913805 w 5773469"/>
              <a:gd name="connsiteY3" fmla="*/ 6817582 h 6849479"/>
              <a:gd name="connsiteX4" fmla="*/ 976622 w 5773469"/>
              <a:gd name="connsiteY4" fmla="*/ 6849479 h 6849479"/>
              <a:gd name="connsiteX5" fmla="*/ 0 w 5773469"/>
              <a:gd name="connsiteY5" fmla="*/ 16794 h 6849479"/>
              <a:gd name="connsiteX0" fmla="*/ 0 w 5719224"/>
              <a:gd name="connsiteY0" fmla="*/ 0 h 6863681"/>
              <a:gd name="connsiteX1" fmla="*/ 4902506 w 5719224"/>
              <a:gd name="connsiteY1" fmla="*/ 14202 h 6863681"/>
              <a:gd name="connsiteX2" fmla="*/ 5719224 w 5719224"/>
              <a:gd name="connsiteY2" fmla="*/ 3433415 h 6863681"/>
              <a:gd name="connsiteX3" fmla="*/ 4859560 w 5719224"/>
              <a:gd name="connsiteY3" fmla="*/ 6831784 h 6863681"/>
              <a:gd name="connsiteX4" fmla="*/ 922377 w 5719224"/>
              <a:gd name="connsiteY4" fmla="*/ 6863681 h 6863681"/>
              <a:gd name="connsiteX5" fmla="*/ 0 w 5719224"/>
              <a:gd name="connsiteY5" fmla="*/ 0 h 6863681"/>
              <a:gd name="connsiteX0" fmla="*/ 0 w 5719224"/>
              <a:gd name="connsiteY0" fmla="*/ 1296 h 6864977"/>
              <a:gd name="connsiteX1" fmla="*/ 4871509 w 5719224"/>
              <a:gd name="connsiteY1" fmla="*/ 0 h 6864977"/>
              <a:gd name="connsiteX2" fmla="*/ 5719224 w 5719224"/>
              <a:gd name="connsiteY2" fmla="*/ 3434711 h 6864977"/>
              <a:gd name="connsiteX3" fmla="*/ 4859560 w 5719224"/>
              <a:gd name="connsiteY3" fmla="*/ 6833080 h 6864977"/>
              <a:gd name="connsiteX4" fmla="*/ 922377 w 5719224"/>
              <a:gd name="connsiteY4" fmla="*/ 6864977 h 6864977"/>
              <a:gd name="connsiteX5" fmla="*/ 0 w 5719224"/>
              <a:gd name="connsiteY5" fmla="*/ 1296 h 6864977"/>
              <a:gd name="connsiteX0" fmla="*/ 0 w 5719224"/>
              <a:gd name="connsiteY0" fmla="*/ 1296 h 6893257"/>
              <a:gd name="connsiteX1" fmla="*/ 4871509 w 5719224"/>
              <a:gd name="connsiteY1" fmla="*/ 0 h 6893257"/>
              <a:gd name="connsiteX2" fmla="*/ 5719224 w 5719224"/>
              <a:gd name="connsiteY2" fmla="*/ 3434711 h 6893257"/>
              <a:gd name="connsiteX3" fmla="*/ 4859560 w 5719224"/>
              <a:gd name="connsiteY3" fmla="*/ 6833080 h 6893257"/>
              <a:gd name="connsiteX4" fmla="*/ 17404 w 5719224"/>
              <a:gd name="connsiteY4" fmla="*/ 6893257 h 6893257"/>
              <a:gd name="connsiteX5" fmla="*/ 0 w 5719224"/>
              <a:gd name="connsiteY5" fmla="*/ 1296 h 6893257"/>
              <a:gd name="connsiteX0" fmla="*/ 0 w 5719224"/>
              <a:gd name="connsiteY0" fmla="*/ 1296 h 6893257"/>
              <a:gd name="connsiteX1" fmla="*/ 4871509 w 5719224"/>
              <a:gd name="connsiteY1" fmla="*/ 0 h 6893257"/>
              <a:gd name="connsiteX2" fmla="*/ 5719224 w 5719224"/>
              <a:gd name="connsiteY2" fmla="*/ 3434711 h 6893257"/>
              <a:gd name="connsiteX3" fmla="*/ 4831279 w 5719224"/>
              <a:gd name="connsiteY3" fmla="*/ 6880214 h 6893257"/>
              <a:gd name="connsiteX4" fmla="*/ 17404 w 5719224"/>
              <a:gd name="connsiteY4" fmla="*/ 6893257 h 6893257"/>
              <a:gd name="connsiteX5" fmla="*/ 0 w 5719224"/>
              <a:gd name="connsiteY5" fmla="*/ 1296 h 6893257"/>
              <a:gd name="connsiteX0" fmla="*/ 0 w 5719224"/>
              <a:gd name="connsiteY0" fmla="*/ 62256 h 6954217"/>
              <a:gd name="connsiteX1" fmla="*/ 4847125 w 5719224"/>
              <a:gd name="connsiteY1" fmla="*/ 0 h 6954217"/>
              <a:gd name="connsiteX2" fmla="*/ 5719224 w 5719224"/>
              <a:gd name="connsiteY2" fmla="*/ 3495671 h 6954217"/>
              <a:gd name="connsiteX3" fmla="*/ 4831279 w 5719224"/>
              <a:gd name="connsiteY3" fmla="*/ 6941174 h 6954217"/>
              <a:gd name="connsiteX4" fmla="*/ 17404 w 5719224"/>
              <a:gd name="connsiteY4" fmla="*/ 6954217 h 6954217"/>
              <a:gd name="connsiteX5" fmla="*/ 0 w 5719224"/>
              <a:gd name="connsiteY5" fmla="*/ 62256 h 6954217"/>
              <a:gd name="connsiteX0" fmla="*/ 0 w 5731416"/>
              <a:gd name="connsiteY0" fmla="*/ 1296 h 6954217"/>
              <a:gd name="connsiteX1" fmla="*/ 4859317 w 5731416"/>
              <a:gd name="connsiteY1" fmla="*/ 0 h 6954217"/>
              <a:gd name="connsiteX2" fmla="*/ 5731416 w 5731416"/>
              <a:gd name="connsiteY2" fmla="*/ 3495671 h 6954217"/>
              <a:gd name="connsiteX3" fmla="*/ 4843471 w 5731416"/>
              <a:gd name="connsiteY3" fmla="*/ 6941174 h 6954217"/>
              <a:gd name="connsiteX4" fmla="*/ 29596 w 5731416"/>
              <a:gd name="connsiteY4" fmla="*/ 6954217 h 6954217"/>
              <a:gd name="connsiteX5" fmla="*/ 0 w 5731416"/>
              <a:gd name="connsiteY5" fmla="*/ 1296 h 6954217"/>
              <a:gd name="connsiteX0" fmla="*/ 0 w 5731416"/>
              <a:gd name="connsiteY0" fmla="*/ 1296 h 7002134"/>
              <a:gd name="connsiteX1" fmla="*/ 4859317 w 5731416"/>
              <a:gd name="connsiteY1" fmla="*/ 0 h 7002134"/>
              <a:gd name="connsiteX2" fmla="*/ 5731416 w 5731416"/>
              <a:gd name="connsiteY2" fmla="*/ 3495671 h 7002134"/>
              <a:gd name="connsiteX3" fmla="*/ 4831279 w 5731416"/>
              <a:gd name="connsiteY3" fmla="*/ 7002134 h 7002134"/>
              <a:gd name="connsiteX4" fmla="*/ 29596 w 5731416"/>
              <a:gd name="connsiteY4" fmla="*/ 6954217 h 7002134"/>
              <a:gd name="connsiteX5" fmla="*/ 0 w 5731416"/>
              <a:gd name="connsiteY5" fmla="*/ 1296 h 7002134"/>
              <a:gd name="connsiteX0" fmla="*/ 8116 w 5739532"/>
              <a:gd name="connsiteY0" fmla="*/ 1296 h 7002134"/>
              <a:gd name="connsiteX1" fmla="*/ 4867433 w 5739532"/>
              <a:gd name="connsiteY1" fmla="*/ 0 h 7002134"/>
              <a:gd name="connsiteX2" fmla="*/ 5739532 w 5739532"/>
              <a:gd name="connsiteY2" fmla="*/ 3495671 h 7002134"/>
              <a:gd name="connsiteX3" fmla="*/ 4839395 w 5739532"/>
              <a:gd name="connsiteY3" fmla="*/ 7002134 h 7002134"/>
              <a:gd name="connsiteX4" fmla="*/ 1136 w 5739532"/>
              <a:gd name="connsiteY4" fmla="*/ 6990793 h 7002134"/>
              <a:gd name="connsiteX5" fmla="*/ 8116 w 5739532"/>
              <a:gd name="connsiteY5" fmla="*/ 1296 h 7002134"/>
              <a:gd name="connsiteX0" fmla="*/ 8116 w 5678572"/>
              <a:gd name="connsiteY0" fmla="*/ 1296 h 7002134"/>
              <a:gd name="connsiteX1" fmla="*/ 4867433 w 5678572"/>
              <a:gd name="connsiteY1" fmla="*/ 0 h 7002134"/>
              <a:gd name="connsiteX2" fmla="*/ 5678572 w 5678572"/>
              <a:gd name="connsiteY2" fmla="*/ 1983863 h 7002134"/>
              <a:gd name="connsiteX3" fmla="*/ 4839395 w 5678572"/>
              <a:gd name="connsiteY3" fmla="*/ 7002134 h 7002134"/>
              <a:gd name="connsiteX4" fmla="*/ 1136 w 5678572"/>
              <a:gd name="connsiteY4" fmla="*/ 6990793 h 7002134"/>
              <a:gd name="connsiteX5" fmla="*/ 8116 w 5678572"/>
              <a:gd name="connsiteY5" fmla="*/ 1296 h 7002134"/>
              <a:gd name="connsiteX0" fmla="*/ 8116 w 5702956"/>
              <a:gd name="connsiteY0" fmla="*/ 1296 h 7002134"/>
              <a:gd name="connsiteX1" fmla="*/ 4867433 w 5702956"/>
              <a:gd name="connsiteY1" fmla="*/ 0 h 7002134"/>
              <a:gd name="connsiteX2" fmla="*/ 5702956 w 5702956"/>
              <a:gd name="connsiteY2" fmla="*/ 2154551 h 7002134"/>
              <a:gd name="connsiteX3" fmla="*/ 4839395 w 5702956"/>
              <a:gd name="connsiteY3" fmla="*/ 7002134 h 7002134"/>
              <a:gd name="connsiteX4" fmla="*/ 1136 w 5702956"/>
              <a:gd name="connsiteY4" fmla="*/ 6990793 h 7002134"/>
              <a:gd name="connsiteX5" fmla="*/ 8116 w 5702956"/>
              <a:gd name="connsiteY5" fmla="*/ 1296 h 700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56" h="7002134">
                <a:moveTo>
                  <a:pt x="8116" y="1296"/>
                </a:moveTo>
                <a:lnTo>
                  <a:pt x="4867433" y="0"/>
                </a:lnTo>
                <a:lnTo>
                  <a:pt x="5702956" y="2154551"/>
                </a:lnTo>
                <a:lnTo>
                  <a:pt x="4839395" y="7002134"/>
                </a:lnTo>
                <a:lnTo>
                  <a:pt x="1136" y="6990793"/>
                </a:lnTo>
                <a:cubicBezTo>
                  <a:pt x="-4665" y="4693473"/>
                  <a:pt x="13917" y="2298616"/>
                  <a:pt x="8116" y="1296"/>
                </a:cubicBezTo>
                <a:close/>
              </a:path>
            </a:pathLst>
          </a:custGeom>
          <a:solidFill>
            <a:schemeClr val="tx2"/>
          </a:solidFill>
          <a:effectLst/>
        </p:spPr>
        <p:txBody>
          <a:bodyPr lIns="457200" tIns="1920240" rIns="365760" anchor="t" anchorCtr="0">
            <a:noAutofit/>
          </a:bodyPr>
          <a:lstStyle>
            <a:lvl1pPr marL="0" indent="0" algn="l">
              <a:lnSpc>
                <a:spcPct val="80000"/>
              </a:lnSpc>
              <a:buNone/>
              <a:defRPr sz="3200" b="1" i="0">
                <a:solidFill>
                  <a:schemeClr val="bg1"/>
                </a:solidFill>
                <a:latin typeface="Trebuchet MS" panose="020B0703020202090204" pitchFamily="34" charset="0"/>
                <a:cs typeface="Trebuchet MS" panose="020B0703020202090204" pitchFamily="34" charset="0"/>
              </a:defRPr>
            </a:lvl1pPr>
          </a:lstStyle>
          <a:p>
            <a:pPr lvl="0"/>
            <a:r>
              <a:rPr lang="en-US"/>
              <a:t>Edit master text styles </a:t>
            </a:r>
          </a:p>
        </p:txBody>
      </p:sp>
      <p:sp>
        <p:nvSpPr>
          <p:cNvPr id="10" name="Picture Placeholder 4">
            <a:extLst>
              <a:ext uri="{FF2B5EF4-FFF2-40B4-BE49-F238E27FC236}">
                <a16:creationId xmlns:a16="http://schemas.microsoft.com/office/drawing/2014/main" id="{C908F25E-1A70-3543-A342-8DB155219B50}"/>
              </a:ext>
            </a:extLst>
          </p:cNvPr>
          <p:cNvSpPr>
            <a:spLocks noGrp="1"/>
          </p:cNvSpPr>
          <p:nvPr>
            <p:ph type="pic" sz="quarter" idx="13" hasCustomPrompt="1"/>
          </p:nvPr>
        </p:nvSpPr>
        <p:spPr>
          <a:xfrm>
            <a:off x="7005413" y="0"/>
            <a:ext cx="3470136" cy="6859582"/>
          </a:xfrm>
          <a:custGeom>
            <a:avLst/>
            <a:gdLst>
              <a:gd name="connsiteX0" fmla="*/ 1149119 w 7424926"/>
              <a:gd name="connsiteY0" fmla="*/ 0 h 6894576"/>
              <a:gd name="connsiteX1" fmla="*/ 6275807 w 7424926"/>
              <a:gd name="connsiteY1" fmla="*/ 0 h 6894576"/>
              <a:gd name="connsiteX2" fmla="*/ 7424926 w 7424926"/>
              <a:gd name="connsiteY2" fmla="*/ 1149119 h 6894576"/>
              <a:gd name="connsiteX3" fmla="*/ 7424926 w 7424926"/>
              <a:gd name="connsiteY3" fmla="*/ 6894576 h 6894576"/>
              <a:gd name="connsiteX4" fmla="*/ 7424926 w 7424926"/>
              <a:gd name="connsiteY4" fmla="*/ 6894576 h 6894576"/>
              <a:gd name="connsiteX5" fmla="*/ 0 w 7424926"/>
              <a:gd name="connsiteY5" fmla="*/ 6894576 h 6894576"/>
              <a:gd name="connsiteX6" fmla="*/ 0 w 7424926"/>
              <a:gd name="connsiteY6" fmla="*/ 6894576 h 6894576"/>
              <a:gd name="connsiteX7" fmla="*/ 0 w 7424926"/>
              <a:gd name="connsiteY7" fmla="*/ 1149119 h 6894576"/>
              <a:gd name="connsiteX8" fmla="*/ 1149119 w 7424926"/>
              <a:gd name="connsiteY8" fmla="*/ 0 h 6894576"/>
              <a:gd name="connsiteX0" fmla="*/ 1149119 w 7424926"/>
              <a:gd name="connsiteY0" fmla="*/ 0 h 6894576"/>
              <a:gd name="connsiteX1" fmla="*/ 6275807 w 7424926"/>
              <a:gd name="connsiteY1" fmla="*/ 0 h 6894576"/>
              <a:gd name="connsiteX2" fmla="*/ 7424926 w 7424926"/>
              <a:gd name="connsiteY2" fmla="*/ 1149119 h 6894576"/>
              <a:gd name="connsiteX3" fmla="*/ 7424926 w 7424926"/>
              <a:gd name="connsiteY3" fmla="*/ 6894576 h 6894576"/>
              <a:gd name="connsiteX4" fmla="*/ 7424926 w 7424926"/>
              <a:gd name="connsiteY4" fmla="*/ 6894576 h 6894576"/>
              <a:gd name="connsiteX5" fmla="*/ 0 w 7424926"/>
              <a:gd name="connsiteY5" fmla="*/ 6894576 h 6894576"/>
              <a:gd name="connsiteX6" fmla="*/ 0 w 7424926"/>
              <a:gd name="connsiteY6" fmla="*/ 6894576 h 6894576"/>
              <a:gd name="connsiteX7" fmla="*/ 877824 w 7424926"/>
              <a:gd name="connsiteY7" fmla="*/ 2124479 h 6894576"/>
              <a:gd name="connsiteX8" fmla="*/ 1149119 w 7424926"/>
              <a:gd name="connsiteY8" fmla="*/ 0 h 6894576"/>
              <a:gd name="connsiteX0" fmla="*/ 39647 w 7424926"/>
              <a:gd name="connsiteY0" fmla="*/ 0 h 6918960"/>
              <a:gd name="connsiteX1" fmla="*/ 6275807 w 7424926"/>
              <a:gd name="connsiteY1" fmla="*/ 24384 h 6918960"/>
              <a:gd name="connsiteX2" fmla="*/ 7424926 w 7424926"/>
              <a:gd name="connsiteY2" fmla="*/ 1173503 h 6918960"/>
              <a:gd name="connsiteX3" fmla="*/ 7424926 w 7424926"/>
              <a:gd name="connsiteY3" fmla="*/ 6918960 h 6918960"/>
              <a:gd name="connsiteX4" fmla="*/ 7424926 w 7424926"/>
              <a:gd name="connsiteY4" fmla="*/ 6918960 h 6918960"/>
              <a:gd name="connsiteX5" fmla="*/ 0 w 7424926"/>
              <a:gd name="connsiteY5" fmla="*/ 6918960 h 6918960"/>
              <a:gd name="connsiteX6" fmla="*/ 0 w 7424926"/>
              <a:gd name="connsiteY6" fmla="*/ 6918960 h 6918960"/>
              <a:gd name="connsiteX7" fmla="*/ 877824 w 7424926"/>
              <a:gd name="connsiteY7" fmla="*/ 2148863 h 6918960"/>
              <a:gd name="connsiteX8" fmla="*/ 39647 w 7424926"/>
              <a:gd name="connsiteY8" fmla="*/ 0 h 6918960"/>
              <a:gd name="connsiteX0" fmla="*/ 39647 w 7424926"/>
              <a:gd name="connsiteY0" fmla="*/ 0 h 6918960"/>
              <a:gd name="connsiteX1" fmla="*/ 2435327 w 7424926"/>
              <a:gd name="connsiteY1" fmla="*/ 0 h 6918960"/>
              <a:gd name="connsiteX2" fmla="*/ 7424926 w 7424926"/>
              <a:gd name="connsiteY2" fmla="*/ 1173503 h 6918960"/>
              <a:gd name="connsiteX3" fmla="*/ 7424926 w 7424926"/>
              <a:gd name="connsiteY3" fmla="*/ 6918960 h 6918960"/>
              <a:gd name="connsiteX4" fmla="*/ 7424926 w 7424926"/>
              <a:gd name="connsiteY4" fmla="*/ 6918960 h 6918960"/>
              <a:gd name="connsiteX5" fmla="*/ 0 w 7424926"/>
              <a:gd name="connsiteY5" fmla="*/ 6918960 h 6918960"/>
              <a:gd name="connsiteX6" fmla="*/ 0 w 7424926"/>
              <a:gd name="connsiteY6" fmla="*/ 6918960 h 6918960"/>
              <a:gd name="connsiteX7" fmla="*/ 877824 w 7424926"/>
              <a:gd name="connsiteY7" fmla="*/ 2148863 h 6918960"/>
              <a:gd name="connsiteX8" fmla="*/ 39647 w 7424926"/>
              <a:gd name="connsiteY8" fmla="*/ 0 h 6918960"/>
              <a:gd name="connsiteX0" fmla="*/ 39647 w 7424926"/>
              <a:gd name="connsiteY0" fmla="*/ 0 h 6918960"/>
              <a:gd name="connsiteX1" fmla="*/ 2435327 w 7424926"/>
              <a:gd name="connsiteY1" fmla="*/ 0 h 6918960"/>
              <a:gd name="connsiteX2" fmla="*/ 3145534 w 7424926"/>
              <a:gd name="connsiteY2" fmla="*/ 1880639 h 6918960"/>
              <a:gd name="connsiteX3" fmla="*/ 7424926 w 7424926"/>
              <a:gd name="connsiteY3" fmla="*/ 6918960 h 6918960"/>
              <a:gd name="connsiteX4" fmla="*/ 7424926 w 7424926"/>
              <a:gd name="connsiteY4" fmla="*/ 6918960 h 6918960"/>
              <a:gd name="connsiteX5" fmla="*/ 0 w 7424926"/>
              <a:gd name="connsiteY5" fmla="*/ 6918960 h 6918960"/>
              <a:gd name="connsiteX6" fmla="*/ 0 w 7424926"/>
              <a:gd name="connsiteY6" fmla="*/ 6918960 h 6918960"/>
              <a:gd name="connsiteX7" fmla="*/ 877824 w 7424926"/>
              <a:gd name="connsiteY7" fmla="*/ 2148863 h 6918960"/>
              <a:gd name="connsiteX8" fmla="*/ 39647 w 7424926"/>
              <a:gd name="connsiteY8" fmla="*/ 0 h 6918960"/>
              <a:gd name="connsiteX0" fmla="*/ 39647 w 7424926"/>
              <a:gd name="connsiteY0" fmla="*/ 0 h 6918960"/>
              <a:gd name="connsiteX1" fmla="*/ 2435327 w 7424926"/>
              <a:gd name="connsiteY1" fmla="*/ 0 h 6918960"/>
              <a:gd name="connsiteX2" fmla="*/ 3145534 w 7424926"/>
              <a:gd name="connsiteY2" fmla="*/ 1880639 h 6918960"/>
              <a:gd name="connsiteX3" fmla="*/ 7424926 w 7424926"/>
              <a:gd name="connsiteY3" fmla="*/ 6918960 h 6918960"/>
              <a:gd name="connsiteX4" fmla="*/ 6559294 w 7424926"/>
              <a:gd name="connsiteY4" fmla="*/ 6906768 h 6918960"/>
              <a:gd name="connsiteX5" fmla="*/ 0 w 7424926"/>
              <a:gd name="connsiteY5" fmla="*/ 6918960 h 6918960"/>
              <a:gd name="connsiteX6" fmla="*/ 0 w 7424926"/>
              <a:gd name="connsiteY6" fmla="*/ 6918960 h 6918960"/>
              <a:gd name="connsiteX7" fmla="*/ 877824 w 7424926"/>
              <a:gd name="connsiteY7" fmla="*/ 2148863 h 6918960"/>
              <a:gd name="connsiteX8" fmla="*/ 39647 w 7424926"/>
              <a:gd name="connsiteY8" fmla="*/ 0 h 6918960"/>
              <a:gd name="connsiteX0" fmla="*/ 39647 w 6559294"/>
              <a:gd name="connsiteY0" fmla="*/ 0 h 6943344"/>
              <a:gd name="connsiteX1" fmla="*/ 2435327 w 6559294"/>
              <a:gd name="connsiteY1" fmla="*/ 0 h 6943344"/>
              <a:gd name="connsiteX2" fmla="*/ 3145534 w 6559294"/>
              <a:gd name="connsiteY2" fmla="*/ 1880639 h 6943344"/>
              <a:gd name="connsiteX3" fmla="*/ 1865374 w 6559294"/>
              <a:gd name="connsiteY3" fmla="*/ 6943344 h 6943344"/>
              <a:gd name="connsiteX4" fmla="*/ 6559294 w 6559294"/>
              <a:gd name="connsiteY4" fmla="*/ 6906768 h 6943344"/>
              <a:gd name="connsiteX5" fmla="*/ 0 w 6559294"/>
              <a:gd name="connsiteY5" fmla="*/ 6918960 h 6943344"/>
              <a:gd name="connsiteX6" fmla="*/ 0 w 6559294"/>
              <a:gd name="connsiteY6" fmla="*/ 6918960 h 6943344"/>
              <a:gd name="connsiteX7" fmla="*/ 877824 w 6559294"/>
              <a:gd name="connsiteY7" fmla="*/ 2148863 h 6943344"/>
              <a:gd name="connsiteX8" fmla="*/ 39647 w 6559294"/>
              <a:gd name="connsiteY8" fmla="*/ 0 h 6943344"/>
              <a:gd name="connsiteX0" fmla="*/ 39647 w 3145534"/>
              <a:gd name="connsiteY0" fmla="*/ 0 h 6943344"/>
              <a:gd name="connsiteX1" fmla="*/ 2435327 w 3145534"/>
              <a:gd name="connsiteY1" fmla="*/ 0 h 6943344"/>
              <a:gd name="connsiteX2" fmla="*/ 3145534 w 3145534"/>
              <a:gd name="connsiteY2" fmla="*/ 1880639 h 6943344"/>
              <a:gd name="connsiteX3" fmla="*/ 1865374 w 3145534"/>
              <a:gd name="connsiteY3" fmla="*/ 6943344 h 6943344"/>
              <a:gd name="connsiteX4" fmla="*/ 1670302 w 3145534"/>
              <a:gd name="connsiteY4" fmla="*/ 6931152 h 6943344"/>
              <a:gd name="connsiteX5" fmla="*/ 0 w 3145534"/>
              <a:gd name="connsiteY5" fmla="*/ 6918960 h 6943344"/>
              <a:gd name="connsiteX6" fmla="*/ 0 w 3145534"/>
              <a:gd name="connsiteY6" fmla="*/ 6918960 h 6943344"/>
              <a:gd name="connsiteX7" fmla="*/ 877824 w 3145534"/>
              <a:gd name="connsiteY7" fmla="*/ 2148863 h 6943344"/>
              <a:gd name="connsiteX8" fmla="*/ 39647 w 3145534"/>
              <a:gd name="connsiteY8" fmla="*/ 0 h 6943344"/>
              <a:gd name="connsiteX0" fmla="*/ 39647 w 3145534"/>
              <a:gd name="connsiteY0" fmla="*/ 0 h 6955536"/>
              <a:gd name="connsiteX1" fmla="*/ 2435327 w 3145534"/>
              <a:gd name="connsiteY1" fmla="*/ 0 h 6955536"/>
              <a:gd name="connsiteX2" fmla="*/ 3145534 w 3145534"/>
              <a:gd name="connsiteY2" fmla="*/ 1880639 h 6955536"/>
              <a:gd name="connsiteX3" fmla="*/ 1865374 w 3145534"/>
              <a:gd name="connsiteY3" fmla="*/ 6943344 h 6955536"/>
              <a:gd name="connsiteX4" fmla="*/ 1816606 w 3145534"/>
              <a:gd name="connsiteY4" fmla="*/ 6955536 h 6955536"/>
              <a:gd name="connsiteX5" fmla="*/ 0 w 3145534"/>
              <a:gd name="connsiteY5" fmla="*/ 6918960 h 6955536"/>
              <a:gd name="connsiteX6" fmla="*/ 0 w 3145534"/>
              <a:gd name="connsiteY6" fmla="*/ 6918960 h 6955536"/>
              <a:gd name="connsiteX7" fmla="*/ 877824 w 3145534"/>
              <a:gd name="connsiteY7" fmla="*/ 2148863 h 6955536"/>
              <a:gd name="connsiteX8" fmla="*/ 39647 w 3145534"/>
              <a:gd name="connsiteY8" fmla="*/ 0 h 6955536"/>
              <a:gd name="connsiteX0" fmla="*/ 39647 w 3194302"/>
              <a:gd name="connsiteY0" fmla="*/ 0 h 6955536"/>
              <a:gd name="connsiteX1" fmla="*/ 2435327 w 3194302"/>
              <a:gd name="connsiteY1" fmla="*/ 0 h 6955536"/>
              <a:gd name="connsiteX2" fmla="*/ 3194302 w 3194302"/>
              <a:gd name="connsiteY2" fmla="*/ 2173247 h 6955536"/>
              <a:gd name="connsiteX3" fmla="*/ 1865374 w 3194302"/>
              <a:gd name="connsiteY3" fmla="*/ 6943344 h 6955536"/>
              <a:gd name="connsiteX4" fmla="*/ 1816606 w 3194302"/>
              <a:gd name="connsiteY4" fmla="*/ 6955536 h 6955536"/>
              <a:gd name="connsiteX5" fmla="*/ 0 w 3194302"/>
              <a:gd name="connsiteY5" fmla="*/ 6918960 h 6955536"/>
              <a:gd name="connsiteX6" fmla="*/ 0 w 3194302"/>
              <a:gd name="connsiteY6" fmla="*/ 6918960 h 6955536"/>
              <a:gd name="connsiteX7" fmla="*/ 877824 w 3194302"/>
              <a:gd name="connsiteY7" fmla="*/ 2148863 h 6955536"/>
              <a:gd name="connsiteX8" fmla="*/ 39647 w 3194302"/>
              <a:gd name="connsiteY8" fmla="*/ 0 h 6955536"/>
              <a:gd name="connsiteX0" fmla="*/ 39647 w 3194302"/>
              <a:gd name="connsiteY0" fmla="*/ 0 h 6955536"/>
              <a:gd name="connsiteX1" fmla="*/ 2435327 w 3194302"/>
              <a:gd name="connsiteY1" fmla="*/ 0 h 6955536"/>
              <a:gd name="connsiteX2" fmla="*/ 3194302 w 3194302"/>
              <a:gd name="connsiteY2" fmla="*/ 2173247 h 6955536"/>
              <a:gd name="connsiteX3" fmla="*/ 2036062 w 3194302"/>
              <a:gd name="connsiteY3" fmla="*/ 6955536 h 6955536"/>
              <a:gd name="connsiteX4" fmla="*/ 1816606 w 3194302"/>
              <a:gd name="connsiteY4" fmla="*/ 6955536 h 6955536"/>
              <a:gd name="connsiteX5" fmla="*/ 0 w 3194302"/>
              <a:gd name="connsiteY5" fmla="*/ 6918960 h 6955536"/>
              <a:gd name="connsiteX6" fmla="*/ 0 w 3194302"/>
              <a:gd name="connsiteY6" fmla="*/ 6918960 h 6955536"/>
              <a:gd name="connsiteX7" fmla="*/ 877824 w 3194302"/>
              <a:gd name="connsiteY7" fmla="*/ 2148863 h 6955536"/>
              <a:gd name="connsiteX8" fmla="*/ 39647 w 3194302"/>
              <a:gd name="connsiteY8" fmla="*/ 0 h 6955536"/>
              <a:gd name="connsiteX0" fmla="*/ 39647 w 3194302"/>
              <a:gd name="connsiteY0" fmla="*/ 0 h 6979920"/>
              <a:gd name="connsiteX1" fmla="*/ 2435327 w 3194302"/>
              <a:gd name="connsiteY1" fmla="*/ 0 h 6979920"/>
              <a:gd name="connsiteX2" fmla="*/ 3194302 w 3194302"/>
              <a:gd name="connsiteY2" fmla="*/ 2173247 h 6979920"/>
              <a:gd name="connsiteX3" fmla="*/ 2182366 w 3194302"/>
              <a:gd name="connsiteY3" fmla="*/ 6979920 h 6979920"/>
              <a:gd name="connsiteX4" fmla="*/ 1816606 w 3194302"/>
              <a:gd name="connsiteY4" fmla="*/ 6955536 h 6979920"/>
              <a:gd name="connsiteX5" fmla="*/ 0 w 3194302"/>
              <a:gd name="connsiteY5" fmla="*/ 6918960 h 6979920"/>
              <a:gd name="connsiteX6" fmla="*/ 0 w 3194302"/>
              <a:gd name="connsiteY6" fmla="*/ 6918960 h 6979920"/>
              <a:gd name="connsiteX7" fmla="*/ 877824 w 3194302"/>
              <a:gd name="connsiteY7" fmla="*/ 2148863 h 6979920"/>
              <a:gd name="connsiteX8" fmla="*/ 39647 w 3194302"/>
              <a:gd name="connsiteY8" fmla="*/ 0 h 6979920"/>
              <a:gd name="connsiteX0" fmla="*/ 39647 w 3194302"/>
              <a:gd name="connsiteY0" fmla="*/ 0 h 6979920"/>
              <a:gd name="connsiteX1" fmla="*/ 2435327 w 3194302"/>
              <a:gd name="connsiteY1" fmla="*/ 0 h 6979920"/>
              <a:gd name="connsiteX2" fmla="*/ 3194302 w 3194302"/>
              <a:gd name="connsiteY2" fmla="*/ 2173247 h 6979920"/>
              <a:gd name="connsiteX3" fmla="*/ 2182366 w 3194302"/>
              <a:gd name="connsiteY3" fmla="*/ 6979920 h 6979920"/>
              <a:gd name="connsiteX4" fmla="*/ 0 w 3194302"/>
              <a:gd name="connsiteY4" fmla="*/ 6918960 h 6979920"/>
              <a:gd name="connsiteX5" fmla="*/ 0 w 3194302"/>
              <a:gd name="connsiteY5" fmla="*/ 6918960 h 6979920"/>
              <a:gd name="connsiteX6" fmla="*/ 877824 w 3194302"/>
              <a:gd name="connsiteY6" fmla="*/ 2148863 h 6979920"/>
              <a:gd name="connsiteX7" fmla="*/ 39647 w 3194302"/>
              <a:gd name="connsiteY7" fmla="*/ 0 h 6979920"/>
              <a:gd name="connsiteX0" fmla="*/ 39647 w 3194302"/>
              <a:gd name="connsiteY0" fmla="*/ 0 h 6920543"/>
              <a:gd name="connsiteX1" fmla="*/ 2435327 w 3194302"/>
              <a:gd name="connsiteY1" fmla="*/ 0 h 6920543"/>
              <a:gd name="connsiteX2" fmla="*/ 3194302 w 3194302"/>
              <a:gd name="connsiteY2" fmla="*/ 2173247 h 6920543"/>
              <a:gd name="connsiteX3" fmla="*/ 2182366 w 3194302"/>
              <a:gd name="connsiteY3" fmla="*/ 6920543 h 6920543"/>
              <a:gd name="connsiteX4" fmla="*/ 0 w 3194302"/>
              <a:gd name="connsiteY4" fmla="*/ 6918960 h 6920543"/>
              <a:gd name="connsiteX5" fmla="*/ 0 w 3194302"/>
              <a:gd name="connsiteY5" fmla="*/ 6918960 h 6920543"/>
              <a:gd name="connsiteX6" fmla="*/ 877824 w 3194302"/>
              <a:gd name="connsiteY6" fmla="*/ 2148863 h 6920543"/>
              <a:gd name="connsiteX7" fmla="*/ 39647 w 3194302"/>
              <a:gd name="connsiteY7" fmla="*/ 0 h 692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94302" h="6920543">
                <a:moveTo>
                  <a:pt x="39647" y="0"/>
                </a:moveTo>
                <a:lnTo>
                  <a:pt x="2435327" y="0"/>
                </a:lnTo>
                <a:lnTo>
                  <a:pt x="3194302" y="2173247"/>
                </a:lnTo>
                <a:lnTo>
                  <a:pt x="2182366" y="6920543"/>
                </a:lnTo>
                <a:lnTo>
                  <a:pt x="0" y="6918960"/>
                </a:lnTo>
                <a:lnTo>
                  <a:pt x="0" y="6918960"/>
                </a:lnTo>
                <a:lnTo>
                  <a:pt x="877824" y="2148863"/>
                </a:lnTo>
                <a:lnTo>
                  <a:pt x="39647" y="0"/>
                </a:lnTo>
                <a:close/>
              </a:path>
            </a:pathLst>
          </a:custGeom>
        </p:spPr>
        <p:txBody>
          <a:bodyPr/>
          <a:lstStyle/>
          <a:p>
            <a:r>
              <a:rPr lang="en-US"/>
              <a:t>Insert Picture</a:t>
            </a:r>
          </a:p>
        </p:txBody>
      </p:sp>
    </p:spTree>
    <p:extLst>
      <p:ext uri="{BB962C8B-B14F-4D97-AF65-F5344CB8AC3E}">
        <p14:creationId xmlns:p14="http://schemas.microsoft.com/office/powerpoint/2010/main" val="919892738"/>
      </p:ext>
    </p:extLst>
  </p:cSld>
  <p:clrMapOvr>
    <a:masterClrMapping/>
  </p:clrMapOvr>
  <p:extLst>
    <p:ext uri="{DCECCB84-F9BA-43D5-87BE-67443E8EF086}">
      <p15:sldGuideLst xmlns:p15="http://schemas.microsoft.com/office/powerpoint/2012/main">
        <p15:guide id="1" pos="31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nt-Side By S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176D08-DDAD-E54A-B358-69F6739D98FC}"/>
              </a:ext>
            </a:extLst>
          </p:cNvPr>
          <p:cNvSpPr>
            <a:spLocks noGrp="1"/>
          </p:cNvSpPr>
          <p:nvPr>
            <p:ph sz="half" idx="1" hasCustomPrompt="1"/>
          </p:nvPr>
        </p:nvSpPr>
        <p:spPr>
          <a:xfrm>
            <a:off x="495300" y="1189899"/>
            <a:ext cx="3406140" cy="4351338"/>
          </a:xfrm>
          <a:prstGeom prst="rect">
            <a:avLst/>
          </a:prstGeom>
        </p:spPr>
        <p:txBody>
          <a:bodyPr anchor="ctr">
            <a:noAutofit/>
          </a:bodyPr>
          <a:lstStyle>
            <a:lvl1pPr marL="0" indent="0" algn="l">
              <a:lnSpc>
                <a:spcPct val="80000"/>
              </a:lnSpc>
              <a:buNone/>
              <a:defRPr sz="3200" b="1" i="0">
                <a:solidFill>
                  <a:schemeClr val="tx2"/>
                </a:solidFill>
                <a:latin typeface="Trebuchet MS" panose="020B0703020202090204" pitchFamily="34" charset="0"/>
                <a:cs typeface="Trebuchet MS" panose="020B0703020202090204" pitchFamily="34" charset="0"/>
              </a:defRPr>
            </a:lvl1pPr>
          </a:lstStyle>
          <a:p>
            <a:pPr lvl="0"/>
            <a:r>
              <a:rPr lang="en-US"/>
              <a:t>Edit master text styles</a:t>
            </a:r>
          </a:p>
        </p:txBody>
      </p:sp>
      <p:sp>
        <p:nvSpPr>
          <p:cNvPr id="7" name="Slide Number Placeholder 6">
            <a:extLst>
              <a:ext uri="{FF2B5EF4-FFF2-40B4-BE49-F238E27FC236}">
                <a16:creationId xmlns:a16="http://schemas.microsoft.com/office/drawing/2014/main" id="{81BB3B64-FFC3-D742-A6BD-5B3A95232C50}"/>
              </a:ext>
            </a:extLst>
          </p:cNvPr>
          <p:cNvSpPr>
            <a:spLocks noGrp="1"/>
          </p:cNvSpPr>
          <p:nvPr>
            <p:ph type="sldNum" sz="quarter" idx="12"/>
          </p:nvPr>
        </p:nvSpPr>
        <p:spPr/>
        <p:txBody>
          <a:bodyPr/>
          <a:lstStyle/>
          <a:p>
            <a:fld id="{4BEAA09E-D67E-864E-8466-C38E88600C4F}" type="slidenum">
              <a:rPr lang="en-US" smtClean="0"/>
              <a:t>‹#›</a:t>
            </a:fld>
            <a:endParaRPr lang="en-US"/>
          </a:p>
        </p:txBody>
      </p:sp>
      <p:cxnSp>
        <p:nvCxnSpPr>
          <p:cNvPr id="9" name="Straight Connector 8">
            <a:extLst>
              <a:ext uri="{FF2B5EF4-FFF2-40B4-BE49-F238E27FC236}">
                <a16:creationId xmlns:a16="http://schemas.microsoft.com/office/drawing/2014/main" id="{F113FFD9-00BB-A343-8353-85DCCB1A6FE5}"/>
              </a:ext>
            </a:extLst>
          </p:cNvPr>
          <p:cNvCxnSpPr>
            <a:cxnSpLocks/>
          </p:cNvCxnSpPr>
          <p:nvPr userDrawn="1"/>
        </p:nvCxnSpPr>
        <p:spPr>
          <a:xfrm>
            <a:off x="4260501" y="1628503"/>
            <a:ext cx="0" cy="347472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56E2F89F-DE6E-8E49-BDFB-6B8DE8B72ABF}"/>
              </a:ext>
            </a:extLst>
          </p:cNvPr>
          <p:cNvSpPr>
            <a:spLocks noGrp="1"/>
          </p:cNvSpPr>
          <p:nvPr>
            <p:ph type="body" sz="quarter" idx="13"/>
          </p:nvPr>
        </p:nvSpPr>
        <p:spPr>
          <a:xfrm>
            <a:off x="4606972" y="800327"/>
            <a:ext cx="7157992" cy="5257346"/>
          </a:xfrm>
          <a:prstGeom prst="rect">
            <a:avLst/>
          </a:prstGeom>
        </p:spPr>
        <p:txBody>
          <a:bodyPr anchor="ctr">
            <a:noAutofit/>
          </a:bodyPr>
          <a:lstStyle>
            <a:lvl1pPr marL="0" marR="0" indent="0" algn="l" defTabSz="914400" rtl="0" eaLnBrk="1" fontAlgn="auto" latinLnBrk="0" hangingPunct="1">
              <a:lnSpc>
                <a:spcPct val="114000"/>
              </a:lnSpc>
              <a:spcBef>
                <a:spcPts val="0"/>
              </a:spcBef>
              <a:spcAft>
                <a:spcPts val="600"/>
              </a:spcAft>
              <a:buClr>
                <a:srgbClr val="54565B"/>
              </a:buClr>
              <a:buSzPct val="65000"/>
              <a:buFont typeface="Monaco" pitchFamily="2" charset="77"/>
              <a:buNone/>
              <a:tabLst/>
              <a:defRPr/>
            </a:lvl1pPr>
            <a:lvl2pPr marL="675958" marR="0" indent="-285750" algn="l" defTabSz="914400" rtl="0" eaLnBrk="1" fontAlgn="auto" latinLnBrk="0" hangingPunct="1">
              <a:lnSpc>
                <a:spcPct val="114000"/>
              </a:lnSpc>
              <a:spcBef>
                <a:spcPts val="0"/>
              </a:spcBef>
              <a:spcAft>
                <a:spcPts val="600"/>
              </a:spcAft>
              <a:buClrTx/>
              <a:buSzTx/>
              <a:buFont typeface="Monaco" pitchFamily="2" charset="77"/>
              <a:buChar char="⎻"/>
              <a:tabLst/>
              <a:defRPr sz="1800" b="0">
                <a:solidFill>
                  <a:schemeClr val="tx1"/>
                </a:solidFill>
              </a:defRPr>
            </a:lvl2pPr>
            <a:lvl3pPr marL="862012" marR="0" indent="-171450" algn="l" defTabSz="914400" rtl="0" eaLnBrk="1" fontAlgn="auto" latinLnBrk="0" hangingPunct="1">
              <a:lnSpc>
                <a:spcPct val="114000"/>
              </a:lnSpc>
              <a:spcBef>
                <a:spcPts val="0"/>
              </a:spcBef>
              <a:spcAft>
                <a:spcPts val="600"/>
              </a:spcAft>
              <a:buClrTx/>
              <a:buSzTx/>
              <a:buFont typeface="Monaco" pitchFamily="2" charset="77"/>
              <a:buChar char="⎻"/>
              <a:tabLst/>
              <a:defRPr sz="1600"/>
            </a:lvl3pPr>
            <a:lvl4pPr marL="693738" indent="-169863" algn="l" defTabSz="914400" rtl="0" eaLnBrk="1" latinLnBrk="0" hangingPunct="1">
              <a:lnSpc>
                <a:spcPct val="110000"/>
              </a:lnSpc>
              <a:spcBef>
                <a:spcPts val="0"/>
              </a:spcBef>
              <a:spcAft>
                <a:spcPts val="600"/>
              </a:spcAft>
              <a:buFont typeface="Apple Symbols" panose="02000000000000000000" pitchFamily="2" charset="-79"/>
              <a:buChar char="⎼"/>
              <a:tabLst/>
              <a:defRPr sz="1400"/>
            </a:lvl4pPr>
            <a:lvl5pPr marL="1260476" indent="-169863" algn="l" defTabSz="914400" rtl="0" eaLnBrk="1" latinLnBrk="0" hangingPunct="1">
              <a:lnSpc>
                <a:spcPct val="110000"/>
              </a:lnSpc>
              <a:spcBef>
                <a:spcPts val="0"/>
              </a:spcBef>
              <a:spcAft>
                <a:spcPts val="600"/>
              </a:spcAft>
              <a:buFont typeface="Apple Symbols" panose="02000000000000000000" pitchFamily="2" charset="-79"/>
              <a:buChar char="⎼"/>
              <a:tabLst/>
              <a:defRPr/>
            </a:lvl5pPr>
          </a:lstStyle>
          <a:p>
            <a:pPr marL="342900" marR="0" lvl="0" indent="-342900" algn="l" defTabSz="914400" rtl="0" eaLnBrk="1" fontAlgn="auto" latinLnBrk="0" hangingPunct="1">
              <a:lnSpc>
                <a:spcPct val="114000"/>
              </a:lnSpc>
              <a:spcBef>
                <a:spcPts val="0"/>
              </a:spcBef>
              <a:spcAft>
                <a:spcPts val="600"/>
              </a:spcAft>
              <a:buClr>
                <a:srgbClr val="54565B"/>
              </a:buClr>
              <a:buSzPct val="65000"/>
              <a:buFont typeface="Monaco" pitchFamily="2" charset="77"/>
              <a:buChar char="⎻"/>
              <a:tabLst/>
              <a:defRPr/>
            </a:pPr>
            <a:r>
              <a:rPr kumimoji="0" lang="en-US" sz="2000" b="0" i="0" u="none" strike="noStrike" kern="1600" cap="none" spc="-50" normalizeH="0" baseline="0" noProof="0">
                <a:ln>
                  <a:noFill/>
                </a:ln>
                <a:solidFill>
                  <a:srgbClr val="54565B"/>
                </a:solidFill>
                <a:effectLst/>
                <a:uLnTx/>
                <a:uFillTx/>
                <a:latin typeface="Trebuchet MS" panose="020B0703020202090204" pitchFamily="34" charset="0"/>
                <a:ea typeface="+mn-ea"/>
                <a:cs typeface="+mn-cs"/>
              </a:rPr>
              <a:t>Click to edit Master text styles</a:t>
            </a:r>
          </a:p>
          <a:p>
            <a:pPr marL="675958" marR="0" lvl="1" indent="-285750" algn="l" defTabSz="914400" rtl="0" eaLnBrk="1" fontAlgn="auto" latinLnBrk="0" hangingPunct="1">
              <a:lnSpc>
                <a:spcPct val="114000"/>
              </a:lnSpc>
              <a:spcBef>
                <a:spcPts val="0"/>
              </a:spcBef>
              <a:spcAft>
                <a:spcPts val="600"/>
              </a:spcAft>
              <a:buClrTx/>
              <a:buSzTx/>
              <a:buFont typeface="Monaco" pitchFamily="2" charset="77"/>
              <a:buChar char="⎻"/>
              <a:tabLst/>
              <a:defRPr/>
            </a:pPr>
            <a:r>
              <a:rPr kumimoji="0" lang="en-US" sz="1400" b="0" i="0" u="none" strike="noStrike" kern="1600" cap="none" spc="-50" normalizeH="0" baseline="0" noProof="0">
                <a:ln>
                  <a:noFill/>
                </a:ln>
                <a:solidFill>
                  <a:srgbClr val="54565B"/>
                </a:solidFill>
                <a:effectLst/>
                <a:uLnTx/>
                <a:uFillTx/>
                <a:latin typeface="+mj-lt"/>
                <a:ea typeface="+mn-ea"/>
                <a:cs typeface="+mn-cs"/>
              </a:rPr>
              <a:t>Second level</a:t>
            </a:r>
          </a:p>
          <a:p>
            <a:pPr marL="862012" marR="0" lvl="2" indent="-171450" algn="l" defTabSz="914400" rtl="0" eaLnBrk="1" fontAlgn="auto" latinLnBrk="0" hangingPunct="1">
              <a:lnSpc>
                <a:spcPct val="114000"/>
              </a:lnSpc>
              <a:spcBef>
                <a:spcPts val="0"/>
              </a:spcBef>
              <a:spcAft>
                <a:spcPts val="600"/>
              </a:spcAft>
              <a:buClrTx/>
              <a:buSzTx/>
              <a:buFont typeface="Monaco" pitchFamily="2" charset="77"/>
              <a:buChar char="⎻"/>
              <a:tabLst/>
              <a:defRPr/>
            </a:pPr>
            <a:r>
              <a:rPr kumimoji="0" lang="en-US" sz="1100" b="0" i="1" u="none" strike="noStrike" kern="1600" cap="none" spc="-50" normalizeH="0" baseline="0" noProof="0">
                <a:ln>
                  <a:noFill/>
                </a:ln>
                <a:solidFill>
                  <a:srgbClr val="54565B"/>
                </a:solidFill>
                <a:effectLst/>
                <a:uLnTx/>
                <a:uFillTx/>
                <a:latin typeface="Georgia" panose="02040502050405020303" pitchFamily="18" charset="0"/>
                <a:ea typeface="+mn-ea"/>
                <a:cs typeface="+mn-cs"/>
              </a:rPr>
              <a:t>Third level</a:t>
            </a:r>
          </a:p>
        </p:txBody>
      </p:sp>
      <p:sp>
        <p:nvSpPr>
          <p:cNvPr id="10" name="Slide Number Placeholder 5">
            <a:extLst>
              <a:ext uri="{FF2B5EF4-FFF2-40B4-BE49-F238E27FC236}">
                <a16:creationId xmlns:a16="http://schemas.microsoft.com/office/drawing/2014/main" id="{3775700F-D6DD-FC44-88CD-E5700FB501F6}"/>
              </a:ext>
            </a:extLst>
          </p:cNvPr>
          <p:cNvSpPr txBox="1">
            <a:spLocks/>
          </p:cNvSpPr>
          <p:nvPr userDrawn="1"/>
        </p:nvSpPr>
        <p:spPr>
          <a:xfrm>
            <a:off x="4700337"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a:latin typeface="Trebuchet MS" panose="020B0703020202090204" pitchFamily="34" charset="0"/>
              </a:rPr>
              <a:t>Confidential – Internal Use Only</a:t>
            </a:r>
          </a:p>
        </p:txBody>
      </p:sp>
      <p:pic>
        <p:nvPicPr>
          <p:cNvPr id="8" name="Picture 7" descr="A picture containing text&#10;&#10;Description automatically generated">
            <a:extLst>
              <a:ext uri="{FF2B5EF4-FFF2-40B4-BE49-F238E27FC236}">
                <a16:creationId xmlns:a16="http://schemas.microsoft.com/office/drawing/2014/main" id="{D7782802-A9EB-EA49-9965-590F35318D7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3616619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Key Comparison Red">
    <p:bg>
      <p:bgPr>
        <a:solidFill>
          <a:schemeClr val="tx2"/>
        </a:solidFill>
        <a:effectLst/>
      </p:bgPr>
    </p:bg>
    <p:spTree>
      <p:nvGrpSpPr>
        <p:cNvPr id="1" name=""/>
        <p:cNvGrpSpPr/>
        <p:nvPr/>
      </p:nvGrpSpPr>
      <p:grpSpPr>
        <a:xfrm>
          <a:off x="0" y="0"/>
          <a:ext cx="0" cy="0"/>
          <a:chOff x="0" y="0"/>
          <a:chExt cx="0" cy="0"/>
        </a:xfrm>
      </p:grpSpPr>
      <p:sp>
        <p:nvSpPr>
          <p:cNvPr id="14" name="Pentagon 8">
            <a:extLst>
              <a:ext uri="{FF2B5EF4-FFF2-40B4-BE49-F238E27FC236}">
                <a16:creationId xmlns:a16="http://schemas.microsoft.com/office/drawing/2014/main" id="{2294D5E9-C604-D249-A162-97B6BCC778CB}"/>
              </a:ext>
            </a:extLst>
          </p:cNvPr>
          <p:cNvSpPr>
            <a:spLocks noChangeAspect="1"/>
          </p:cNvSpPr>
          <p:nvPr userDrawn="1"/>
        </p:nvSpPr>
        <p:spPr bwMode="white">
          <a:xfrm>
            <a:off x="0" y="0"/>
            <a:ext cx="6336060" cy="6885736"/>
          </a:xfrm>
          <a:custGeom>
            <a:avLst/>
            <a:gdLst>
              <a:gd name="connsiteX0" fmla="*/ 0 w 6457980"/>
              <a:gd name="connsiteY0" fmla="*/ 0 h 6885736"/>
              <a:gd name="connsiteX1" fmla="*/ 5622382 w 6457980"/>
              <a:gd name="connsiteY1" fmla="*/ 0 h 6885736"/>
              <a:gd name="connsiteX2" fmla="*/ 6457980 w 6457980"/>
              <a:gd name="connsiteY2" fmla="*/ 3442868 h 6885736"/>
              <a:gd name="connsiteX3" fmla="*/ 5622382 w 6457980"/>
              <a:gd name="connsiteY3" fmla="*/ 6885736 h 6885736"/>
              <a:gd name="connsiteX4" fmla="*/ 0 w 6457980"/>
              <a:gd name="connsiteY4" fmla="*/ 6885736 h 6885736"/>
              <a:gd name="connsiteX5" fmla="*/ 0 w 6457980"/>
              <a:gd name="connsiteY5" fmla="*/ 0 h 6885736"/>
              <a:gd name="connsiteX0" fmla="*/ 0 w 6336060"/>
              <a:gd name="connsiteY0" fmla="*/ 0 h 6885736"/>
              <a:gd name="connsiteX1" fmla="*/ 5622382 w 6336060"/>
              <a:gd name="connsiteY1" fmla="*/ 0 h 6885736"/>
              <a:gd name="connsiteX2" fmla="*/ 6336060 w 6336060"/>
              <a:gd name="connsiteY2" fmla="*/ 2089556 h 6885736"/>
              <a:gd name="connsiteX3" fmla="*/ 5622382 w 6336060"/>
              <a:gd name="connsiteY3" fmla="*/ 6885736 h 6885736"/>
              <a:gd name="connsiteX4" fmla="*/ 0 w 6336060"/>
              <a:gd name="connsiteY4" fmla="*/ 6885736 h 6885736"/>
              <a:gd name="connsiteX5" fmla="*/ 0 w 6336060"/>
              <a:gd name="connsiteY5" fmla="*/ 0 h 688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6060" h="6885736">
                <a:moveTo>
                  <a:pt x="0" y="0"/>
                </a:moveTo>
                <a:lnTo>
                  <a:pt x="5622382" y="0"/>
                </a:lnTo>
                <a:lnTo>
                  <a:pt x="6336060" y="2089556"/>
                </a:lnTo>
                <a:lnTo>
                  <a:pt x="5622382" y="6885736"/>
                </a:lnTo>
                <a:lnTo>
                  <a:pt x="0" y="688573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sym typeface="Trebuchet MS" panose="020B0603020202020204" pitchFamily="34" charset="0"/>
            </a:endParaRPr>
          </a:p>
        </p:txBody>
      </p:sp>
      <p:sp>
        <p:nvSpPr>
          <p:cNvPr id="3" name="Content Placeholder 2">
            <a:extLst>
              <a:ext uri="{FF2B5EF4-FFF2-40B4-BE49-F238E27FC236}">
                <a16:creationId xmlns:a16="http://schemas.microsoft.com/office/drawing/2014/main" id="{0D176D08-DDAD-E54A-B358-69F6739D98FC}"/>
              </a:ext>
            </a:extLst>
          </p:cNvPr>
          <p:cNvSpPr>
            <a:spLocks noGrp="1"/>
          </p:cNvSpPr>
          <p:nvPr>
            <p:ph sz="half" idx="1" hasCustomPrompt="1"/>
          </p:nvPr>
        </p:nvSpPr>
        <p:spPr>
          <a:xfrm>
            <a:off x="495300" y="1901951"/>
            <a:ext cx="5081891" cy="3639285"/>
          </a:xfrm>
          <a:prstGeom prst="rect">
            <a:avLst/>
          </a:prstGeom>
        </p:spPr>
        <p:txBody>
          <a:bodyPr anchor="t">
            <a:noAutofit/>
          </a:bodyPr>
          <a:lstStyle>
            <a:lvl1pPr marL="0" indent="0" algn="l">
              <a:lnSpc>
                <a:spcPct val="80000"/>
              </a:lnSpc>
              <a:buNone/>
              <a:defRPr sz="3200" b="0" i="0">
                <a:solidFill>
                  <a:schemeClr val="tx1"/>
                </a:solidFill>
                <a:latin typeface="Trebuchet MS" panose="020B0703020202090204" pitchFamily="34" charset="0"/>
                <a:cs typeface="Trebuchet MS" panose="020B0703020202090204" pitchFamily="34" charset="0"/>
              </a:defRPr>
            </a:lvl1pPr>
          </a:lstStyle>
          <a:p>
            <a:pPr lvl="0"/>
            <a:r>
              <a:rPr lang="en-US"/>
              <a:t>Edit master text styles</a:t>
            </a:r>
          </a:p>
        </p:txBody>
      </p:sp>
      <p:sp>
        <p:nvSpPr>
          <p:cNvPr id="9" name="Slide Number Placeholder 5">
            <a:extLst>
              <a:ext uri="{FF2B5EF4-FFF2-40B4-BE49-F238E27FC236}">
                <a16:creationId xmlns:a16="http://schemas.microsoft.com/office/drawing/2014/main" id="{D613E1D2-5834-AD41-804E-D607287602C5}"/>
              </a:ext>
            </a:extLst>
          </p:cNvPr>
          <p:cNvSpPr>
            <a:spLocks noGrp="1"/>
          </p:cNvSpPr>
          <p:nvPr>
            <p:ph type="sldNum" sz="quarter" idx="4"/>
          </p:nvPr>
        </p:nvSpPr>
        <p:spPr>
          <a:xfrm>
            <a:off x="211015" y="6400799"/>
            <a:ext cx="2743200" cy="291492"/>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a:p>
        </p:txBody>
      </p:sp>
      <p:sp>
        <p:nvSpPr>
          <p:cNvPr id="12" name="Content Placeholder 2">
            <a:extLst>
              <a:ext uri="{FF2B5EF4-FFF2-40B4-BE49-F238E27FC236}">
                <a16:creationId xmlns:a16="http://schemas.microsoft.com/office/drawing/2014/main" id="{7B6A4804-8EDB-6D4D-B64B-E9206508601A}"/>
              </a:ext>
            </a:extLst>
          </p:cNvPr>
          <p:cNvSpPr>
            <a:spLocks noGrp="1"/>
          </p:cNvSpPr>
          <p:nvPr>
            <p:ph sz="half" idx="10" hasCustomPrompt="1"/>
          </p:nvPr>
        </p:nvSpPr>
        <p:spPr>
          <a:xfrm>
            <a:off x="6614809" y="1901951"/>
            <a:ext cx="5150842" cy="3639285"/>
          </a:xfrm>
          <a:prstGeom prst="rect">
            <a:avLst/>
          </a:prstGeom>
        </p:spPr>
        <p:txBody>
          <a:bodyPr anchor="t">
            <a:noAutofit/>
          </a:bodyPr>
          <a:lstStyle>
            <a:lvl1pPr marL="0" indent="0" algn="l">
              <a:lnSpc>
                <a:spcPct val="80000"/>
              </a:lnSpc>
              <a:buNone/>
              <a:defRPr sz="3200" b="1" i="0">
                <a:solidFill>
                  <a:schemeClr val="bg1"/>
                </a:solidFill>
                <a:latin typeface="Trebuchet MS" panose="020B0703020202090204" pitchFamily="34" charset="0"/>
                <a:cs typeface="Rockwell Nova Light" panose="02060303020205020403" pitchFamily="18" charset="0"/>
              </a:defRPr>
            </a:lvl1pPr>
          </a:lstStyle>
          <a:p>
            <a:pPr lvl="0"/>
            <a:r>
              <a:rPr lang="en-US"/>
              <a:t>Edit master text styles</a:t>
            </a:r>
          </a:p>
        </p:txBody>
      </p:sp>
      <p:sp>
        <p:nvSpPr>
          <p:cNvPr id="8" name="Slide Number Placeholder 5">
            <a:extLst>
              <a:ext uri="{FF2B5EF4-FFF2-40B4-BE49-F238E27FC236}">
                <a16:creationId xmlns:a16="http://schemas.microsoft.com/office/drawing/2014/main" id="{47777C60-735A-6242-A92B-3C5B7BA7ED40}"/>
              </a:ext>
            </a:extLst>
          </p:cNvPr>
          <p:cNvSpPr txBox="1">
            <a:spLocks/>
          </p:cNvSpPr>
          <p:nvPr userDrawn="1"/>
        </p:nvSpPr>
        <p:spPr>
          <a:xfrm>
            <a:off x="3246001"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0" i="0">
                <a:latin typeface="Trebuchet MS" panose="020B0703020202090204" pitchFamily="34" charset="0"/>
              </a:rPr>
              <a:t>Confidential – Internal Use Only</a:t>
            </a:r>
          </a:p>
        </p:txBody>
      </p:sp>
      <p:pic>
        <p:nvPicPr>
          <p:cNvPr id="15" name="Picture 14" descr="Logo&#10;&#10;Description automatically generated with low confidence">
            <a:extLst>
              <a:ext uri="{FF2B5EF4-FFF2-40B4-BE49-F238E27FC236}">
                <a16:creationId xmlns:a16="http://schemas.microsoft.com/office/drawing/2014/main" id="{997327DD-9F18-1840-A1AA-EC2C2D6CF99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8801" y="6053631"/>
            <a:ext cx="2270613" cy="849625"/>
          </a:xfrm>
          <a:prstGeom prst="rect">
            <a:avLst/>
          </a:prstGeom>
        </p:spPr>
      </p:pic>
    </p:spTree>
    <p:extLst>
      <p:ext uri="{BB962C8B-B14F-4D97-AF65-F5344CB8AC3E}">
        <p14:creationId xmlns:p14="http://schemas.microsoft.com/office/powerpoint/2010/main" val="3710227303"/>
      </p:ext>
    </p:extLst>
  </p:cSld>
  <p:clrMapOvr>
    <a:masterClrMapping/>
  </p:clrMapOvr>
  <p:extLst>
    <p:ext uri="{DCECCB84-F9BA-43D5-87BE-67443E8EF086}">
      <p15:sldGuideLst xmlns:p15="http://schemas.microsoft.com/office/powerpoint/2012/main">
        <p15:guide id="1" pos="31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Key Comparison Red-2">
    <p:spTree>
      <p:nvGrpSpPr>
        <p:cNvPr id="1" name=""/>
        <p:cNvGrpSpPr/>
        <p:nvPr/>
      </p:nvGrpSpPr>
      <p:grpSpPr>
        <a:xfrm>
          <a:off x="0" y="0"/>
          <a:ext cx="0" cy="0"/>
          <a:chOff x="0" y="0"/>
          <a:chExt cx="0" cy="0"/>
        </a:xfrm>
      </p:grpSpPr>
      <p:sp>
        <p:nvSpPr>
          <p:cNvPr id="10" name="Pentagon 8">
            <a:extLst>
              <a:ext uri="{FF2B5EF4-FFF2-40B4-BE49-F238E27FC236}">
                <a16:creationId xmlns:a16="http://schemas.microsoft.com/office/drawing/2014/main" id="{C11C197F-FD3C-B743-822B-A9CD2DF184F2}"/>
              </a:ext>
            </a:extLst>
          </p:cNvPr>
          <p:cNvSpPr>
            <a:spLocks noChangeAspect="1"/>
          </p:cNvSpPr>
          <p:nvPr userDrawn="1"/>
        </p:nvSpPr>
        <p:spPr bwMode="white">
          <a:xfrm>
            <a:off x="0" y="0"/>
            <a:ext cx="6336060" cy="6885736"/>
          </a:xfrm>
          <a:custGeom>
            <a:avLst/>
            <a:gdLst>
              <a:gd name="connsiteX0" fmla="*/ 0 w 6457980"/>
              <a:gd name="connsiteY0" fmla="*/ 0 h 6885736"/>
              <a:gd name="connsiteX1" fmla="*/ 5622382 w 6457980"/>
              <a:gd name="connsiteY1" fmla="*/ 0 h 6885736"/>
              <a:gd name="connsiteX2" fmla="*/ 6457980 w 6457980"/>
              <a:gd name="connsiteY2" fmla="*/ 3442868 h 6885736"/>
              <a:gd name="connsiteX3" fmla="*/ 5622382 w 6457980"/>
              <a:gd name="connsiteY3" fmla="*/ 6885736 h 6885736"/>
              <a:gd name="connsiteX4" fmla="*/ 0 w 6457980"/>
              <a:gd name="connsiteY4" fmla="*/ 6885736 h 6885736"/>
              <a:gd name="connsiteX5" fmla="*/ 0 w 6457980"/>
              <a:gd name="connsiteY5" fmla="*/ 0 h 6885736"/>
              <a:gd name="connsiteX0" fmla="*/ 0 w 6336060"/>
              <a:gd name="connsiteY0" fmla="*/ 0 h 6885736"/>
              <a:gd name="connsiteX1" fmla="*/ 5622382 w 6336060"/>
              <a:gd name="connsiteY1" fmla="*/ 0 h 6885736"/>
              <a:gd name="connsiteX2" fmla="*/ 6336060 w 6336060"/>
              <a:gd name="connsiteY2" fmla="*/ 2089556 h 6885736"/>
              <a:gd name="connsiteX3" fmla="*/ 5622382 w 6336060"/>
              <a:gd name="connsiteY3" fmla="*/ 6885736 h 6885736"/>
              <a:gd name="connsiteX4" fmla="*/ 0 w 6336060"/>
              <a:gd name="connsiteY4" fmla="*/ 6885736 h 6885736"/>
              <a:gd name="connsiteX5" fmla="*/ 0 w 6336060"/>
              <a:gd name="connsiteY5" fmla="*/ 0 h 688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6060" h="6885736">
                <a:moveTo>
                  <a:pt x="0" y="0"/>
                </a:moveTo>
                <a:lnTo>
                  <a:pt x="5622382" y="0"/>
                </a:lnTo>
                <a:lnTo>
                  <a:pt x="6336060" y="2089556"/>
                </a:lnTo>
                <a:lnTo>
                  <a:pt x="5622382" y="6885736"/>
                </a:lnTo>
                <a:lnTo>
                  <a:pt x="0" y="688573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sym typeface="Trebuchet MS" panose="020B0603020202020204" pitchFamily="34" charset="0"/>
            </a:endParaRPr>
          </a:p>
        </p:txBody>
      </p:sp>
      <p:sp>
        <p:nvSpPr>
          <p:cNvPr id="8" name="Slide Number Placeholder 5">
            <a:extLst>
              <a:ext uri="{FF2B5EF4-FFF2-40B4-BE49-F238E27FC236}">
                <a16:creationId xmlns:a16="http://schemas.microsoft.com/office/drawing/2014/main" id="{47777C60-735A-6242-A92B-3C5B7BA7ED40}"/>
              </a:ext>
            </a:extLst>
          </p:cNvPr>
          <p:cNvSpPr txBox="1">
            <a:spLocks/>
          </p:cNvSpPr>
          <p:nvPr userDrawn="1"/>
        </p:nvSpPr>
        <p:spPr>
          <a:xfrm>
            <a:off x="6614809"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0" i="0">
                <a:latin typeface="Trebuchet MS" panose="020B0703020202090204" pitchFamily="34" charset="0"/>
              </a:rPr>
              <a:t>Confidential – Internal Use Only</a:t>
            </a:r>
          </a:p>
        </p:txBody>
      </p:sp>
      <p:sp>
        <p:nvSpPr>
          <p:cNvPr id="15" name="Content Placeholder 2">
            <a:extLst>
              <a:ext uri="{FF2B5EF4-FFF2-40B4-BE49-F238E27FC236}">
                <a16:creationId xmlns:a16="http://schemas.microsoft.com/office/drawing/2014/main" id="{2F93B52C-99E0-6345-BE08-BCC3936C5AD1}"/>
              </a:ext>
            </a:extLst>
          </p:cNvPr>
          <p:cNvSpPr>
            <a:spLocks noGrp="1"/>
          </p:cNvSpPr>
          <p:nvPr>
            <p:ph sz="half" idx="1" hasCustomPrompt="1"/>
          </p:nvPr>
        </p:nvSpPr>
        <p:spPr>
          <a:xfrm>
            <a:off x="495300" y="1901951"/>
            <a:ext cx="5081891" cy="3639285"/>
          </a:xfrm>
          <a:prstGeom prst="rect">
            <a:avLst/>
          </a:prstGeom>
        </p:spPr>
        <p:txBody>
          <a:bodyPr anchor="t">
            <a:noAutofit/>
          </a:bodyPr>
          <a:lstStyle>
            <a:lvl1pPr marL="0" indent="0" algn="l">
              <a:lnSpc>
                <a:spcPct val="80000"/>
              </a:lnSpc>
              <a:buNone/>
              <a:defRPr sz="3200" b="1" i="0">
                <a:solidFill>
                  <a:schemeClr val="bg1"/>
                </a:solidFill>
                <a:latin typeface="Trebuchet MS" panose="020B0703020202090204" pitchFamily="34" charset="0"/>
                <a:cs typeface="Trebuchet MS" panose="020B0703020202090204" pitchFamily="34" charset="0"/>
              </a:defRPr>
            </a:lvl1pPr>
          </a:lstStyle>
          <a:p>
            <a:pPr lvl="0"/>
            <a:r>
              <a:rPr lang="en-US"/>
              <a:t>Edit master text styles</a:t>
            </a:r>
          </a:p>
        </p:txBody>
      </p:sp>
      <p:sp>
        <p:nvSpPr>
          <p:cNvPr id="16" name="Content Placeholder 2">
            <a:extLst>
              <a:ext uri="{FF2B5EF4-FFF2-40B4-BE49-F238E27FC236}">
                <a16:creationId xmlns:a16="http://schemas.microsoft.com/office/drawing/2014/main" id="{BBA9DB84-564B-9F4F-931B-CC4ED34456A6}"/>
              </a:ext>
            </a:extLst>
          </p:cNvPr>
          <p:cNvSpPr>
            <a:spLocks noGrp="1"/>
          </p:cNvSpPr>
          <p:nvPr>
            <p:ph sz="half" idx="10" hasCustomPrompt="1"/>
          </p:nvPr>
        </p:nvSpPr>
        <p:spPr>
          <a:xfrm>
            <a:off x="6614809" y="1901951"/>
            <a:ext cx="5150842" cy="3639285"/>
          </a:xfrm>
          <a:prstGeom prst="rect">
            <a:avLst/>
          </a:prstGeom>
        </p:spPr>
        <p:txBody>
          <a:bodyPr anchor="t">
            <a:noAutofit/>
          </a:bodyPr>
          <a:lstStyle>
            <a:lvl1pPr marL="0" indent="0" algn="l">
              <a:lnSpc>
                <a:spcPct val="80000"/>
              </a:lnSpc>
              <a:buNone/>
              <a:defRPr sz="3200" b="0" i="0">
                <a:solidFill>
                  <a:schemeClr val="tx1"/>
                </a:solidFill>
                <a:latin typeface="Trebuchet MS" panose="020B0703020202090204" pitchFamily="34" charset="0"/>
                <a:cs typeface="Rockwell Nova Light" panose="02060303020205020403" pitchFamily="18" charset="0"/>
              </a:defRPr>
            </a:lvl1pPr>
          </a:lstStyle>
          <a:p>
            <a:pPr lvl="0"/>
            <a:r>
              <a:rPr lang="en-US"/>
              <a:t>Edit master text styles</a:t>
            </a:r>
          </a:p>
        </p:txBody>
      </p:sp>
      <p:pic>
        <p:nvPicPr>
          <p:cNvPr id="12" name="Picture 11" descr="A picture containing text&#10;&#10;Description automatically generated">
            <a:extLst>
              <a:ext uri="{FF2B5EF4-FFF2-40B4-BE49-F238E27FC236}">
                <a16:creationId xmlns:a16="http://schemas.microsoft.com/office/drawing/2014/main" id="{ED80A7AC-9C57-8648-847F-4E901E93F35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
        <p:nvSpPr>
          <p:cNvPr id="7" name="Slide Number Placeholder 5">
            <a:extLst>
              <a:ext uri="{FF2B5EF4-FFF2-40B4-BE49-F238E27FC236}">
                <a16:creationId xmlns:a16="http://schemas.microsoft.com/office/drawing/2014/main" id="{C34C52C2-4347-6644-86FB-13CD9304DAF7}"/>
              </a:ext>
            </a:extLst>
          </p:cNvPr>
          <p:cNvSpPr>
            <a:spLocks noGrp="1"/>
          </p:cNvSpPr>
          <p:nvPr>
            <p:ph type="sldNum" sz="quarter" idx="4"/>
          </p:nvPr>
        </p:nvSpPr>
        <p:spPr>
          <a:xfrm>
            <a:off x="211015" y="6400799"/>
            <a:ext cx="2743200" cy="291492"/>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a:p>
        </p:txBody>
      </p:sp>
    </p:spTree>
    <p:extLst>
      <p:ext uri="{BB962C8B-B14F-4D97-AF65-F5344CB8AC3E}">
        <p14:creationId xmlns:p14="http://schemas.microsoft.com/office/powerpoint/2010/main" val="32251451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Key Comparison-Blue">
    <p:bg>
      <p:bgPr>
        <a:solidFill>
          <a:schemeClr val="accent1"/>
        </a:solidFill>
        <a:effectLst/>
      </p:bgPr>
    </p:bg>
    <p:spTree>
      <p:nvGrpSpPr>
        <p:cNvPr id="1" name=""/>
        <p:cNvGrpSpPr/>
        <p:nvPr/>
      </p:nvGrpSpPr>
      <p:grpSpPr>
        <a:xfrm>
          <a:off x="0" y="0"/>
          <a:ext cx="0" cy="0"/>
          <a:chOff x="0" y="0"/>
          <a:chExt cx="0" cy="0"/>
        </a:xfrm>
      </p:grpSpPr>
      <p:sp>
        <p:nvSpPr>
          <p:cNvPr id="14" name="Pentagon 8">
            <a:extLst>
              <a:ext uri="{FF2B5EF4-FFF2-40B4-BE49-F238E27FC236}">
                <a16:creationId xmlns:a16="http://schemas.microsoft.com/office/drawing/2014/main" id="{2294D5E9-C604-D249-A162-97B6BCC778CB}"/>
              </a:ext>
            </a:extLst>
          </p:cNvPr>
          <p:cNvSpPr>
            <a:spLocks noChangeAspect="1"/>
          </p:cNvSpPr>
          <p:nvPr userDrawn="1"/>
        </p:nvSpPr>
        <p:spPr bwMode="white">
          <a:xfrm>
            <a:off x="0" y="0"/>
            <a:ext cx="6336060" cy="6885736"/>
          </a:xfrm>
          <a:custGeom>
            <a:avLst/>
            <a:gdLst>
              <a:gd name="connsiteX0" fmla="*/ 0 w 6457980"/>
              <a:gd name="connsiteY0" fmla="*/ 0 h 6885736"/>
              <a:gd name="connsiteX1" fmla="*/ 5622382 w 6457980"/>
              <a:gd name="connsiteY1" fmla="*/ 0 h 6885736"/>
              <a:gd name="connsiteX2" fmla="*/ 6457980 w 6457980"/>
              <a:gd name="connsiteY2" fmla="*/ 3442868 h 6885736"/>
              <a:gd name="connsiteX3" fmla="*/ 5622382 w 6457980"/>
              <a:gd name="connsiteY3" fmla="*/ 6885736 h 6885736"/>
              <a:gd name="connsiteX4" fmla="*/ 0 w 6457980"/>
              <a:gd name="connsiteY4" fmla="*/ 6885736 h 6885736"/>
              <a:gd name="connsiteX5" fmla="*/ 0 w 6457980"/>
              <a:gd name="connsiteY5" fmla="*/ 0 h 6885736"/>
              <a:gd name="connsiteX0" fmla="*/ 0 w 6336060"/>
              <a:gd name="connsiteY0" fmla="*/ 0 h 6885736"/>
              <a:gd name="connsiteX1" fmla="*/ 5622382 w 6336060"/>
              <a:gd name="connsiteY1" fmla="*/ 0 h 6885736"/>
              <a:gd name="connsiteX2" fmla="*/ 6336060 w 6336060"/>
              <a:gd name="connsiteY2" fmla="*/ 2089556 h 6885736"/>
              <a:gd name="connsiteX3" fmla="*/ 5622382 w 6336060"/>
              <a:gd name="connsiteY3" fmla="*/ 6885736 h 6885736"/>
              <a:gd name="connsiteX4" fmla="*/ 0 w 6336060"/>
              <a:gd name="connsiteY4" fmla="*/ 6885736 h 6885736"/>
              <a:gd name="connsiteX5" fmla="*/ 0 w 6336060"/>
              <a:gd name="connsiteY5" fmla="*/ 0 h 688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6060" h="6885736">
                <a:moveTo>
                  <a:pt x="0" y="0"/>
                </a:moveTo>
                <a:lnTo>
                  <a:pt x="5622382" y="0"/>
                </a:lnTo>
                <a:lnTo>
                  <a:pt x="6336060" y="2089556"/>
                </a:lnTo>
                <a:lnTo>
                  <a:pt x="5622382" y="6885736"/>
                </a:lnTo>
                <a:lnTo>
                  <a:pt x="0" y="688573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sym typeface="Trebuchet MS" panose="020B0603020202020204" pitchFamily="34" charset="0"/>
            </a:endParaRPr>
          </a:p>
        </p:txBody>
      </p:sp>
      <p:sp>
        <p:nvSpPr>
          <p:cNvPr id="3" name="Content Placeholder 2">
            <a:extLst>
              <a:ext uri="{FF2B5EF4-FFF2-40B4-BE49-F238E27FC236}">
                <a16:creationId xmlns:a16="http://schemas.microsoft.com/office/drawing/2014/main" id="{0D176D08-DDAD-E54A-B358-69F6739D98FC}"/>
              </a:ext>
            </a:extLst>
          </p:cNvPr>
          <p:cNvSpPr>
            <a:spLocks noGrp="1"/>
          </p:cNvSpPr>
          <p:nvPr>
            <p:ph sz="half" idx="1" hasCustomPrompt="1"/>
          </p:nvPr>
        </p:nvSpPr>
        <p:spPr>
          <a:xfrm>
            <a:off x="495300" y="1901951"/>
            <a:ext cx="5081891" cy="3639285"/>
          </a:xfrm>
          <a:prstGeom prst="rect">
            <a:avLst/>
          </a:prstGeom>
        </p:spPr>
        <p:txBody>
          <a:bodyPr anchor="t">
            <a:noAutofit/>
          </a:bodyPr>
          <a:lstStyle>
            <a:lvl1pPr marL="0" indent="0" algn="l">
              <a:lnSpc>
                <a:spcPct val="80000"/>
              </a:lnSpc>
              <a:buNone/>
              <a:defRPr sz="3200" b="0" i="0">
                <a:solidFill>
                  <a:schemeClr val="tx1"/>
                </a:solidFill>
                <a:latin typeface="Trebuchet MS" panose="020B0703020202090204" pitchFamily="34" charset="0"/>
                <a:cs typeface="Trebuchet MS" panose="020B0703020202090204" pitchFamily="34" charset="0"/>
              </a:defRPr>
            </a:lvl1pPr>
          </a:lstStyle>
          <a:p>
            <a:pPr lvl="0"/>
            <a:r>
              <a:rPr lang="en-US"/>
              <a:t>Edit master text styles</a:t>
            </a:r>
          </a:p>
        </p:txBody>
      </p:sp>
      <p:sp>
        <p:nvSpPr>
          <p:cNvPr id="9" name="Slide Number Placeholder 5">
            <a:extLst>
              <a:ext uri="{FF2B5EF4-FFF2-40B4-BE49-F238E27FC236}">
                <a16:creationId xmlns:a16="http://schemas.microsoft.com/office/drawing/2014/main" id="{D613E1D2-5834-AD41-804E-D607287602C5}"/>
              </a:ext>
            </a:extLst>
          </p:cNvPr>
          <p:cNvSpPr>
            <a:spLocks noGrp="1"/>
          </p:cNvSpPr>
          <p:nvPr>
            <p:ph type="sldNum" sz="quarter" idx="4"/>
          </p:nvPr>
        </p:nvSpPr>
        <p:spPr>
          <a:xfrm>
            <a:off x="211015" y="6400799"/>
            <a:ext cx="2743200" cy="291492"/>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a:p>
        </p:txBody>
      </p:sp>
      <p:sp>
        <p:nvSpPr>
          <p:cNvPr id="12" name="Content Placeholder 2">
            <a:extLst>
              <a:ext uri="{FF2B5EF4-FFF2-40B4-BE49-F238E27FC236}">
                <a16:creationId xmlns:a16="http://schemas.microsoft.com/office/drawing/2014/main" id="{7B6A4804-8EDB-6D4D-B64B-E9206508601A}"/>
              </a:ext>
            </a:extLst>
          </p:cNvPr>
          <p:cNvSpPr>
            <a:spLocks noGrp="1"/>
          </p:cNvSpPr>
          <p:nvPr>
            <p:ph sz="half" idx="10" hasCustomPrompt="1"/>
          </p:nvPr>
        </p:nvSpPr>
        <p:spPr>
          <a:xfrm>
            <a:off x="6614809" y="1901951"/>
            <a:ext cx="5150842" cy="3639285"/>
          </a:xfrm>
          <a:prstGeom prst="rect">
            <a:avLst/>
          </a:prstGeom>
        </p:spPr>
        <p:txBody>
          <a:bodyPr anchor="t">
            <a:noAutofit/>
          </a:bodyPr>
          <a:lstStyle>
            <a:lvl1pPr marL="0" indent="0" algn="l">
              <a:lnSpc>
                <a:spcPct val="80000"/>
              </a:lnSpc>
              <a:buNone/>
              <a:defRPr sz="3200" b="1" i="0">
                <a:solidFill>
                  <a:schemeClr val="bg1"/>
                </a:solidFill>
                <a:latin typeface="Trebuchet MS" panose="020B0703020202090204" pitchFamily="34" charset="0"/>
                <a:cs typeface="Rockwell Nova Light" panose="02060303020205020403" pitchFamily="18" charset="0"/>
              </a:defRPr>
            </a:lvl1pPr>
          </a:lstStyle>
          <a:p>
            <a:pPr lvl="0"/>
            <a:r>
              <a:rPr lang="en-US"/>
              <a:t>Edit master text styles</a:t>
            </a:r>
          </a:p>
        </p:txBody>
      </p:sp>
      <p:sp>
        <p:nvSpPr>
          <p:cNvPr id="8" name="Slide Number Placeholder 5">
            <a:extLst>
              <a:ext uri="{FF2B5EF4-FFF2-40B4-BE49-F238E27FC236}">
                <a16:creationId xmlns:a16="http://schemas.microsoft.com/office/drawing/2014/main" id="{47777C60-735A-6242-A92B-3C5B7BA7ED40}"/>
              </a:ext>
            </a:extLst>
          </p:cNvPr>
          <p:cNvSpPr txBox="1">
            <a:spLocks/>
          </p:cNvSpPr>
          <p:nvPr userDrawn="1"/>
        </p:nvSpPr>
        <p:spPr>
          <a:xfrm>
            <a:off x="3246001"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0" i="0">
                <a:latin typeface="Trebuchet MS" panose="020B0703020202090204" pitchFamily="34" charset="0"/>
              </a:rPr>
              <a:t>Confidential – Internal Use Only</a:t>
            </a:r>
          </a:p>
        </p:txBody>
      </p:sp>
      <p:pic>
        <p:nvPicPr>
          <p:cNvPr id="10" name="Picture 9" descr="Logo&#10;&#10;Description automatically generated with low confidence">
            <a:extLst>
              <a:ext uri="{FF2B5EF4-FFF2-40B4-BE49-F238E27FC236}">
                <a16:creationId xmlns:a16="http://schemas.microsoft.com/office/drawing/2014/main" id="{8990FAF9-85ED-2F49-BCBF-FE4365E289B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8801" y="6053631"/>
            <a:ext cx="2270613" cy="849625"/>
          </a:xfrm>
          <a:prstGeom prst="rect">
            <a:avLst/>
          </a:prstGeom>
        </p:spPr>
      </p:pic>
    </p:spTree>
    <p:extLst>
      <p:ext uri="{BB962C8B-B14F-4D97-AF65-F5344CB8AC3E}">
        <p14:creationId xmlns:p14="http://schemas.microsoft.com/office/powerpoint/2010/main" val="1438165724"/>
      </p:ext>
    </p:extLst>
  </p:cSld>
  <p:clrMapOvr>
    <a:masterClrMapping/>
  </p:clrMapOvr>
  <p:extLst>
    <p:ext uri="{DCECCB84-F9BA-43D5-87BE-67443E8EF086}">
      <p15:sldGuideLst xmlns:p15="http://schemas.microsoft.com/office/powerpoint/2012/main">
        <p15:guide id="1" pos="31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Blue">
    <p:bg>
      <p:bgRef idx="1001">
        <a:schemeClr val="bg1"/>
      </p:bgRef>
    </p:bg>
    <p:spTree>
      <p:nvGrpSpPr>
        <p:cNvPr id="1" name=""/>
        <p:cNvGrpSpPr/>
        <p:nvPr/>
      </p:nvGrpSpPr>
      <p:grpSpPr>
        <a:xfrm>
          <a:off x="0" y="0"/>
          <a:ext cx="0" cy="0"/>
          <a:chOff x="0" y="0"/>
          <a:chExt cx="0" cy="0"/>
        </a:xfrm>
      </p:grpSpPr>
      <p:sp>
        <p:nvSpPr>
          <p:cNvPr id="10" name="Snip Same Side Corner Rectangle 9">
            <a:extLst>
              <a:ext uri="{FF2B5EF4-FFF2-40B4-BE49-F238E27FC236}">
                <a16:creationId xmlns:a16="http://schemas.microsoft.com/office/drawing/2014/main" id="{543CA030-B9BB-F44B-87E8-9D88D615959F}"/>
              </a:ext>
            </a:extLst>
          </p:cNvPr>
          <p:cNvSpPr/>
          <p:nvPr userDrawn="1"/>
        </p:nvSpPr>
        <p:spPr>
          <a:xfrm rot="10800000">
            <a:off x="0" y="0"/>
            <a:ext cx="12242966" cy="3225964"/>
          </a:xfrm>
          <a:custGeom>
            <a:avLst/>
            <a:gdLst>
              <a:gd name="connsiteX0" fmla="*/ 1143023 w 12219709"/>
              <a:gd name="connsiteY0" fmla="*/ 0 h 6858000"/>
              <a:gd name="connsiteX1" fmla="*/ 11076686 w 12219709"/>
              <a:gd name="connsiteY1" fmla="*/ 0 h 6858000"/>
              <a:gd name="connsiteX2" fmla="*/ 12219709 w 12219709"/>
              <a:gd name="connsiteY2" fmla="*/ 1143023 h 6858000"/>
              <a:gd name="connsiteX3" fmla="*/ 12219709 w 12219709"/>
              <a:gd name="connsiteY3" fmla="*/ 6858000 h 6858000"/>
              <a:gd name="connsiteX4" fmla="*/ 12219709 w 12219709"/>
              <a:gd name="connsiteY4" fmla="*/ 6858000 h 6858000"/>
              <a:gd name="connsiteX5" fmla="*/ 0 w 12219709"/>
              <a:gd name="connsiteY5" fmla="*/ 6858000 h 6858000"/>
              <a:gd name="connsiteX6" fmla="*/ 0 w 12219709"/>
              <a:gd name="connsiteY6" fmla="*/ 6858000 h 6858000"/>
              <a:gd name="connsiteX7" fmla="*/ 0 w 12219709"/>
              <a:gd name="connsiteY7" fmla="*/ 1143023 h 6858000"/>
              <a:gd name="connsiteX8" fmla="*/ 1143023 w 12219709"/>
              <a:gd name="connsiteY8" fmla="*/ 0 h 6858000"/>
              <a:gd name="connsiteX0" fmla="*/ 1143023 w 12219709"/>
              <a:gd name="connsiteY0" fmla="*/ 9236 h 6867236"/>
              <a:gd name="connsiteX1" fmla="*/ 9589632 w 12219709"/>
              <a:gd name="connsiteY1" fmla="*/ 0 h 6867236"/>
              <a:gd name="connsiteX2" fmla="*/ 12219709 w 12219709"/>
              <a:gd name="connsiteY2" fmla="*/ 1152259 h 6867236"/>
              <a:gd name="connsiteX3" fmla="*/ 12219709 w 12219709"/>
              <a:gd name="connsiteY3" fmla="*/ 6867236 h 6867236"/>
              <a:gd name="connsiteX4" fmla="*/ 12219709 w 12219709"/>
              <a:gd name="connsiteY4" fmla="*/ 6867236 h 6867236"/>
              <a:gd name="connsiteX5" fmla="*/ 0 w 12219709"/>
              <a:gd name="connsiteY5" fmla="*/ 6867236 h 6867236"/>
              <a:gd name="connsiteX6" fmla="*/ 0 w 12219709"/>
              <a:gd name="connsiteY6" fmla="*/ 6867236 h 6867236"/>
              <a:gd name="connsiteX7" fmla="*/ 0 w 12219709"/>
              <a:gd name="connsiteY7" fmla="*/ 1152259 h 6867236"/>
              <a:gd name="connsiteX8" fmla="*/ 1143023 w 12219709"/>
              <a:gd name="connsiteY8" fmla="*/ 9236 h 6867236"/>
              <a:gd name="connsiteX0" fmla="*/ 9594296 w 12219709"/>
              <a:gd name="connsiteY0" fmla="*/ 0 h 6885709"/>
              <a:gd name="connsiteX1" fmla="*/ 9589632 w 12219709"/>
              <a:gd name="connsiteY1" fmla="*/ 18473 h 6885709"/>
              <a:gd name="connsiteX2" fmla="*/ 12219709 w 12219709"/>
              <a:gd name="connsiteY2" fmla="*/ 1170732 h 6885709"/>
              <a:gd name="connsiteX3" fmla="*/ 12219709 w 12219709"/>
              <a:gd name="connsiteY3" fmla="*/ 6885709 h 6885709"/>
              <a:gd name="connsiteX4" fmla="*/ 12219709 w 12219709"/>
              <a:gd name="connsiteY4" fmla="*/ 6885709 h 6885709"/>
              <a:gd name="connsiteX5" fmla="*/ 0 w 12219709"/>
              <a:gd name="connsiteY5" fmla="*/ 6885709 h 6885709"/>
              <a:gd name="connsiteX6" fmla="*/ 0 w 12219709"/>
              <a:gd name="connsiteY6" fmla="*/ 6885709 h 6885709"/>
              <a:gd name="connsiteX7" fmla="*/ 0 w 12219709"/>
              <a:gd name="connsiteY7" fmla="*/ 1170732 h 6885709"/>
              <a:gd name="connsiteX8" fmla="*/ 9594296 w 12219709"/>
              <a:gd name="connsiteY8" fmla="*/ 0 h 6885709"/>
              <a:gd name="connsiteX0" fmla="*/ 8624478 w 12219709"/>
              <a:gd name="connsiteY0" fmla="*/ 0 h 6876473"/>
              <a:gd name="connsiteX1" fmla="*/ 9589632 w 12219709"/>
              <a:gd name="connsiteY1" fmla="*/ 9237 h 6876473"/>
              <a:gd name="connsiteX2" fmla="*/ 12219709 w 12219709"/>
              <a:gd name="connsiteY2" fmla="*/ 1161496 h 6876473"/>
              <a:gd name="connsiteX3" fmla="*/ 12219709 w 12219709"/>
              <a:gd name="connsiteY3" fmla="*/ 6876473 h 6876473"/>
              <a:gd name="connsiteX4" fmla="*/ 12219709 w 12219709"/>
              <a:gd name="connsiteY4" fmla="*/ 6876473 h 6876473"/>
              <a:gd name="connsiteX5" fmla="*/ 0 w 12219709"/>
              <a:gd name="connsiteY5" fmla="*/ 6876473 h 6876473"/>
              <a:gd name="connsiteX6" fmla="*/ 0 w 12219709"/>
              <a:gd name="connsiteY6" fmla="*/ 6876473 h 6876473"/>
              <a:gd name="connsiteX7" fmla="*/ 0 w 12219709"/>
              <a:gd name="connsiteY7" fmla="*/ 1161496 h 6876473"/>
              <a:gd name="connsiteX8" fmla="*/ 8624478 w 12219709"/>
              <a:gd name="connsiteY8" fmla="*/ 0 h 6876473"/>
              <a:gd name="connsiteX0" fmla="*/ 8624478 w 12219709"/>
              <a:gd name="connsiteY0" fmla="*/ 18472 h 6894945"/>
              <a:gd name="connsiteX1" fmla="*/ 8610578 w 12219709"/>
              <a:gd name="connsiteY1" fmla="*/ 0 h 6894945"/>
              <a:gd name="connsiteX2" fmla="*/ 12219709 w 12219709"/>
              <a:gd name="connsiteY2" fmla="*/ 1179968 h 6894945"/>
              <a:gd name="connsiteX3" fmla="*/ 12219709 w 12219709"/>
              <a:gd name="connsiteY3" fmla="*/ 6894945 h 6894945"/>
              <a:gd name="connsiteX4" fmla="*/ 12219709 w 12219709"/>
              <a:gd name="connsiteY4" fmla="*/ 6894945 h 6894945"/>
              <a:gd name="connsiteX5" fmla="*/ 0 w 12219709"/>
              <a:gd name="connsiteY5" fmla="*/ 6894945 h 6894945"/>
              <a:gd name="connsiteX6" fmla="*/ 0 w 12219709"/>
              <a:gd name="connsiteY6" fmla="*/ 6894945 h 6894945"/>
              <a:gd name="connsiteX7" fmla="*/ 0 w 12219709"/>
              <a:gd name="connsiteY7" fmla="*/ 1179968 h 6894945"/>
              <a:gd name="connsiteX8" fmla="*/ 8624478 w 12219709"/>
              <a:gd name="connsiteY8" fmla="*/ 18472 h 6894945"/>
              <a:gd name="connsiteX0" fmla="*/ 8603213 w 12219709"/>
              <a:gd name="connsiteY0" fmla="*/ 0 h 6897738"/>
              <a:gd name="connsiteX1" fmla="*/ 8610578 w 12219709"/>
              <a:gd name="connsiteY1" fmla="*/ 2793 h 6897738"/>
              <a:gd name="connsiteX2" fmla="*/ 12219709 w 12219709"/>
              <a:gd name="connsiteY2" fmla="*/ 1182761 h 6897738"/>
              <a:gd name="connsiteX3" fmla="*/ 12219709 w 12219709"/>
              <a:gd name="connsiteY3" fmla="*/ 6897738 h 6897738"/>
              <a:gd name="connsiteX4" fmla="*/ 12219709 w 12219709"/>
              <a:gd name="connsiteY4" fmla="*/ 6897738 h 6897738"/>
              <a:gd name="connsiteX5" fmla="*/ 0 w 12219709"/>
              <a:gd name="connsiteY5" fmla="*/ 6897738 h 6897738"/>
              <a:gd name="connsiteX6" fmla="*/ 0 w 12219709"/>
              <a:gd name="connsiteY6" fmla="*/ 6897738 h 6897738"/>
              <a:gd name="connsiteX7" fmla="*/ 0 w 12219709"/>
              <a:gd name="connsiteY7" fmla="*/ 1182761 h 6897738"/>
              <a:gd name="connsiteX8" fmla="*/ 8603213 w 12219709"/>
              <a:gd name="connsiteY8" fmla="*/ 0 h 6897738"/>
              <a:gd name="connsiteX0" fmla="*/ 8603213 w 12246603"/>
              <a:gd name="connsiteY0" fmla="*/ 0 h 6897738"/>
              <a:gd name="connsiteX1" fmla="*/ 8610578 w 12246603"/>
              <a:gd name="connsiteY1" fmla="*/ 2793 h 6897738"/>
              <a:gd name="connsiteX2" fmla="*/ 12219709 w 12246603"/>
              <a:gd name="connsiteY2" fmla="*/ 1182761 h 6897738"/>
              <a:gd name="connsiteX3" fmla="*/ 12219709 w 12246603"/>
              <a:gd name="connsiteY3" fmla="*/ 6897738 h 6897738"/>
              <a:gd name="connsiteX4" fmla="*/ 12246603 w 12246603"/>
              <a:gd name="connsiteY4" fmla="*/ 4557950 h 6897738"/>
              <a:gd name="connsiteX5" fmla="*/ 0 w 12246603"/>
              <a:gd name="connsiteY5" fmla="*/ 6897738 h 6897738"/>
              <a:gd name="connsiteX6" fmla="*/ 0 w 12246603"/>
              <a:gd name="connsiteY6" fmla="*/ 6897738 h 6897738"/>
              <a:gd name="connsiteX7" fmla="*/ 0 w 12246603"/>
              <a:gd name="connsiteY7" fmla="*/ 1182761 h 6897738"/>
              <a:gd name="connsiteX8" fmla="*/ 8603213 w 12246603"/>
              <a:gd name="connsiteY8" fmla="*/ 0 h 6897738"/>
              <a:gd name="connsiteX0" fmla="*/ 8603213 w 12246603"/>
              <a:gd name="connsiteY0" fmla="*/ 0 h 6897738"/>
              <a:gd name="connsiteX1" fmla="*/ 8610578 w 12246603"/>
              <a:gd name="connsiteY1" fmla="*/ 2793 h 6897738"/>
              <a:gd name="connsiteX2" fmla="*/ 12219709 w 12246603"/>
              <a:gd name="connsiteY2" fmla="*/ 1182761 h 6897738"/>
              <a:gd name="connsiteX3" fmla="*/ 12219709 w 12246603"/>
              <a:gd name="connsiteY3" fmla="*/ 6897738 h 6897738"/>
              <a:gd name="connsiteX4" fmla="*/ 12246603 w 12246603"/>
              <a:gd name="connsiteY4" fmla="*/ 4557950 h 6897738"/>
              <a:gd name="connsiteX5" fmla="*/ 0 w 12246603"/>
              <a:gd name="connsiteY5" fmla="*/ 6897738 h 6897738"/>
              <a:gd name="connsiteX6" fmla="*/ 40341 w 12246603"/>
              <a:gd name="connsiteY6" fmla="*/ 4463820 h 6897738"/>
              <a:gd name="connsiteX7" fmla="*/ 0 w 12246603"/>
              <a:gd name="connsiteY7" fmla="*/ 1182761 h 6897738"/>
              <a:gd name="connsiteX8" fmla="*/ 8603213 w 12246603"/>
              <a:gd name="connsiteY8" fmla="*/ 0 h 6897738"/>
              <a:gd name="connsiteX0" fmla="*/ 8603213 w 12246603"/>
              <a:gd name="connsiteY0" fmla="*/ 0 h 6897738"/>
              <a:gd name="connsiteX1" fmla="*/ 8610578 w 12246603"/>
              <a:gd name="connsiteY1" fmla="*/ 2793 h 6897738"/>
              <a:gd name="connsiteX2" fmla="*/ 12219709 w 12246603"/>
              <a:gd name="connsiteY2" fmla="*/ 1182761 h 6897738"/>
              <a:gd name="connsiteX3" fmla="*/ 12219709 w 12246603"/>
              <a:gd name="connsiteY3" fmla="*/ 6897738 h 6897738"/>
              <a:gd name="connsiteX4" fmla="*/ 12246603 w 12246603"/>
              <a:gd name="connsiteY4" fmla="*/ 4557950 h 6897738"/>
              <a:gd name="connsiteX5" fmla="*/ 40341 w 12246603"/>
              <a:gd name="connsiteY5" fmla="*/ 5001703 h 6897738"/>
              <a:gd name="connsiteX6" fmla="*/ 40341 w 12246603"/>
              <a:gd name="connsiteY6" fmla="*/ 4463820 h 6897738"/>
              <a:gd name="connsiteX7" fmla="*/ 0 w 12246603"/>
              <a:gd name="connsiteY7" fmla="*/ 1182761 h 6897738"/>
              <a:gd name="connsiteX8" fmla="*/ 8603213 w 12246603"/>
              <a:gd name="connsiteY8" fmla="*/ 0 h 6897738"/>
              <a:gd name="connsiteX0" fmla="*/ 8603213 w 12246603"/>
              <a:gd name="connsiteY0" fmla="*/ 0 h 6897738"/>
              <a:gd name="connsiteX1" fmla="*/ 8610578 w 12246603"/>
              <a:gd name="connsiteY1" fmla="*/ 2793 h 6897738"/>
              <a:gd name="connsiteX2" fmla="*/ 12219709 w 12246603"/>
              <a:gd name="connsiteY2" fmla="*/ 1182761 h 6897738"/>
              <a:gd name="connsiteX3" fmla="*/ 12219709 w 12246603"/>
              <a:gd name="connsiteY3" fmla="*/ 6897738 h 6897738"/>
              <a:gd name="connsiteX4" fmla="*/ 12246603 w 12246603"/>
              <a:gd name="connsiteY4" fmla="*/ 4557950 h 6897738"/>
              <a:gd name="connsiteX5" fmla="*/ 26894 w 12246603"/>
              <a:gd name="connsiteY5" fmla="*/ 3293926 h 6897738"/>
              <a:gd name="connsiteX6" fmla="*/ 40341 w 12246603"/>
              <a:gd name="connsiteY6" fmla="*/ 4463820 h 6897738"/>
              <a:gd name="connsiteX7" fmla="*/ 0 w 12246603"/>
              <a:gd name="connsiteY7" fmla="*/ 1182761 h 6897738"/>
              <a:gd name="connsiteX8" fmla="*/ 8603213 w 12246603"/>
              <a:gd name="connsiteY8" fmla="*/ 0 h 6897738"/>
              <a:gd name="connsiteX0" fmla="*/ 8616660 w 12260050"/>
              <a:gd name="connsiteY0" fmla="*/ 0 h 6897738"/>
              <a:gd name="connsiteX1" fmla="*/ 8624025 w 12260050"/>
              <a:gd name="connsiteY1" fmla="*/ 2793 h 6897738"/>
              <a:gd name="connsiteX2" fmla="*/ 12233156 w 12260050"/>
              <a:gd name="connsiteY2" fmla="*/ 1182761 h 6897738"/>
              <a:gd name="connsiteX3" fmla="*/ 12233156 w 12260050"/>
              <a:gd name="connsiteY3" fmla="*/ 6897738 h 6897738"/>
              <a:gd name="connsiteX4" fmla="*/ 12260050 w 12260050"/>
              <a:gd name="connsiteY4" fmla="*/ 4557950 h 6897738"/>
              <a:gd name="connsiteX5" fmla="*/ 40341 w 12260050"/>
              <a:gd name="connsiteY5" fmla="*/ 3293926 h 6897738"/>
              <a:gd name="connsiteX6" fmla="*/ 0 w 12260050"/>
              <a:gd name="connsiteY6" fmla="*/ 3132562 h 6897738"/>
              <a:gd name="connsiteX7" fmla="*/ 13447 w 12260050"/>
              <a:gd name="connsiteY7" fmla="*/ 1182761 h 6897738"/>
              <a:gd name="connsiteX8" fmla="*/ 8616660 w 12260050"/>
              <a:gd name="connsiteY8" fmla="*/ 0 h 6897738"/>
              <a:gd name="connsiteX0" fmla="*/ 8616660 w 12260050"/>
              <a:gd name="connsiteY0" fmla="*/ 0 h 4557950"/>
              <a:gd name="connsiteX1" fmla="*/ 8624025 w 12260050"/>
              <a:gd name="connsiteY1" fmla="*/ 2793 h 4557950"/>
              <a:gd name="connsiteX2" fmla="*/ 12233156 w 12260050"/>
              <a:gd name="connsiteY2" fmla="*/ 1182761 h 4557950"/>
              <a:gd name="connsiteX3" fmla="*/ 12233156 w 12260050"/>
              <a:gd name="connsiteY3" fmla="*/ 3334268 h 4557950"/>
              <a:gd name="connsiteX4" fmla="*/ 12260050 w 12260050"/>
              <a:gd name="connsiteY4" fmla="*/ 4557950 h 4557950"/>
              <a:gd name="connsiteX5" fmla="*/ 40341 w 12260050"/>
              <a:gd name="connsiteY5" fmla="*/ 3293926 h 4557950"/>
              <a:gd name="connsiteX6" fmla="*/ 0 w 12260050"/>
              <a:gd name="connsiteY6" fmla="*/ 3132562 h 4557950"/>
              <a:gd name="connsiteX7" fmla="*/ 13447 w 12260050"/>
              <a:gd name="connsiteY7" fmla="*/ 1182761 h 4557950"/>
              <a:gd name="connsiteX8" fmla="*/ 8616660 w 12260050"/>
              <a:gd name="connsiteY8" fmla="*/ 0 h 4557950"/>
              <a:gd name="connsiteX0" fmla="*/ 8616660 w 12260050"/>
              <a:gd name="connsiteY0" fmla="*/ 0 h 3441844"/>
              <a:gd name="connsiteX1" fmla="*/ 8624025 w 12260050"/>
              <a:gd name="connsiteY1" fmla="*/ 2793 h 3441844"/>
              <a:gd name="connsiteX2" fmla="*/ 12233156 w 12260050"/>
              <a:gd name="connsiteY2" fmla="*/ 1182761 h 3441844"/>
              <a:gd name="connsiteX3" fmla="*/ 12233156 w 12260050"/>
              <a:gd name="connsiteY3" fmla="*/ 3334268 h 3441844"/>
              <a:gd name="connsiteX4" fmla="*/ 12260050 w 12260050"/>
              <a:gd name="connsiteY4" fmla="*/ 3441844 h 3441844"/>
              <a:gd name="connsiteX5" fmla="*/ 40341 w 12260050"/>
              <a:gd name="connsiteY5" fmla="*/ 3293926 h 3441844"/>
              <a:gd name="connsiteX6" fmla="*/ 0 w 12260050"/>
              <a:gd name="connsiteY6" fmla="*/ 3132562 h 3441844"/>
              <a:gd name="connsiteX7" fmla="*/ 13447 w 12260050"/>
              <a:gd name="connsiteY7" fmla="*/ 1182761 h 3441844"/>
              <a:gd name="connsiteX8" fmla="*/ 8616660 w 12260050"/>
              <a:gd name="connsiteY8" fmla="*/ 0 h 3441844"/>
              <a:gd name="connsiteX0" fmla="*/ 8616660 w 12260050"/>
              <a:gd name="connsiteY0" fmla="*/ 0 h 3441844"/>
              <a:gd name="connsiteX1" fmla="*/ 8624025 w 12260050"/>
              <a:gd name="connsiteY1" fmla="*/ 2793 h 3441844"/>
              <a:gd name="connsiteX2" fmla="*/ 12260050 w 12260050"/>
              <a:gd name="connsiteY2" fmla="*/ 994503 h 3441844"/>
              <a:gd name="connsiteX3" fmla="*/ 12233156 w 12260050"/>
              <a:gd name="connsiteY3" fmla="*/ 3334268 h 3441844"/>
              <a:gd name="connsiteX4" fmla="*/ 12260050 w 12260050"/>
              <a:gd name="connsiteY4" fmla="*/ 3441844 h 3441844"/>
              <a:gd name="connsiteX5" fmla="*/ 40341 w 12260050"/>
              <a:gd name="connsiteY5" fmla="*/ 3293926 h 3441844"/>
              <a:gd name="connsiteX6" fmla="*/ 0 w 12260050"/>
              <a:gd name="connsiteY6" fmla="*/ 3132562 h 3441844"/>
              <a:gd name="connsiteX7" fmla="*/ 13447 w 12260050"/>
              <a:gd name="connsiteY7" fmla="*/ 1182761 h 3441844"/>
              <a:gd name="connsiteX8" fmla="*/ 8616660 w 12260050"/>
              <a:gd name="connsiteY8" fmla="*/ 0 h 3441844"/>
              <a:gd name="connsiteX0" fmla="*/ 8616660 w 12260050"/>
              <a:gd name="connsiteY0" fmla="*/ 0 h 3441844"/>
              <a:gd name="connsiteX1" fmla="*/ 8624025 w 12260050"/>
              <a:gd name="connsiteY1" fmla="*/ 2793 h 3441844"/>
              <a:gd name="connsiteX2" fmla="*/ 12260050 w 12260050"/>
              <a:gd name="connsiteY2" fmla="*/ 994503 h 3441844"/>
              <a:gd name="connsiteX3" fmla="*/ 12233156 w 12260050"/>
              <a:gd name="connsiteY3" fmla="*/ 3334268 h 3441844"/>
              <a:gd name="connsiteX4" fmla="*/ 12260050 w 12260050"/>
              <a:gd name="connsiteY4" fmla="*/ 3441844 h 3441844"/>
              <a:gd name="connsiteX5" fmla="*/ 40341 w 12260050"/>
              <a:gd name="connsiteY5" fmla="*/ 3293926 h 3441844"/>
              <a:gd name="connsiteX6" fmla="*/ 0 w 12260050"/>
              <a:gd name="connsiteY6" fmla="*/ 3132562 h 3441844"/>
              <a:gd name="connsiteX7" fmla="*/ 13447 w 12260050"/>
              <a:gd name="connsiteY7" fmla="*/ 1007950 h 3441844"/>
              <a:gd name="connsiteX8" fmla="*/ 8616660 w 12260050"/>
              <a:gd name="connsiteY8" fmla="*/ 0 h 3441844"/>
              <a:gd name="connsiteX0" fmla="*/ 8616660 w 12313838"/>
              <a:gd name="connsiteY0" fmla="*/ 0 h 3441844"/>
              <a:gd name="connsiteX1" fmla="*/ 8624025 w 12313838"/>
              <a:gd name="connsiteY1" fmla="*/ 2793 h 3441844"/>
              <a:gd name="connsiteX2" fmla="*/ 12260050 w 12313838"/>
              <a:gd name="connsiteY2" fmla="*/ 994503 h 3441844"/>
              <a:gd name="connsiteX3" fmla="*/ 12313838 w 12313838"/>
              <a:gd name="connsiteY3" fmla="*/ 3320821 h 3441844"/>
              <a:gd name="connsiteX4" fmla="*/ 12260050 w 12313838"/>
              <a:gd name="connsiteY4" fmla="*/ 3441844 h 3441844"/>
              <a:gd name="connsiteX5" fmla="*/ 40341 w 12313838"/>
              <a:gd name="connsiteY5" fmla="*/ 3293926 h 3441844"/>
              <a:gd name="connsiteX6" fmla="*/ 0 w 12313838"/>
              <a:gd name="connsiteY6" fmla="*/ 3132562 h 3441844"/>
              <a:gd name="connsiteX7" fmla="*/ 13447 w 12313838"/>
              <a:gd name="connsiteY7" fmla="*/ 1007950 h 3441844"/>
              <a:gd name="connsiteX8" fmla="*/ 8616660 w 12313838"/>
              <a:gd name="connsiteY8" fmla="*/ 0 h 3441844"/>
              <a:gd name="connsiteX0" fmla="*/ 8616660 w 12313838"/>
              <a:gd name="connsiteY0" fmla="*/ 0 h 3441844"/>
              <a:gd name="connsiteX1" fmla="*/ 8624025 w 12313838"/>
              <a:gd name="connsiteY1" fmla="*/ 2793 h 3441844"/>
              <a:gd name="connsiteX2" fmla="*/ 12260050 w 12313838"/>
              <a:gd name="connsiteY2" fmla="*/ 994503 h 3441844"/>
              <a:gd name="connsiteX3" fmla="*/ 12313838 w 12313838"/>
              <a:gd name="connsiteY3" fmla="*/ 3320821 h 3441844"/>
              <a:gd name="connsiteX4" fmla="*/ 12260050 w 12313838"/>
              <a:gd name="connsiteY4" fmla="*/ 3441844 h 3441844"/>
              <a:gd name="connsiteX5" fmla="*/ 0 w 12313838"/>
              <a:gd name="connsiteY5" fmla="*/ 3132562 h 3441844"/>
              <a:gd name="connsiteX6" fmla="*/ 13447 w 12313838"/>
              <a:gd name="connsiteY6" fmla="*/ 1007950 h 3441844"/>
              <a:gd name="connsiteX7" fmla="*/ 8616660 w 12313838"/>
              <a:gd name="connsiteY7" fmla="*/ 0 h 3441844"/>
              <a:gd name="connsiteX0" fmla="*/ 8616660 w 12313838"/>
              <a:gd name="connsiteY0" fmla="*/ 0 h 3441844"/>
              <a:gd name="connsiteX1" fmla="*/ 8624025 w 12313838"/>
              <a:gd name="connsiteY1" fmla="*/ 2793 h 3441844"/>
              <a:gd name="connsiteX2" fmla="*/ 12260050 w 12313838"/>
              <a:gd name="connsiteY2" fmla="*/ 994503 h 3441844"/>
              <a:gd name="connsiteX3" fmla="*/ 12313838 w 12313838"/>
              <a:gd name="connsiteY3" fmla="*/ 3320821 h 3441844"/>
              <a:gd name="connsiteX4" fmla="*/ 12260050 w 12313838"/>
              <a:gd name="connsiteY4" fmla="*/ 3441844 h 3441844"/>
              <a:gd name="connsiteX5" fmla="*/ 0 w 12313838"/>
              <a:gd name="connsiteY5" fmla="*/ 3217086 h 3441844"/>
              <a:gd name="connsiteX6" fmla="*/ 13447 w 12313838"/>
              <a:gd name="connsiteY6" fmla="*/ 1007950 h 3441844"/>
              <a:gd name="connsiteX7" fmla="*/ 8616660 w 12313838"/>
              <a:gd name="connsiteY7" fmla="*/ 0 h 3441844"/>
              <a:gd name="connsiteX0" fmla="*/ 8616660 w 12313838"/>
              <a:gd name="connsiteY0" fmla="*/ 0 h 3320821"/>
              <a:gd name="connsiteX1" fmla="*/ 8624025 w 12313838"/>
              <a:gd name="connsiteY1" fmla="*/ 2793 h 3320821"/>
              <a:gd name="connsiteX2" fmla="*/ 12260050 w 12313838"/>
              <a:gd name="connsiteY2" fmla="*/ 994503 h 3320821"/>
              <a:gd name="connsiteX3" fmla="*/ 12313838 w 12313838"/>
              <a:gd name="connsiteY3" fmla="*/ 3320821 h 3320821"/>
              <a:gd name="connsiteX4" fmla="*/ 0 w 12313838"/>
              <a:gd name="connsiteY4" fmla="*/ 3217086 h 3320821"/>
              <a:gd name="connsiteX5" fmla="*/ 13447 w 12313838"/>
              <a:gd name="connsiteY5" fmla="*/ 1007950 h 3320821"/>
              <a:gd name="connsiteX6" fmla="*/ 8616660 w 12313838"/>
              <a:gd name="connsiteY6" fmla="*/ 0 h 3320821"/>
              <a:gd name="connsiteX0" fmla="*/ 8616660 w 12260050"/>
              <a:gd name="connsiteY0" fmla="*/ 0 h 3236297"/>
              <a:gd name="connsiteX1" fmla="*/ 8624025 w 12260050"/>
              <a:gd name="connsiteY1" fmla="*/ 2793 h 3236297"/>
              <a:gd name="connsiteX2" fmla="*/ 12260050 w 12260050"/>
              <a:gd name="connsiteY2" fmla="*/ 994503 h 3236297"/>
              <a:gd name="connsiteX3" fmla="*/ 12190893 w 12260050"/>
              <a:gd name="connsiteY3" fmla="*/ 3236297 h 3236297"/>
              <a:gd name="connsiteX4" fmla="*/ 0 w 12260050"/>
              <a:gd name="connsiteY4" fmla="*/ 3217086 h 3236297"/>
              <a:gd name="connsiteX5" fmla="*/ 13447 w 12260050"/>
              <a:gd name="connsiteY5" fmla="*/ 1007950 h 3236297"/>
              <a:gd name="connsiteX6" fmla="*/ 8616660 w 12260050"/>
              <a:gd name="connsiteY6" fmla="*/ 0 h 3236297"/>
              <a:gd name="connsiteX0" fmla="*/ 8616660 w 12260050"/>
              <a:gd name="connsiteY0" fmla="*/ 0 h 3217086"/>
              <a:gd name="connsiteX1" fmla="*/ 8624025 w 12260050"/>
              <a:gd name="connsiteY1" fmla="*/ 2793 h 3217086"/>
              <a:gd name="connsiteX2" fmla="*/ 12260050 w 12260050"/>
              <a:gd name="connsiteY2" fmla="*/ 994503 h 3217086"/>
              <a:gd name="connsiteX3" fmla="*/ 11745219 w 12260050"/>
              <a:gd name="connsiteY3" fmla="*/ 2951988 h 3217086"/>
              <a:gd name="connsiteX4" fmla="*/ 0 w 12260050"/>
              <a:gd name="connsiteY4" fmla="*/ 3217086 h 3217086"/>
              <a:gd name="connsiteX5" fmla="*/ 13447 w 12260050"/>
              <a:gd name="connsiteY5" fmla="*/ 1007950 h 3217086"/>
              <a:gd name="connsiteX6" fmla="*/ 8616660 w 12260050"/>
              <a:gd name="connsiteY6" fmla="*/ 0 h 3217086"/>
              <a:gd name="connsiteX0" fmla="*/ 8616660 w 12260050"/>
              <a:gd name="connsiteY0" fmla="*/ 0 h 3217086"/>
              <a:gd name="connsiteX1" fmla="*/ 8624025 w 12260050"/>
              <a:gd name="connsiteY1" fmla="*/ 2793 h 3217086"/>
              <a:gd name="connsiteX2" fmla="*/ 12260050 w 12260050"/>
              <a:gd name="connsiteY2" fmla="*/ 994503 h 3217086"/>
              <a:gd name="connsiteX3" fmla="*/ 12183209 w 12260050"/>
              <a:gd name="connsiteY3" fmla="*/ 3213245 h 3217086"/>
              <a:gd name="connsiteX4" fmla="*/ 0 w 12260050"/>
              <a:gd name="connsiteY4" fmla="*/ 3217086 h 3217086"/>
              <a:gd name="connsiteX5" fmla="*/ 13447 w 12260050"/>
              <a:gd name="connsiteY5" fmla="*/ 1007950 h 3217086"/>
              <a:gd name="connsiteX6" fmla="*/ 8616660 w 12260050"/>
              <a:gd name="connsiteY6" fmla="*/ 0 h 3217086"/>
              <a:gd name="connsiteX0" fmla="*/ 8616660 w 12198578"/>
              <a:gd name="connsiteY0" fmla="*/ 0 h 3217086"/>
              <a:gd name="connsiteX1" fmla="*/ 8624025 w 12198578"/>
              <a:gd name="connsiteY1" fmla="*/ 2793 h 3217086"/>
              <a:gd name="connsiteX2" fmla="*/ 12198578 w 12198578"/>
              <a:gd name="connsiteY2" fmla="*/ 986819 h 3217086"/>
              <a:gd name="connsiteX3" fmla="*/ 12183209 w 12198578"/>
              <a:gd name="connsiteY3" fmla="*/ 3213245 h 3217086"/>
              <a:gd name="connsiteX4" fmla="*/ 0 w 12198578"/>
              <a:gd name="connsiteY4" fmla="*/ 3217086 h 3217086"/>
              <a:gd name="connsiteX5" fmla="*/ 13447 w 12198578"/>
              <a:gd name="connsiteY5" fmla="*/ 1007950 h 3217086"/>
              <a:gd name="connsiteX6" fmla="*/ 8616660 w 12198578"/>
              <a:gd name="connsiteY6" fmla="*/ 0 h 3217086"/>
              <a:gd name="connsiteX0" fmla="*/ 8616660 w 12198578"/>
              <a:gd name="connsiteY0" fmla="*/ 0 h 3223755"/>
              <a:gd name="connsiteX1" fmla="*/ 8624025 w 12198578"/>
              <a:gd name="connsiteY1" fmla="*/ 2793 h 3223755"/>
              <a:gd name="connsiteX2" fmla="*/ 12198578 w 12198578"/>
              <a:gd name="connsiteY2" fmla="*/ 986819 h 3223755"/>
              <a:gd name="connsiteX3" fmla="*/ 12193720 w 12198578"/>
              <a:gd name="connsiteY3" fmla="*/ 3223755 h 3223755"/>
              <a:gd name="connsiteX4" fmla="*/ 0 w 12198578"/>
              <a:gd name="connsiteY4" fmla="*/ 3217086 h 3223755"/>
              <a:gd name="connsiteX5" fmla="*/ 13447 w 12198578"/>
              <a:gd name="connsiteY5" fmla="*/ 1007950 h 3223755"/>
              <a:gd name="connsiteX6" fmla="*/ 8616660 w 12198578"/>
              <a:gd name="connsiteY6" fmla="*/ 0 h 3223755"/>
              <a:gd name="connsiteX0" fmla="*/ 8661048 w 12242966"/>
              <a:gd name="connsiteY0" fmla="*/ 0 h 3225964"/>
              <a:gd name="connsiteX1" fmla="*/ 8668413 w 12242966"/>
              <a:gd name="connsiteY1" fmla="*/ 2793 h 3225964"/>
              <a:gd name="connsiteX2" fmla="*/ 12242966 w 12242966"/>
              <a:gd name="connsiteY2" fmla="*/ 986819 h 3225964"/>
              <a:gd name="connsiteX3" fmla="*/ 12238108 w 12242966"/>
              <a:gd name="connsiteY3" fmla="*/ 3223755 h 3225964"/>
              <a:gd name="connsiteX4" fmla="*/ 0 w 12242966"/>
              <a:gd name="connsiteY4" fmla="*/ 3225964 h 3225964"/>
              <a:gd name="connsiteX5" fmla="*/ 57835 w 12242966"/>
              <a:gd name="connsiteY5" fmla="*/ 1007950 h 3225964"/>
              <a:gd name="connsiteX6" fmla="*/ 8661048 w 12242966"/>
              <a:gd name="connsiteY6" fmla="*/ 0 h 3225964"/>
              <a:gd name="connsiteX0" fmla="*/ 8661048 w 12242966"/>
              <a:gd name="connsiteY0" fmla="*/ 0 h 3225964"/>
              <a:gd name="connsiteX1" fmla="*/ 8668413 w 12242966"/>
              <a:gd name="connsiteY1" fmla="*/ 2793 h 3225964"/>
              <a:gd name="connsiteX2" fmla="*/ 12242966 w 12242966"/>
              <a:gd name="connsiteY2" fmla="*/ 986819 h 3225964"/>
              <a:gd name="connsiteX3" fmla="*/ 12238108 w 12242966"/>
              <a:gd name="connsiteY3" fmla="*/ 3223755 h 3225964"/>
              <a:gd name="connsiteX4" fmla="*/ 0 w 12242966"/>
              <a:gd name="connsiteY4" fmla="*/ 3225964 h 3225964"/>
              <a:gd name="connsiteX5" fmla="*/ 31202 w 12242966"/>
              <a:gd name="connsiteY5" fmla="*/ 999072 h 3225964"/>
              <a:gd name="connsiteX6" fmla="*/ 8661048 w 12242966"/>
              <a:gd name="connsiteY6" fmla="*/ 0 h 322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2966" h="3225964">
                <a:moveTo>
                  <a:pt x="8661048" y="0"/>
                </a:moveTo>
                <a:lnTo>
                  <a:pt x="8668413" y="2793"/>
                </a:lnTo>
                <a:lnTo>
                  <a:pt x="12242966" y="986819"/>
                </a:lnTo>
                <a:cubicBezTo>
                  <a:pt x="12241347" y="1732464"/>
                  <a:pt x="12239727" y="2478110"/>
                  <a:pt x="12238108" y="3223755"/>
                </a:cubicBezTo>
                <a:lnTo>
                  <a:pt x="0" y="3225964"/>
                </a:lnTo>
                <a:cubicBezTo>
                  <a:pt x="4482" y="2576030"/>
                  <a:pt x="26720" y="1649006"/>
                  <a:pt x="31202" y="999072"/>
                </a:cubicBezTo>
                <a:lnTo>
                  <a:pt x="8661048"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198E766B-09F6-1446-AA31-C4C5A450A666}"/>
              </a:ext>
            </a:extLst>
          </p:cNvPr>
          <p:cNvSpPr txBox="1">
            <a:spLocks/>
          </p:cNvSpPr>
          <p:nvPr userDrawn="1"/>
        </p:nvSpPr>
        <p:spPr>
          <a:xfrm>
            <a:off x="1015062" y="6400799"/>
            <a:ext cx="11227904"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b="1" i="0" kern="1200">
                <a:solidFill>
                  <a:schemeClr val="bg2"/>
                </a:solidFill>
                <a:effectLst/>
                <a:latin typeface="+mn-lt"/>
                <a:ea typeface="+mn-ea"/>
                <a:cs typeface="+mn-cs"/>
              </a:rPr>
              <a:t>GILEAD and the GILEAD logo are trademarks of Gilead Sciences, Inc. </a:t>
            </a:r>
            <a:endParaRPr lang="en-US" b="0" i="0">
              <a:latin typeface="Trebuchet MS" panose="020B0703020202090204" pitchFamily="34" charset="0"/>
            </a:endParaRPr>
          </a:p>
        </p:txBody>
      </p:sp>
      <p:pic>
        <p:nvPicPr>
          <p:cNvPr id="7" name="Picture 6" descr="A picture containing text&#10;&#10;Description automatically generated">
            <a:extLst>
              <a:ext uri="{FF2B5EF4-FFF2-40B4-BE49-F238E27FC236}">
                <a16:creationId xmlns:a16="http://schemas.microsoft.com/office/drawing/2014/main" id="{74EDF864-96D5-2B42-A4ED-FFDADB00D6D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1999" y="2962179"/>
            <a:ext cx="5334001" cy="1995893"/>
          </a:xfrm>
          <a:prstGeom prst="rect">
            <a:avLst/>
          </a:prstGeom>
        </p:spPr>
      </p:pic>
      <p:sp>
        <p:nvSpPr>
          <p:cNvPr id="8" name="Title 1">
            <a:extLst>
              <a:ext uri="{FF2B5EF4-FFF2-40B4-BE49-F238E27FC236}">
                <a16:creationId xmlns:a16="http://schemas.microsoft.com/office/drawing/2014/main" id="{AD17D43D-88B8-7F49-9F24-09DCFB537902}"/>
              </a:ext>
            </a:extLst>
          </p:cNvPr>
          <p:cNvSpPr>
            <a:spLocks noGrp="1"/>
          </p:cNvSpPr>
          <p:nvPr>
            <p:ph type="ctrTitle" hasCustomPrompt="1"/>
          </p:nvPr>
        </p:nvSpPr>
        <p:spPr>
          <a:xfrm>
            <a:off x="1066800" y="4589904"/>
            <a:ext cx="10058400" cy="1001872"/>
          </a:xfrm>
        </p:spPr>
        <p:txBody>
          <a:bodyPr anchor="b"/>
          <a:lstStyle>
            <a:lvl1pPr algn="l">
              <a:lnSpc>
                <a:spcPct val="80000"/>
              </a:lnSpc>
              <a:defRPr sz="4000" b="1" i="0" spc="0" baseline="0">
                <a:solidFill>
                  <a:schemeClr val="tx1"/>
                </a:solidFill>
                <a:latin typeface="Trebuchet MS" panose="020B0703020202090204" pitchFamily="34" charset="0"/>
              </a:defRPr>
            </a:lvl1pPr>
          </a:lstStyle>
          <a:p>
            <a:r>
              <a:rPr lang="en-US"/>
              <a:t>Click to edit master title style</a:t>
            </a:r>
          </a:p>
        </p:txBody>
      </p:sp>
      <p:sp>
        <p:nvSpPr>
          <p:cNvPr id="14" name="Subtitle 2">
            <a:extLst>
              <a:ext uri="{FF2B5EF4-FFF2-40B4-BE49-F238E27FC236}">
                <a16:creationId xmlns:a16="http://schemas.microsoft.com/office/drawing/2014/main" id="{E78C1A97-699A-DD4D-BD1B-C1C01A9E8AEB}"/>
              </a:ext>
            </a:extLst>
          </p:cNvPr>
          <p:cNvSpPr>
            <a:spLocks noGrp="1"/>
          </p:cNvSpPr>
          <p:nvPr>
            <p:ph type="subTitle" idx="1" hasCustomPrompt="1"/>
          </p:nvPr>
        </p:nvSpPr>
        <p:spPr>
          <a:xfrm>
            <a:off x="1066800" y="5724557"/>
            <a:ext cx="10058400" cy="463513"/>
          </a:xfrm>
          <a:prstGeom prst="rect">
            <a:avLst/>
          </a:prstGeom>
        </p:spPr>
        <p:txBody>
          <a:bodyPr anchor="t">
            <a:noAutofit/>
          </a:bodyPr>
          <a:lstStyle>
            <a:lvl1pPr marL="0" indent="0" algn="l">
              <a:lnSpc>
                <a:spcPct val="110000"/>
              </a:lnSpc>
              <a:buNone/>
              <a:defRPr sz="1500" b="0" i="0" kern="800" spc="300" baseline="0">
                <a:solidFill>
                  <a:schemeClr val="tx1"/>
                </a:solidFill>
                <a:latin typeface="Trebuchet MS" panose="020B070302020209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29070376"/>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Key Comparison Blue-2">
    <p:spTree>
      <p:nvGrpSpPr>
        <p:cNvPr id="1" name=""/>
        <p:cNvGrpSpPr/>
        <p:nvPr/>
      </p:nvGrpSpPr>
      <p:grpSpPr>
        <a:xfrm>
          <a:off x="0" y="0"/>
          <a:ext cx="0" cy="0"/>
          <a:chOff x="0" y="0"/>
          <a:chExt cx="0" cy="0"/>
        </a:xfrm>
      </p:grpSpPr>
      <p:sp>
        <p:nvSpPr>
          <p:cNvPr id="10" name="Pentagon 8">
            <a:extLst>
              <a:ext uri="{FF2B5EF4-FFF2-40B4-BE49-F238E27FC236}">
                <a16:creationId xmlns:a16="http://schemas.microsoft.com/office/drawing/2014/main" id="{C11C197F-FD3C-B743-822B-A9CD2DF184F2}"/>
              </a:ext>
            </a:extLst>
          </p:cNvPr>
          <p:cNvSpPr>
            <a:spLocks noChangeAspect="1"/>
          </p:cNvSpPr>
          <p:nvPr userDrawn="1"/>
        </p:nvSpPr>
        <p:spPr bwMode="white">
          <a:xfrm>
            <a:off x="0" y="0"/>
            <a:ext cx="6336060" cy="6885736"/>
          </a:xfrm>
          <a:custGeom>
            <a:avLst/>
            <a:gdLst>
              <a:gd name="connsiteX0" fmla="*/ 0 w 6457980"/>
              <a:gd name="connsiteY0" fmla="*/ 0 h 6885736"/>
              <a:gd name="connsiteX1" fmla="*/ 5622382 w 6457980"/>
              <a:gd name="connsiteY1" fmla="*/ 0 h 6885736"/>
              <a:gd name="connsiteX2" fmla="*/ 6457980 w 6457980"/>
              <a:gd name="connsiteY2" fmla="*/ 3442868 h 6885736"/>
              <a:gd name="connsiteX3" fmla="*/ 5622382 w 6457980"/>
              <a:gd name="connsiteY3" fmla="*/ 6885736 h 6885736"/>
              <a:gd name="connsiteX4" fmla="*/ 0 w 6457980"/>
              <a:gd name="connsiteY4" fmla="*/ 6885736 h 6885736"/>
              <a:gd name="connsiteX5" fmla="*/ 0 w 6457980"/>
              <a:gd name="connsiteY5" fmla="*/ 0 h 6885736"/>
              <a:gd name="connsiteX0" fmla="*/ 0 w 6336060"/>
              <a:gd name="connsiteY0" fmla="*/ 0 h 6885736"/>
              <a:gd name="connsiteX1" fmla="*/ 5622382 w 6336060"/>
              <a:gd name="connsiteY1" fmla="*/ 0 h 6885736"/>
              <a:gd name="connsiteX2" fmla="*/ 6336060 w 6336060"/>
              <a:gd name="connsiteY2" fmla="*/ 2089556 h 6885736"/>
              <a:gd name="connsiteX3" fmla="*/ 5622382 w 6336060"/>
              <a:gd name="connsiteY3" fmla="*/ 6885736 h 6885736"/>
              <a:gd name="connsiteX4" fmla="*/ 0 w 6336060"/>
              <a:gd name="connsiteY4" fmla="*/ 6885736 h 6885736"/>
              <a:gd name="connsiteX5" fmla="*/ 0 w 6336060"/>
              <a:gd name="connsiteY5" fmla="*/ 0 h 688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6060" h="6885736">
                <a:moveTo>
                  <a:pt x="0" y="0"/>
                </a:moveTo>
                <a:lnTo>
                  <a:pt x="5622382" y="0"/>
                </a:lnTo>
                <a:lnTo>
                  <a:pt x="6336060" y="2089556"/>
                </a:lnTo>
                <a:lnTo>
                  <a:pt x="5622382" y="6885736"/>
                </a:lnTo>
                <a:lnTo>
                  <a:pt x="0" y="688573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sym typeface="Trebuchet MS" panose="020B0603020202020204" pitchFamily="34" charset="0"/>
            </a:endParaRPr>
          </a:p>
        </p:txBody>
      </p:sp>
      <p:sp>
        <p:nvSpPr>
          <p:cNvPr id="8" name="Slide Number Placeholder 5">
            <a:extLst>
              <a:ext uri="{FF2B5EF4-FFF2-40B4-BE49-F238E27FC236}">
                <a16:creationId xmlns:a16="http://schemas.microsoft.com/office/drawing/2014/main" id="{47777C60-735A-6242-A92B-3C5B7BA7ED40}"/>
              </a:ext>
            </a:extLst>
          </p:cNvPr>
          <p:cNvSpPr txBox="1">
            <a:spLocks/>
          </p:cNvSpPr>
          <p:nvPr userDrawn="1"/>
        </p:nvSpPr>
        <p:spPr>
          <a:xfrm>
            <a:off x="6614809"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0" i="0">
                <a:latin typeface="Trebuchet MS" panose="020B0703020202090204" pitchFamily="34" charset="0"/>
              </a:rPr>
              <a:t>Confidential – Internal Use Only</a:t>
            </a:r>
          </a:p>
        </p:txBody>
      </p:sp>
      <p:sp>
        <p:nvSpPr>
          <p:cNvPr id="15" name="Content Placeholder 2">
            <a:extLst>
              <a:ext uri="{FF2B5EF4-FFF2-40B4-BE49-F238E27FC236}">
                <a16:creationId xmlns:a16="http://schemas.microsoft.com/office/drawing/2014/main" id="{2F93B52C-99E0-6345-BE08-BCC3936C5AD1}"/>
              </a:ext>
            </a:extLst>
          </p:cNvPr>
          <p:cNvSpPr>
            <a:spLocks noGrp="1"/>
          </p:cNvSpPr>
          <p:nvPr>
            <p:ph sz="half" idx="1" hasCustomPrompt="1"/>
          </p:nvPr>
        </p:nvSpPr>
        <p:spPr>
          <a:xfrm>
            <a:off x="495300" y="1901951"/>
            <a:ext cx="5081891" cy="3639285"/>
          </a:xfrm>
          <a:prstGeom prst="rect">
            <a:avLst/>
          </a:prstGeom>
        </p:spPr>
        <p:txBody>
          <a:bodyPr anchor="t">
            <a:noAutofit/>
          </a:bodyPr>
          <a:lstStyle>
            <a:lvl1pPr marL="0" indent="0" algn="l">
              <a:lnSpc>
                <a:spcPct val="80000"/>
              </a:lnSpc>
              <a:buNone/>
              <a:defRPr sz="3200" b="1" i="0">
                <a:solidFill>
                  <a:schemeClr val="bg1"/>
                </a:solidFill>
                <a:latin typeface="Trebuchet MS" panose="020B0703020202090204" pitchFamily="34" charset="0"/>
                <a:cs typeface="Trebuchet MS" panose="020B0703020202090204" pitchFamily="34" charset="0"/>
              </a:defRPr>
            </a:lvl1pPr>
          </a:lstStyle>
          <a:p>
            <a:pPr lvl="0"/>
            <a:r>
              <a:rPr lang="en-US"/>
              <a:t>Edit master text styles</a:t>
            </a:r>
          </a:p>
        </p:txBody>
      </p:sp>
      <p:sp>
        <p:nvSpPr>
          <p:cNvPr id="16" name="Content Placeholder 2">
            <a:extLst>
              <a:ext uri="{FF2B5EF4-FFF2-40B4-BE49-F238E27FC236}">
                <a16:creationId xmlns:a16="http://schemas.microsoft.com/office/drawing/2014/main" id="{BBA9DB84-564B-9F4F-931B-CC4ED34456A6}"/>
              </a:ext>
            </a:extLst>
          </p:cNvPr>
          <p:cNvSpPr>
            <a:spLocks noGrp="1"/>
          </p:cNvSpPr>
          <p:nvPr>
            <p:ph sz="half" idx="10" hasCustomPrompt="1"/>
          </p:nvPr>
        </p:nvSpPr>
        <p:spPr>
          <a:xfrm>
            <a:off x="6614809" y="1901951"/>
            <a:ext cx="5150842" cy="3639285"/>
          </a:xfrm>
          <a:prstGeom prst="rect">
            <a:avLst/>
          </a:prstGeom>
        </p:spPr>
        <p:txBody>
          <a:bodyPr anchor="t">
            <a:noAutofit/>
          </a:bodyPr>
          <a:lstStyle>
            <a:lvl1pPr marL="0" indent="0" algn="l">
              <a:lnSpc>
                <a:spcPct val="80000"/>
              </a:lnSpc>
              <a:buNone/>
              <a:defRPr sz="3200" b="0" i="0">
                <a:solidFill>
                  <a:schemeClr val="tx1"/>
                </a:solidFill>
                <a:latin typeface="Trebuchet MS" panose="020B0703020202090204" pitchFamily="34" charset="0"/>
                <a:cs typeface="Rockwell Nova Light" panose="02060303020205020403" pitchFamily="18" charset="0"/>
              </a:defRPr>
            </a:lvl1pPr>
          </a:lstStyle>
          <a:p>
            <a:pPr lvl="0"/>
            <a:r>
              <a:rPr lang="en-US"/>
              <a:t>Edit master text styles</a:t>
            </a:r>
          </a:p>
        </p:txBody>
      </p:sp>
      <p:pic>
        <p:nvPicPr>
          <p:cNvPr id="12" name="Picture 11" descr="A picture containing text&#10;&#10;Description automatically generated">
            <a:extLst>
              <a:ext uri="{FF2B5EF4-FFF2-40B4-BE49-F238E27FC236}">
                <a16:creationId xmlns:a16="http://schemas.microsoft.com/office/drawing/2014/main" id="{3BF720D9-7666-144A-A95D-F9268E1BE7E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
        <p:nvSpPr>
          <p:cNvPr id="7" name="Slide Number Placeholder 5">
            <a:extLst>
              <a:ext uri="{FF2B5EF4-FFF2-40B4-BE49-F238E27FC236}">
                <a16:creationId xmlns:a16="http://schemas.microsoft.com/office/drawing/2014/main" id="{B2721726-BD3B-5143-B62A-8F8E2439E4A6}"/>
              </a:ext>
            </a:extLst>
          </p:cNvPr>
          <p:cNvSpPr>
            <a:spLocks noGrp="1"/>
          </p:cNvSpPr>
          <p:nvPr>
            <p:ph type="sldNum" sz="quarter" idx="4"/>
          </p:nvPr>
        </p:nvSpPr>
        <p:spPr>
          <a:xfrm>
            <a:off x="211015" y="6400799"/>
            <a:ext cx="2743200" cy="291492"/>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a:p>
        </p:txBody>
      </p:sp>
    </p:spTree>
    <p:extLst>
      <p:ext uri="{BB962C8B-B14F-4D97-AF65-F5344CB8AC3E}">
        <p14:creationId xmlns:p14="http://schemas.microsoft.com/office/powerpoint/2010/main" val="3013708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icture Split Blu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E634AED-FE2D-5A49-9C4F-52E8C06D7549}"/>
              </a:ext>
            </a:extLst>
          </p:cNvPr>
          <p:cNvSpPr>
            <a:spLocks noGrp="1"/>
          </p:cNvSpPr>
          <p:nvPr>
            <p:ph type="pic" sz="quarter" idx="10" hasCustomPrompt="1"/>
          </p:nvPr>
        </p:nvSpPr>
        <p:spPr>
          <a:xfrm>
            <a:off x="5038852" y="-12192"/>
            <a:ext cx="7180556" cy="6882384"/>
          </a:xfrm>
          <a:custGeom>
            <a:avLst/>
            <a:gdLst>
              <a:gd name="connsiteX0" fmla="*/ 1143023 w 7396987"/>
              <a:gd name="connsiteY0" fmla="*/ 0 h 6858000"/>
              <a:gd name="connsiteX1" fmla="*/ 6253964 w 7396987"/>
              <a:gd name="connsiteY1" fmla="*/ 0 h 6858000"/>
              <a:gd name="connsiteX2" fmla="*/ 7396987 w 7396987"/>
              <a:gd name="connsiteY2" fmla="*/ 1143023 h 6858000"/>
              <a:gd name="connsiteX3" fmla="*/ 7396987 w 7396987"/>
              <a:gd name="connsiteY3" fmla="*/ 6858000 h 6858000"/>
              <a:gd name="connsiteX4" fmla="*/ 7396987 w 7396987"/>
              <a:gd name="connsiteY4" fmla="*/ 6858000 h 6858000"/>
              <a:gd name="connsiteX5" fmla="*/ 0 w 7396987"/>
              <a:gd name="connsiteY5" fmla="*/ 6858000 h 6858000"/>
              <a:gd name="connsiteX6" fmla="*/ 0 w 7396987"/>
              <a:gd name="connsiteY6" fmla="*/ 6858000 h 6858000"/>
              <a:gd name="connsiteX7" fmla="*/ 0 w 7396987"/>
              <a:gd name="connsiteY7" fmla="*/ 1143023 h 6858000"/>
              <a:gd name="connsiteX8" fmla="*/ 1143023 w 7396987"/>
              <a:gd name="connsiteY8" fmla="*/ 0 h 6858000"/>
              <a:gd name="connsiteX0" fmla="*/ 1143023 w 7396987"/>
              <a:gd name="connsiteY0" fmla="*/ 0 h 6858000"/>
              <a:gd name="connsiteX1" fmla="*/ 6253964 w 7396987"/>
              <a:gd name="connsiteY1" fmla="*/ 0 h 6858000"/>
              <a:gd name="connsiteX2" fmla="*/ 7396987 w 7396987"/>
              <a:gd name="connsiteY2" fmla="*/ 1143023 h 6858000"/>
              <a:gd name="connsiteX3" fmla="*/ 7396987 w 7396987"/>
              <a:gd name="connsiteY3" fmla="*/ 6858000 h 6858000"/>
              <a:gd name="connsiteX4" fmla="*/ 7396987 w 7396987"/>
              <a:gd name="connsiteY4" fmla="*/ 6858000 h 6858000"/>
              <a:gd name="connsiteX5" fmla="*/ 0 w 7396987"/>
              <a:gd name="connsiteY5" fmla="*/ 6858000 h 6858000"/>
              <a:gd name="connsiteX6" fmla="*/ 0 w 7396987"/>
              <a:gd name="connsiteY6" fmla="*/ 6858000 h 6858000"/>
              <a:gd name="connsiteX7" fmla="*/ 256032 w 7396987"/>
              <a:gd name="connsiteY7" fmla="*/ 2069615 h 6858000"/>
              <a:gd name="connsiteX8" fmla="*/ 1143023 w 7396987"/>
              <a:gd name="connsiteY8" fmla="*/ 0 h 6858000"/>
              <a:gd name="connsiteX0" fmla="*/ 972335 w 7396987"/>
              <a:gd name="connsiteY0" fmla="*/ 12192 h 6858000"/>
              <a:gd name="connsiteX1" fmla="*/ 6253964 w 7396987"/>
              <a:gd name="connsiteY1" fmla="*/ 0 h 6858000"/>
              <a:gd name="connsiteX2" fmla="*/ 7396987 w 7396987"/>
              <a:gd name="connsiteY2" fmla="*/ 1143023 h 6858000"/>
              <a:gd name="connsiteX3" fmla="*/ 7396987 w 7396987"/>
              <a:gd name="connsiteY3" fmla="*/ 6858000 h 6858000"/>
              <a:gd name="connsiteX4" fmla="*/ 7396987 w 7396987"/>
              <a:gd name="connsiteY4" fmla="*/ 6858000 h 6858000"/>
              <a:gd name="connsiteX5" fmla="*/ 0 w 7396987"/>
              <a:gd name="connsiteY5" fmla="*/ 6858000 h 6858000"/>
              <a:gd name="connsiteX6" fmla="*/ 0 w 7396987"/>
              <a:gd name="connsiteY6" fmla="*/ 6858000 h 6858000"/>
              <a:gd name="connsiteX7" fmla="*/ 256032 w 7396987"/>
              <a:gd name="connsiteY7" fmla="*/ 2069615 h 6858000"/>
              <a:gd name="connsiteX8" fmla="*/ 972335 w 7396987"/>
              <a:gd name="connsiteY8" fmla="*/ 12192 h 6858000"/>
              <a:gd name="connsiteX0" fmla="*/ 972335 w 7424396"/>
              <a:gd name="connsiteY0" fmla="*/ 24384 h 6870192"/>
              <a:gd name="connsiteX1" fmla="*/ 7424396 w 7424396"/>
              <a:gd name="connsiteY1" fmla="*/ 0 h 6870192"/>
              <a:gd name="connsiteX2" fmla="*/ 7396987 w 7424396"/>
              <a:gd name="connsiteY2" fmla="*/ 1155215 h 6870192"/>
              <a:gd name="connsiteX3" fmla="*/ 7396987 w 7424396"/>
              <a:gd name="connsiteY3" fmla="*/ 6870192 h 6870192"/>
              <a:gd name="connsiteX4" fmla="*/ 7396987 w 7424396"/>
              <a:gd name="connsiteY4" fmla="*/ 6870192 h 6870192"/>
              <a:gd name="connsiteX5" fmla="*/ 0 w 7424396"/>
              <a:gd name="connsiteY5" fmla="*/ 6870192 h 6870192"/>
              <a:gd name="connsiteX6" fmla="*/ 0 w 7424396"/>
              <a:gd name="connsiteY6" fmla="*/ 6870192 h 6870192"/>
              <a:gd name="connsiteX7" fmla="*/ 256032 w 7424396"/>
              <a:gd name="connsiteY7" fmla="*/ 2081807 h 6870192"/>
              <a:gd name="connsiteX8" fmla="*/ 972335 w 7424396"/>
              <a:gd name="connsiteY8" fmla="*/ 24384 h 6870192"/>
              <a:gd name="connsiteX0" fmla="*/ 972335 w 7424396"/>
              <a:gd name="connsiteY0" fmla="*/ 24384 h 6906768"/>
              <a:gd name="connsiteX1" fmla="*/ 7424396 w 7424396"/>
              <a:gd name="connsiteY1" fmla="*/ 0 h 6906768"/>
              <a:gd name="connsiteX2" fmla="*/ 7396987 w 7424396"/>
              <a:gd name="connsiteY2" fmla="*/ 1155215 h 6906768"/>
              <a:gd name="connsiteX3" fmla="*/ 7396987 w 7424396"/>
              <a:gd name="connsiteY3" fmla="*/ 6870192 h 6906768"/>
              <a:gd name="connsiteX4" fmla="*/ 7396987 w 7424396"/>
              <a:gd name="connsiteY4" fmla="*/ 6870192 h 6906768"/>
              <a:gd name="connsiteX5" fmla="*/ 0 w 7424396"/>
              <a:gd name="connsiteY5" fmla="*/ 6870192 h 6906768"/>
              <a:gd name="connsiteX6" fmla="*/ 1304544 w 7424396"/>
              <a:gd name="connsiteY6" fmla="*/ 6906768 h 6906768"/>
              <a:gd name="connsiteX7" fmla="*/ 256032 w 7424396"/>
              <a:gd name="connsiteY7" fmla="*/ 2081807 h 6906768"/>
              <a:gd name="connsiteX8" fmla="*/ 972335 w 7424396"/>
              <a:gd name="connsiteY8" fmla="*/ 24384 h 6906768"/>
              <a:gd name="connsiteX0" fmla="*/ 972335 w 7424396"/>
              <a:gd name="connsiteY0" fmla="*/ 24384 h 6906768"/>
              <a:gd name="connsiteX1" fmla="*/ 7424396 w 7424396"/>
              <a:gd name="connsiteY1" fmla="*/ 0 h 6906768"/>
              <a:gd name="connsiteX2" fmla="*/ 7396987 w 7424396"/>
              <a:gd name="connsiteY2" fmla="*/ 1155215 h 6906768"/>
              <a:gd name="connsiteX3" fmla="*/ 7396987 w 7424396"/>
              <a:gd name="connsiteY3" fmla="*/ 6870192 h 6906768"/>
              <a:gd name="connsiteX4" fmla="*/ 7396987 w 7424396"/>
              <a:gd name="connsiteY4" fmla="*/ 6870192 h 6906768"/>
              <a:gd name="connsiteX5" fmla="*/ 0 w 7424396"/>
              <a:gd name="connsiteY5" fmla="*/ 6870192 h 6906768"/>
              <a:gd name="connsiteX6" fmla="*/ 1304544 w 7424396"/>
              <a:gd name="connsiteY6" fmla="*/ 6906768 h 6906768"/>
              <a:gd name="connsiteX7" fmla="*/ 243840 w 7424396"/>
              <a:gd name="connsiteY7" fmla="*/ 2142767 h 6906768"/>
              <a:gd name="connsiteX8" fmla="*/ 972335 w 7424396"/>
              <a:gd name="connsiteY8" fmla="*/ 24384 h 6906768"/>
              <a:gd name="connsiteX0" fmla="*/ 728495 w 7180556"/>
              <a:gd name="connsiteY0" fmla="*/ 24384 h 6906768"/>
              <a:gd name="connsiteX1" fmla="*/ 7180556 w 7180556"/>
              <a:gd name="connsiteY1" fmla="*/ 0 h 6906768"/>
              <a:gd name="connsiteX2" fmla="*/ 7153147 w 7180556"/>
              <a:gd name="connsiteY2" fmla="*/ 1155215 h 6906768"/>
              <a:gd name="connsiteX3" fmla="*/ 7153147 w 7180556"/>
              <a:gd name="connsiteY3" fmla="*/ 6870192 h 6906768"/>
              <a:gd name="connsiteX4" fmla="*/ 7153147 w 7180556"/>
              <a:gd name="connsiteY4" fmla="*/ 6870192 h 6906768"/>
              <a:gd name="connsiteX5" fmla="*/ 1121664 w 7180556"/>
              <a:gd name="connsiteY5" fmla="*/ 6882384 h 6906768"/>
              <a:gd name="connsiteX6" fmla="*/ 1060704 w 7180556"/>
              <a:gd name="connsiteY6" fmla="*/ 6906768 h 6906768"/>
              <a:gd name="connsiteX7" fmla="*/ 0 w 7180556"/>
              <a:gd name="connsiteY7" fmla="*/ 2142767 h 6906768"/>
              <a:gd name="connsiteX8" fmla="*/ 728495 w 7180556"/>
              <a:gd name="connsiteY8" fmla="*/ 24384 h 6906768"/>
              <a:gd name="connsiteX0" fmla="*/ 728495 w 7180556"/>
              <a:gd name="connsiteY0" fmla="*/ 24384 h 6906768"/>
              <a:gd name="connsiteX1" fmla="*/ 7180556 w 7180556"/>
              <a:gd name="connsiteY1" fmla="*/ 0 h 6906768"/>
              <a:gd name="connsiteX2" fmla="*/ 7153147 w 7180556"/>
              <a:gd name="connsiteY2" fmla="*/ 1155215 h 6906768"/>
              <a:gd name="connsiteX3" fmla="*/ 7153147 w 7180556"/>
              <a:gd name="connsiteY3" fmla="*/ 6870192 h 6906768"/>
              <a:gd name="connsiteX4" fmla="*/ 7153147 w 7180556"/>
              <a:gd name="connsiteY4" fmla="*/ 6870192 h 6906768"/>
              <a:gd name="connsiteX5" fmla="*/ 3609142 w 7180556"/>
              <a:gd name="connsiteY5" fmla="*/ 6882384 h 6906768"/>
              <a:gd name="connsiteX6" fmla="*/ 1060704 w 7180556"/>
              <a:gd name="connsiteY6" fmla="*/ 6906768 h 6906768"/>
              <a:gd name="connsiteX7" fmla="*/ 0 w 7180556"/>
              <a:gd name="connsiteY7" fmla="*/ 2142767 h 6906768"/>
              <a:gd name="connsiteX8" fmla="*/ 728495 w 7180556"/>
              <a:gd name="connsiteY8" fmla="*/ 24384 h 6906768"/>
              <a:gd name="connsiteX0" fmla="*/ 728495 w 7180556"/>
              <a:gd name="connsiteY0" fmla="*/ 24384 h 6882384"/>
              <a:gd name="connsiteX1" fmla="*/ 7180556 w 7180556"/>
              <a:gd name="connsiteY1" fmla="*/ 0 h 6882384"/>
              <a:gd name="connsiteX2" fmla="*/ 7153147 w 7180556"/>
              <a:gd name="connsiteY2" fmla="*/ 1155215 h 6882384"/>
              <a:gd name="connsiteX3" fmla="*/ 7153147 w 7180556"/>
              <a:gd name="connsiteY3" fmla="*/ 6870192 h 6882384"/>
              <a:gd name="connsiteX4" fmla="*/ 7153147 w 7180556"/>
              <a:gd name="connsiteY4" fmla="*/ 6870192 h 6882384"/>
              <a:gd name="connsiteX5" fmla="*/ 3609142 w 7180556"/>
              <a:gd name="connsiteY5" fmla="*/ 6882384 h 6882384"/>
              <a:gd name="connsiteX6" fmla="*/ 1052955 w 7180556"/>
              <a:gd name="connsiteY6" fmla="*/ 6875772 h 6882384"/>
              <a:gd name="connsiteX7" fmla="*/ 0 w 7180556"/>
              <a:gd name="connsiteY7" fmla="*/ 2142767 h 6882384"/>
              <a:gd name="connsiteX8" fmla="*/ 728495 w 7180556"/>
              <a:gd name="connsiteY8" fmla="*/ 24384 h 6882384"/>
              <a:gd name="connsiteX0" fmla="*/ 728495 w 7180556"/>
              <a:gd name="connsiteY0" fmla="*/ 1137 h 6882384"/>
              <a:gd name="connsiteX1" fmla="*/ 7180556 w 7180556"/>
              <a:gd name="connsiteY1" fmla="*/ 0 h 6882384"/>
              <a:gd name="connsiteX2" fmla="*/ 7153147 w 7180556"/>
              <a:gd name="connsiteY2" fmla="*/ 1155215 h 6882384"/>
              <a:gd name="connsiteX3" fmla="*/ 7153147 w 7180556"/>
              <a:gd name="connsiteY3" fmla="*/ 6870192 h 6882384"/>
              <a:gd name="connsiteX4" fmla="*/ 7153147 w 7180556"/>
              <a:gd name="connsiteY4" fmla="*/ 6870192 h 6882384"/>
              <a:gd name="connsiteX5" fmla="*/ 3609142 w 7180556"/>
              <a:gd name="connsiteY5" fmla="*/ 6882384 h 6882384"/>
              <a:gd name="connsiteX6" fmla="*/ 1052955 w 7180556"/>
              <a:gd name="connsiteY6" fmla="*/ 6875772 h 6882384"/>
              <a:gd name="connsiteX7" fmla="*/ 0 w 7180556"/>
              <a:gd name="connsiteY7" fmla="*/ 2142767 h 6882384"/>
              <a:gd name="connsiteX8" fmla="*/ 728495 w 7180556"/>
              <a:gd name="connsiteY8" fmla="*/ 1137 h 688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0556" h="6882384">
                <a:moveTo>
                  <a:pt x="728495" y="1137"/>
                </a:moveTo>
                <a:lnTo>
                  <a:pt x="7180556" y="0"/>
                </a:lnTo>
                <a:lnTo>
                  <a:pt x="7153147" y="1155215"/>
                </a:lnTo>
                <a:lnTo>
                  <a:pt x="7153147" y="6870192"/>
                </a:lnTo>
                <a:lnTo>
                  <a:pt x="7153147" y="6870192"/>
                </a:lnTo>
                <a:lnTo>
                  <a:pt x="3609142" y="6882384"/>
                </a:lnTo>
                <a:lnTo>
                  <a:pt x="1052955" y="6875772"/>
                </a:lnTo>
                <a:lnTo>
                  <a:pt x="0" y="2142767"/>
                </a:lnTo>
                <a:lnTo>
                  <a:pt x="728495" y="1137"/>
                </a:lnTo>
                <a:close/>
              </a:path>
            </a:pathLst>
          </a:custGeom>
        </p:spPr>
        <p:txBody>
          <a:bodyPr anchor="ctr"/>
          <a:lstStyle>
            <a:lvl1pPr marL="0" indent="0" algn="ctr">
              <a:buNone/>
              <a:defRPr/>
            </a:lvl1pPr>
          </a:lstStyle>
          <a:p>
            <a:r>
              <a:rPr lang="en-US"/>
              <a:t>Insert photo by clicking on the image icon</a:t>
            </a:r>
          </a:p>
        </p:txBody>
      </p:sp>
      <p:sp>
        <p:nvSpPr>
          <p:cNvPr id="10" name="Slide Number Placeholder 5">
            <a:extLst>
              <a:ext uri="{FF2B5EF4-FFF2-40B4-BE49-F238E27FC236}">
                <a16:creationId xmlns:a16="http://schemas.microsoft.com/office/drawing/2014/main" id="{DF170BCB-3373-5549-9815-B668B2498165}"/>
              </a:ext>
            </a:extLst>
          </p:cNvPr>
          <p:cNvSpPr txBox="1">
            <a:spLocks/>
          </p:cNvSpPr>
          <p:nvPr userDrawn="1"/>
        </p:nvSpPr>
        <p:spPr>
          <a:xfrm>
            <a:off x="956929" y="6400799"/>
            <a:ext cx="2150718"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a:latin typeface="Trebuchet MS" panose="020B0703020202090204" pitchFamily="34" charset="0"/>
              </a:rPr>
              <a:t>Confidential – Internal Use Only</a:t>
            </a:r>
          </a:p>
        </p:txBody>
      </p:sp>
      <p:sp>
        <p:nvSpPr>
          <p:cNvPr id="9" name="Slide Number Placeholder 5">
            <a:extLst>
              <a:ext uri="{FF2B5EF4-FFF2-40B4-BE49-F238E27FC236}">
                <a16:creationId xmlns:a16="http://schemas.microsoft.com/office/drawing/2014/main" id="{D613E1D2-5834-AD41-804E-D607287602C5}"/>
              </a:ext>
            </a:extLst>
          </p:cNvPr>
          <p:cNvSpPr>
            <a:spLocks noGrp="1"/>
          </p:cNvSpPr>
          <p:nvPr>
            <p:ph type="sldNum" sz="quarter" idx="4"/>
          </p:nvPr>
        </p:nvSpPr>
        <p:spPr>
          <a:xfrm>
            <a:off x="211014" y="6400799"/>
            <a:ext cx="745915" cy="291492"/>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a:p>
        </p:txBody>
      </p:sp>
      <p:sp>
        <p:nvSpPr>
          <p:cNvPr id="13" name="Content Placeholder 2">
            <a:extLst>
              <a:ext uri="{FF2B5EF4-FFF2-40B4-BE49-F238E27FC236}">
                <a16:creationId xmlns:a16="http://schemas.microsoft.com/office/drawing/2014/main" id="{57C22B10-6CAF-D149-83A7-C2D46515C468}"/>
              </a:ext>
            </a:extLst>
          </p:cNvPr>
          <p:cNvSpPr>
            <a:spLocks noGrp="1"/>
          </p:cNvSpPr>
          <p:nvPr>
            <p:ph sz="half" idx="11" hasCustomPrompt="1"/>
          </p:nvPr>
        </p:nvSpPr>
        <p:spPr>
          <a:xfrm>
            <a:off x="495300" y="1901951"/>
            <a:ext cx="4033157" cy="3639285"/>
          </a:xfrm>
          <a:prstGeom prst="rect">
            <a:avLst/>
          </a:prstGeom>
        </p:spPr>
        <p:txBody>
          <a:bodyPr anchor="t">
            <a:noAutofit/>
          </a:bodyPr>
          <a:lstStyle>
            <a:lvl1pPr marL="0" indent="0" algn="l">
              <a:lnSpc>
                <a:spcPct val="80000"/>
              </a:lnSpc>
              <a:buNone/>
              <a:defRPr sz="3200" b="1" i="0">
                <a:solidFill>
                  <a:schemeClr val="accent1"/>
                </a:solidFill>
                <a:latin typeface="Trebuchet MS" panose="020B0703020202090204" pitchFamily="34" charset="0"/>
                <a:cs typeface="Trebuchet MS" panose="020B0703020202090204" pitchFamily="34" charset="0"/>
              </a:defRPr>
            </a:lvl1pPr>
          </a:lstStyle>
          <a:p>
            <a:pPr lvl="0"/>
            <a:r>
              <a:rPr lang="en-US"/>
              <a:t>Edit master text styles</a:t>
            </a:r>
          </a:p>
        </p:txBody>
      </p:sp>
      <p:pic>
        <p:nvPicPr>
          <p:cNvPr id="7" name="Picture 6" descr="A picture containing text&#10;&#10;Description automatically generated">
            <a:extLst>
              <a:ext uri="{FF2B5EF4-FFF2-40B4-BE49-F238E27FC236}">
                <a16:creationId xmlns:a16="http://schemas.microsoft.com/office/drawing/2014/main" id="{84A72C24-4C79-2B45-A197-BD89F220A86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93151" y="6049872"/>
            <a:ext cx="2270612" cy="849624"/>
          </a:xfrm>
          <a:prstGeom prst="rect">
            <a:avLst/>
          </a:prstGeom>
        </p:spPr>
      </p:pic>
    </p:spTree>
    <p:extLst>
      <p:ext uri="{BB962C8B-B14F-4D97-AF65-F5344CB8AC3E}">
        <p14:creationId xmlns:p14="http://schemas.microsoft.com/office/powerpoint/2010/main" val="3460966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icture Split Re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E634AED-FE2D-5A49-9C4F-52E8C06D7549}"/>
              </a:ext>
            </a:extLst>
          </p:cNvPr>
          <p:cNvSpPr>
            <a:spLocks noGrp="1"/>
          </p:cNvSpPr>
          <p:nvPr>
            <p:ph type="pic" sz="quarter" idx="10" hasCustomPrompt="1"/>
          </p:nvPr>
        </p:nvSpPr>
        <p:spPr>
          <a:xfrm>
            <a:off x="5038852" y="-12192"/>
            <a:ext cx="7180556" cy="6882384"/>
          </a:xfrm>
          <a:custGeom>
            <a:avLst/>
            <a:gdLst>
              <a:gd name="connsiteX0" fmla="*/ 1143023 w 7396987"/>
              <a:gd name="connsiteY0" fmla="*/ 0 h 6858000"/>
              <a:gd name="connsiteX1" fmla="*/ 6253964 w 7396987"/>
              <a:gd name="connsiteY1" fmla="*/ 0 h 6858000"/>
              <a:gd name="connsiteX2" fmla="*/ 7396987 w 7396987"/>
              <a:gd name="connsiteY2" fmla="*/ 1143023 h 6858000"/>
              <a:gd name="connsiteX3" fmla="*/ 7396987 w 7396987"/>
              <a:gd name="connsiteY3" fmla="*/ 6858000 h 6858000"/>
              <a:gd name="connsiteX4" fmla="*/ 7396987 w 7396987"/>
              <a:gd name="connsiteY4" fmla="*/ 6858000 h 6858000"/>
              <a:gd name="connsiteX5" fmla="*/ 0 w 7396987"/>
              <a:gd name="connsiteY5" fmla="*/ 6858000 h 6858000"/>
              <a:gd name="connsiteX6" fmla="*/ 0 w 7396987"/>
              <a:gd name="connsiteY6" fmla="*/ 6858000 h 6858000"/>
              <a:gd name="connsiteX7" fmla="*/ 0 w 7396987"/>
              <a:gd name="connsiteY7" fmla="*/ 1143023 h 6858000"/>
              <a:gd name="connsiteX8" fmla="*/ 1143023 w 7396987"/>
              <a:gd name="connsiteY8" fmla="*/ 0 h 6858000"/>
              <a:gd name="connsiteX0" fmla="*/ 1143023 w 7396987"/>
              <a:gd name="connsiteY0" fmla="*/ 0 h 6858000"/>
              <a:gd name="connsiteX1" fmla="*/ 6253964 w 7396987"/>
              <a:gd name="connsiteY1" fmla="*/ 0 h 6858000"/>
              <a:gd name="connsiteX2" fmla="*/ 7396987 w 7396987"/>
              <a:gd name="connsiteY2" fmla="*/ 1143023 h 6858000"/>
              <a:gd name="connsiteX3" fmla="*/ 7396987 w 7396987"/>
              <a:gd name="connsiteY3" fmla="*/ 6858000 h 6858000"/>
              <a:gd name="connsiteX4" fmla="*/ 7396987 w 7396987"/>
              <a:gd name="connsiteY4" fmla="*/ 6858000 h 6858000"/>
              <a:gd name="connsiteX5" fmla="*/ 0 w 7396987"/>
              <a:gd name="connsiteY5" fmla="*/ 6858000 h 6858000"/>
              <a:gd name="connsiteX6" fmla="*/ 0 w 7396987"/>
              <a:gd name="connsiteY6" fmla="*/ 6858000 h 6858000"/>
              <a:gd name="connsiteX7" fmla="*/ 256032 w 7396987"/>
              <a:gd name="connsiteY7" fmla="*/ 2069615 h 6858000"/>
              <a:gd name="connsiteX8" fmla="*/ 1143023 w 7396987"/>
              <a:gd name="connsiteY8" fmla="*/ 0 h 6858000"/>
              <a:gd name="connsiteX0" fmla="*/ 972335 w 7396987"/>
              <a:gd name="connsiteY0" fmla="*/ 12192 h 6858000"/>
              <a:gd name="connsiteX1" fmla="*/ 6253964 w 7396987"/>
              <a:gd name="connsiteY1" fmla="*/ 0 h 6858000"/>
              <a:gd name="connsiteX2" fmla="*/ 7396987 w 7396987"/>
              <a:gd name="connsiteY2" fmla="*/ 1143023 h 6858000"/>
              <a:gd name="connsiteX3" fmla="*/ 7396987 w 7396987"/>
              <a:gd name="connsiteY3" fmla="*/ 6858000 h 6858000"/>
              <a:gd name="connsiteX4" fmla="*/ 7396987 w 7396987"/>
              <a:gd name="connsiteY4" fmla="*/ 6858000 h 6858000"/>
              <a:gd name="connsiteX5" fmla="*/ 0 w 7396987"/>
              <a:gd name="connsiteY5" fmla="*/ 6858000 h 6858000"/>
              <a:gd name="connsiteX6" fmla="*/ 0 w 7396987"/>
              <a:gd name="connsiteY6" fmla="*/ 6858000 h 6858000"/>
              <a:gd name="connsiteX7" fmla="*/ 256032 w 7396987"/>
              <a:gd name="connsiteY7" fmla="*/ 2069615 h 6858000"/>
              <a:gd name="connsiteX8" fmla="*/ 972335 w 7396987"/>
              <a:gd name="connsiteY8" fmla="*/ 12192 h 6858000"/>
              <a:gd name="connsiteX0" fmla="*/ 972335 w 7424396"/>
              <a:gd name="connsiteY0" fmla="*/ 24384 h 6870192"/>
              <a:gd name="connsiteX1" fmla="*/ 7424396 w 7424396"/>
              <a:gd name="connsiteY1" fmla="*/ 0 h 6870192"/>
              <a:gd name="connsiteX2" fmla="*/ 7396987 w 7424396"/>
              <a:gd name="connsiteY2" fmla="*/ 1155215 h 6870192"/>
              <a:gd name="connsiteX3" fmla="*/ 7396987 w 7424396"/>
              <a:gd name="connsiteY3" fmla="*/ 6870192 h 6870192"/>
              <a:gd name="connsiteX4" fmla="*/ 7396987 w 7424396"/>
              <a:gd name="connsiteY4" fmla="*/ 6870192 h 6870192"/>
              <a:gd name="connsiteX5" fmla="*/ 0 w 7424396"/>
              <a:gd name="connsiteY5" fmla="*/ 6870192 h 6870192"/>
              <a:gd name="connsiteX6" fmla="*/ 0 w 7424396"/>
              <a:gd name="connsiteY6" fmla="*/ 6870192 h 6870192"/>
              <a:gd name="connsiteX7" fmla="*/ 256032 w 7424396"/>
              <a:gd name="connsiteY7" fmla="*/ 2081807 h 6870192"/>
              <a:gd name="connsiteX8" fmla="*/ 972335 w 7424396"/>
              <a:gd name="connsiteY8" fmla="*/ 24384 h 6870192"/>
              <a:gd name="connsiteX0" fmla="*/ 972335 w 7424396"/>
              <a:gd name="connsiteY0" fmla="*/ 24384 h 6906768"/>
              <a:gd name="connsiteX1" fmla="*/ 7424396 w 7424396"/>
              <a:gd name="connsiteY1" fmla="*/ 0 h 6906768"/>
              <a:gd name="connsiteX2" fmla="*/ 7396987 w 7424396"/>
              <a:gd name="connsiteY2" fmla="*/ 1155215 h 6906768"/>
              <a:gd name="connsiteX3" fmla="*/ 7396987 w 7424396"/>
              <a:gd name="connsiteY3" fmla="*/ 6870192 h 6906768"/>
              <a:gd name="connsiteX4" fmla="*/ 7396987 w 7424396"/>
              <a:gd name="connsiteY4" fmla="*/ 6870192 h 6906768"/>
              <a:gd name="connsiteX5" fmla="*/ 0 w 7424396"/>
              <a:gd name="connsiteY5" fmla="*/ 6870192 h 6906768"/>
              <a:gd name="connsiteX6" fmla="*/ 1304544 w 7424396"/>
              <a:gd name="connsiteY6" fmla="*/ 6906768 h 6906768"/>
              <a:gd name="connsiteX7" fmla="*/ 256032 w 7424396"/>
              <a:gd name="connsiteY7" fmla="*/ 2081807 h 6906768"/>
              <a:gd name="connsiteX8" fmla="*/ 972335 w 7424396"/>
              <a:gd name="connsiteY8" fmla="*/ 24384 h 6906768"/>
              <a:gd name="connsiteX0" fmla="*/ 972335 w 7424396"/>
              <a:gd name="connsiteY0" fmla="*/ 24384 h 6906768"/>
              <a:gd name="connsiteX1" fmla="*/ 7424396 w 7424396"/>
              <a:gd name="connsiteY1" fmla="*/ 0 h 6906768"/>
              <a:gd name="connsiteX2" fmla="*/ 7396987 w 7424396"/>
              <a:gd name="connsiteY2" fmla="*/ 1155215 h 6906768"/>
              <a:gd name="connsiteX3" fmla="*/ 7396987 w 7424396"/>
              <a:gd name="connsiteY3" fmla="*/ 6870192 h 6906768"/>
              <a:gd name="connsiteX4" fmla="*/ 7396987 w 7424396"/>
              <a:gd name="connsiteY4" fmla="*/ 6870192 h 6906768"/>
              <a:gd name="connsiteX5" fmla="*/ 0 w 7424396"/>
              <a:gd name="connsiteY5" fmla="*/ 6870192 h 6906768"/>
              <a:gd name="connsiteX6" fmla="*/ 1304544 w 7424396"/>
              <a:gd name="connsiteY6" fmla="*/ 6906768 h 6906768"/>
              <a:gd name="connsiteX7" fmla="*/ 243840 w 7424396"/>
              <a:gd name="connsiteY7" fmla="*/ 2142767 h 6906768"/>
              <a:gd name="connsiteX8" fmla="*/ 972335 w 7424396"/>
              <a:gd name="connsiteY8" fmla="*/ 24384 h 6906768"/>
              <a:gd name="connsiteX0" fmla="*/ 728495 w 7180556"/>
              <a:gd name="connsiteY0" fmla="*/ 24384 h 6906768"/>
              <a:gd name="connsiteX1" fmla="*/ 7180556 w 7180556"/>
              <a:gd name="connsiteY1" fmla="*/ 0 h 6906768"/>
              <a:gd name="connsiteX2" fmla="*/ 7153147 w 7180556"/>
              <a:gd name="connsiteY2" fmla="*/ 1155215 h 6906768"/>
              <a:gd name="connsiteX3" fmla="*/ 7153147 w 7180556"/>
              <a:gd name="connsiteY3" fmla="*/ 6870192 h 6906768"/>
              <a:gd name="connsiteX4" fmla="*/ 7153147 w 7180556"/>
              <a:gd name="connsiteY4" fmla="*/ 6870192 h 6906768"/>
              <a:gd name="connsiteX5" fmla="*/ 1121664 w 7180556"/>
              <a:gd name="connsiteY5" fmla="*/ 6882384 h 6906768"/>
              <a:gd name="connsiteX6" fmla="*/ 1060704 w 7180556"/>
              <a:gd name="connsiteY6" fmla="*/ 6906768 h 6906768"/>
              <a:gd name="connsiteX7" fmla="*/ 0 w 7180556"/>
              <a:gd name="connsiteY7" fmla="*/ 2142767 h 6906768"/>
              <a:gd name="connsiteX8" fmla="*/ 728495 w 7180556"/>
              <a:gd name="connsiteY8" fmla="*/ 24384 h 6906768"/>
              <a:gd name="connsiteX0" fmla="*/ 728495 w 7180556"/>
              <a:gd name="connsiteY0" fmla="*/ 24384 h 6906768"/>
              <a:gd name="connsiteX1" fmla="*/ 7180556 w 7180556"/>
              <a:gd name="connsiteY1" fmla="*/ 0 h 6906768"/>
              <a:gd name="connsiteX2" fmla="*/ 7153147 w 7180556"/>
              <a:gd name="connsiteY2" fmla="*/ 1155215 h 6906768"/>
              <a:gd name="connsiteX3" fmla="*/ 7153147 w 7180556"/>
              <a:gd name="connsiteY3" fmla="*/ 6870192 h 6906768"/>
              <a:gd name="connsiteX4" fmla="*/ 7153147 w 7180556"/>
              <a:gd name="connsiteY4" fmla="*/ 6870192 h 6906768"/>
              <a:gd name="connsiteX5" fmla="*/ 3609142 w 7180556"/>
              <a:gd name="connsiteY5" fmla="*/ 6882384 h 6906768"/>
              <a:gd name="connsiteX6" fmla="*/ 1060704 w 7180556"/>
              <a:gd name="connsiteY6" fmla="*/ 6906768 h 6906768"/>
              <a:gd name="connsiteX7" fmla="*/ 0 w 7180556"/>
              <a:gd name="connsiteY7" fmla="*/ 2142767 h 6906768"/>
              <a:gd name="connsiteX8" fmla="*/ 728495 w 7180556"/>
              <a:gd name="connsiteY8" fmla="*/ 24384 h 6906768"/>
              <a:gd name="connsiteX0" fmla="*/ 728495 w 7180556"/>
              <a:gd name="connsiteY0" fmla="*/ 24384 h 6882384"/>
              <a:gd name="connsiteX1" fmla="*/ 7180556 w 7180556"/>
              <a:gd name="connsiteY1" fmla="*/ 0 h 6882384"/>
              <a:gd name="connsiteX2" fmla="*/ 7153147 w 7180556"/>
              <a:gd name="connsiteY2" fmla="*/ 1155215 h 6882384"/>
              <a:gd name="connsiteX3" fmla="*/ 7153147 w 7180556"/>
              <a:gd name="connsiteY3" fmla="*/ 6870192 h 6882384"/>
              <a:gd name="connsiteX4" fmla="*/ 7153147 w 7180556"/>
              <a:gd name="connsiteY4" fmla="*/ 6870192 h 6882384"/>
              <a:gd name="connsiteX5" fmla="*/ 3609142 w 7180556"/>
              <a:gd name="connsiteY5" fmla="*/ 6882384 h 6882384"/>
              <a:gd name="connsiteX6" fmla="*/ 1052955 w 7180556"/>
              <a:gd name="connsiteY6" fmla="*/ 6875772 h 6882384"/>
              <a:gd name="connsiteX7" fmla="*/ 0 w 7180556"/>
              <a:gd name="connsiteY7" fmla="*/ 2142767 h 6882384"/>
              <a:gd name="connsiteX8" fmla="*/ 728495 w 7180556"/>
              <a:gd name="connsiteY8" fmla="*/ 24384 h 6882384"/>
              <a:gd name="connsiteX0" fmla="*/ 728495 w 7180556"/>
              <a:gd name="connsiteY0" fmla="*/ 1137 h 6882384"/>
              <a:gd name="connsiteX1" fmla="*/ 7180556 w 7180556"/>
              <a:gd name="connsiteY1" fmla="*/ 0 h 6882384"/>
              <a:gd name="connsiteX2" fmla="*/ 7153147 w 7180556"/>
              <a:gd name="connsiteY2" fmla="*/ 1155215 h 6882384"/>
              <a:gd name="connsiteX3" fmla="*/ 7153147 w 7180556"/>
              <a:gd name="connsiteY3" fmla="*/ 6870192 h 6882384"/>
              <a:gd name="connsiteX4" fmla="*/ 7153147 w 7180556"/>
              <a:gd name="connsiteY4" fmla="*/ 6870192 h 6882384"/>
              <a:gd name="connsiteX5" fmla="*/ 3609142 w 7180556"/>
              <a:gd name="connsiteY5" fmla="*/ 6882384 h 6882384"/>
              <a:gd name="connsiteX6" fmla="*/ 1052955 w 7180556"/>
              <a:gd name="connsiteY6" fmla="*/ 6875772 h 6882384"/>
              <a:gd name="connsiteX7" fmla="*/ 0 w 7180556"/>
              <a:gd name="connsiteY7" fmla="*/ 2142767 h 6882384"/>
              <a:gd name="connsiteX8" fmla="*/ 728495 w 7180556"/>
              <a:gd name="connsiteY8" fmla="*/ 1137 h 688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0556" h="6882384">
                <a:moveTo>
                  <a:pt x="728495" y="1137"/>
                </a:moveTo>
                <a:lnTo>
                  <a:pt x="7180556" y="0"/>
                </a:lnTo>
                <a:lnTo>
                  <a:pt x="7153147" y="1155215"/>
                </a:lnTo>
                <a:lnTo>
                  <a:pt x="7153147" y="6870192"/>
                </a:lnTo>
                <a:lnTo>
                  <a:pt x="7153147" y="6870192"/>
                </a:lnTo>
                <a:lnTo>
                  <a:pt x="3609142" y="6882384"/>
                </a:lnTo>
                <a:lnTo>
                  <a:pt x="1052955" y="6875772"/>
                </a:lnTo>
                <a:lnTo>
                  <a:pt x="0" y="2142767"/>
                </a:lnTo>
                <a:lnTo>
                  <a:pt x="728495" y="1137"/>
                </a:lnTo>
                <a:close/>
              </a:path>
            </a:pathLst>
          </a:custGeom>
        </p:spPr>
        <p:txBody>
          <a:bodyPr anchor="ctr"/>
          <a:lstStyle>
            <a:lvl1pPr marL="0" indent="0" algn="ctr">
              <a:buNone/>
              <a:defRPr/>
            </a:lvl1pPr>
          </a:lstStyle>
          <a:p>
            <a:r>
              <a:rPr lang="en-US"/>
              <a:t>Insert photo by clicking on the image icon</a:t>
            </a:r>
          </a:p>
        </p:txBody>
      </p:sp>
      <p:sp>
        <p:nvSpPr>
          <p:cNvPr id="10" name="Slide Number Placeholder 5">
            <a:extLst>
              <a:ext uri="{FF2B5EF4-FFF2-40B4-BE49-F238E27FC236}">
                <a16:creationId xmlns:a16="http://schemas.microsoft.com/office/drawing/2014/main" id="{DF170BCB-3373-5549-9815-B668B2498165}"/>
              </a:ext>
            </a:extLst>
          </p:cNvPr>
          <p:cNvSpPr txBox="1">
            <a:spLocks/>
          </p:cNvSpPr>
          <p:nvPr userDrawn="1"/>
        </p:nvSpPr>
        <p:spPr>
          <a:xfrm>
            <a:off x="956929" y="6400799"/>
            <a:ext cx="2150718"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a:latin typeface="Trebuchet MS" panose="020B0703020202090204" pitchFamily="34" charset="0"/>
              </a:rPr>
              <a:t>Confidential – Internal Use Only</a:t>
            </a:r>
          </a:p>
        </p:txBody>
      </p:sp>
      <p:sp>
        <p:nvSpPr>
          <p:cNvPr id="9" name="Slide Number Placeholder 5">
            <a:extLst>
              <a:ext uri="{FF2B5EF4-FFF2-40B4-BE49-F238E27FC236}">
                <a16:creationId xmlns:a16="http://schemas.microsoft.com/office/drawing/2014/main" id="{D613E1D2-5834-AD41-804E-D607287602C5}"/>
              </a:ext>
            </a:extLst>
          </p:cNvPr>
          <p:cNvSpPr>
            <a:spLocks noGrp="1"/>
          </p:cNvSpPr>
          <p:nvPr>
            <p:ph type="sldNum" sz="quarter" idx="4"/>
          </p:nvPr>
        </p:nvSpPr>
        <p:spPr>
          <a:xfrm>
            <a:off x="211014" y="6400799"/>
            <a:ext cx="745915" cy="291492"/>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a:p>
        </p:txBody>
      </p:sp>
      <p:sp>
        <p:nvSpPr>
          <p:cNvPr id="13" name="Content Placeholder 2">
            <a:extLst>
              <a:ext uri="{FF2B5EF4-FFF2-40B4-BE49-F238E27FC236}">
                <a16:creationId xmlns:a16="http://schemas.microsoft.com/office/drawing/2014/main" id="{57C22B10-6CAF-D149-83A7-C2D46515C468}"/>
              </a:ext>
            </a:extLst>
          </p:cNvPr>
          <p:cNvSpPr>
            <a:spLocks noGrp="1"/>
          </p:cNvSpPr>
          <p:nvPr>
            <p:ph sz="half" idx="11" hasCustomPrompt="1"/>
          </p:nvPr>
        </p:nvSpPr>
        <p:spPr>
          <a:xfrm>
            <a:off x="495300" y="1901951"/>
            <a:ext cx="4033157" cy="3639285"/>
          </a:xfrm>
          <a:prstGeom prst="rect">
            <a:avLst/>
          </a:prstGeom>
        </p:spPr>
        <p:txBody>
          <a:bodyPr anchor="t">
            <a:noAutofit/>
          </a:bodyPr>
          <a:lstStyle>
            <a:lvl1pPr marL="0" indent="0" algn="l">
              <a:lnSpc>
                <a:spcPct val="80000"/>
              </a:lnSpc>
              <a:buNone/>
              <a:defRPr sz="3200" b="1" i="0">
                <a:solidFill>
                  <a:schemeClr val="tx2"/>
                </a:solidFill>
                <a:latin typeface="Trebuchet MS" panose="020B0703020202090204" pitchFamily="34" charset="0"/>
                <a:cs typeface="Trebuchet MS" panose="020B0703020202090204" pitchFamily="34" charset="0"/>
              </a:defRPr>
            </a:lvl1pPr>
          </a:lstStyle>
          <a:p>
            <a:pPr lvl="0"/>
            <a:r>
              <a:rPr lang="en-US"/>
              <a:t>Edit master text styles</a:t>
            </a:r>
          </a:p>
        </p:txBody>
      </p:sp>
      <p:pic>
        <p:nvPicPr>
          <p:cNvPr id="7" name="Picture 6" descr="A picture containing text&#10;&#10;Description automatically generated">
            <a:extLst>
              <a:ext uri="{FF2B5EF4-FFF2-40B4-BE49-F238E27FC236}">
                <a16:creationId xmlns:a16="http://schemas.microsoft.com/office/drawing/2014/main" id="{8025DF2F-C64D-8F4D-B4DD-BC6EA0DEA09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93151" y="6049872"/>
            <a:ext cx="2270612" cy="849624"/>
          </a:xfrm>
          <a:prstGeom prst="rect">
            <a:avLst/>
          </a:prstGeom>
        </p:spPr>
      </p:pic>
    </p:spTree>
    <p:extLst>
      <p:ext uri="{BB962C8B-B14F-4D97-AF65-F5344CB8AC3E}">
        <p14:creationId xmlns:p14="http://schemas.microsoft.com/office/powerpoint/2010/main" val="29079796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icture Split-Image">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DF170BCB-3373-5549-9815-B668B2498165}"/>
              </a:ext>
            </a:extLst>
          </p:cNvPr>
          <p:cNvSpPr txBox="1">
            <a:spLocks/>
          </p:cNvSpPr>
          <p:nvPr userDrawn="1"/>
        </p:nvSpPr>
        <p:spPr>
          <a:xfrm>
            <a:off x="956929" y="6400799"/>
            <a:ext cx="2150718"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a:latin typeface="Trebuchet MS" panose="020B0703020202090204" pitchFamily="34" charset="0"/>
              </a:rPr>
              <a:t>Confidential – Internal Use Only</a:t>
            </a:r>
          </a:p>
        </p:txBody>
      </p:sp>
      <p:sp>
        <p:nvSpPr>
          <p:cNvPr id="9" name="Slide Number Placeholder 5">
            <a:extLst>
              <a:ext uri="{FF2B5EF4-FFF2-40B4-BE49-F238E27FC236}">
                <a16:creationId xmlns:a16="http://schemas.microsoft.com/office/drawing/2014/main" id="{D613E1D2-5834-AD41-804E-D607287602C5}"/>
              </a:ext>
            </a:extLst>
          </p:cNvPr>
          <p:cNvSpPr>
            <a:spLocks noGrp="1"/>
          </p:cNvSpPr>
          <p:nvPr>
            <p:ph type="sldNum" sz="quarter" idx="4"/>
          </p:nvPr>
        </p:nvSpPr>
        <p:spPr>
          <a:xfrm>
            <a:off x="211014" y="6400799"/>
            <a:ext cx="745915" cy="291492"/>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a:p>
        </p:txBody>
      </p:sp>
      <p:sp>
        <p:nvSpPr>
          <p:cNvPr id="13" name="Content Placeholder 2">
            <a:extLst>
              <a:ext uri="{FF2B5EF4-FFF2-40B4-BE49-F238E27FC236}">
                <a16:creationId xmlns:a16="http://schemas.microsoft.com/office/drawing/2014/main" id="{57C22B10-6CAF-D149-83A7-C2D46515C468}"/>
              </a:ext>
            </a:extLst>
          </p:cNvPr>
          <p:cNvSpPr>
            <a:spLocks noGrp="1"/>
          </p:cNvSpPr>
          <p:nvPr>
            <p:ph sz="half" idx="11" hasCustomPrompt="1"/>
          </p:nvPr>
        </p:nvSpPr>
        <p:spPr>
          <a:xfrm>
            <a:off x="495300" y="1901951"/>
            <a:ext cx="4033157" cy="3639285"/>
          </a:xfrm>
          <a:prstGeom prst="rect">
            <a:avLst/>
          </a:prstGeom>
        </p:spPr>
        <p:txBody>
          <a:bodyPr anchor="t">
            <a:noAutofit/>
          </a:bodyPr>
          <a:lstStyle>
            <a:lvl1pPr marL="0" indent="0" algn="l">
              <a:lnSpc>
                <a:spcPct val="80000"/>
              </a:lnSpc>
              <a:buNone/>
              <a:defRPr sz="3200" b="1" i="0">
                <a:solidFill>
                  <a:schemeClr val="tx1"/>
                </a:solidFill>
                <a:latin typeface="Trebuchet MS" panose="020B0703020202090204" pitchFamily="34" charset="0"/>
                <a:cs typeface="Trebuchet MS" panose="020B0703020202090204" pitchFamily="34" charset="0"/>
              </a:defRPr>
            </a:lvl1pPr>
          </a:lstStyle>
          <a:p>
            <a:pPr lvl="0"/>
            <a:r>
              <a:rPr lang="en-US"/>
              <a:t>Edit master text styles</a:t>
            </a:r>
          </a:p>
        </p:txBody>
      </p:sp>
      <p:pic>
        <p:nvPicPr>
          <p:cNvPr id="6" name="Picture 5" descr="A picture containing person, indoor&#10;&#10;Description automatically generated">
            <a:extLst>
              <a:ext uri="{FF2B5EF4-FFF2-40B4-BE49-F238E27FC236}">
                <a16:creationId xmlns:a16="http://schemas.microsoft.com/office/drawing/2014/main" id="{5F48932E-3B1B-474B-9512-7DE411C5B9D9}"/>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5127058" y="0"/>
            <a:ext cx="7064942" cy="685800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51CBFF64-B4A1-344B-AB45-4A280F7EC11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393151" y="6049872"/>
            <a:ext cx="2270612" cy="849624"/>
          </a:xfrm>
          <a:prstGeom prst="rect">
            <a:avLst/>
          </a:prstGeom>
        </p:spPr>
      </p:pic>
    </p:spTree>
    <p:extLst>
      <p:ext uri="{BB962C8B-B14F-4D97-AF65-F5344CB8AC3E}">
        <p14:creationId xmlns:p14="http://schemas.microsoft.com/office/powerpoint/2010/main" val="3685556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ai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460B3-6ACD-194D-9D44-C086FB470179}"/>
              </a:ext>
            </a:extLst>
          </p:cNvPr>
          <p:cNvSpPr>
            <a:spLocks noGrp="1"/>
          </p:cNvSpPr>
          <p:nvPr>
            <p:ph type="title" hasCustomPrompt="1"/>
          </p:nvPr>
        </p:nvSpPr>
        <p:spPr>
          <a:xfrm>
            <a:off x="577516" y="365125"/>
            <a:ext cx="10972800" cy="987019"/>
          </a:xfrm>
        </p:spPr>
        <p:txBody>
          <a:bodyPr/>
          <a:lstStyle>
            <a:lvl1pPr algn="l">
              <a:lnSpc>
                <a:spcPct val="80000"/>
              </a:lnSpc>
              <a:defRPr b="1" i="0">
                <a:solidFill>
                  <a:schemeClr val="tx2"/>
                </a:solidFill>
                <a:latin typeface="Trebuchet MS" panose="020B0703020202090204" pitchFamily="34" charset="0"/>
              </a:defRPr>
            </a:lvl1pPr>
          </a:lstStyle>
          <a:p>
            <a:r>
              <a:rPr lang="en-US"/>
              <a:t>Click to edit master title style</a:t>
            </a:r>
          </a:p>
        </p:txBody>
      </p:sp>
      <p:sp>
        <p:nvSpPr>
          <p:cNvPr id="9" name="Slide Number Placeholder 5">
            <a:extLst>
              <a:ext uri="{FF2B5EF4-FFF2-40B4-BE49-F238E27FC236}">
                <a16:creationId xmlns:a16="http://schemas.microsoft.com/office/drawing/2014/main" id="{F817CF6A-808E-8C4F-9BE1-507266848035}"/>
              </a:ext>
            </a:extLst>
          </p:cNvPr>
          <p:cNvSpPr>
            <a:spLocks noGrp="1"/>
          </p:cNvSpPr>
          <p:nvPr>
            <p:ph type="sldNum" sz="quarter" idx="4"/>
          </p:nvPr>
        </p:nvSpPr>
        <p:spPr>
          <a:xfrm>
            <a:off x="211015" y="6400799"/>
            <a:ext cx="2743200" cy="291492"/>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a:p>
        </p:txBody>
      </p:sp>
      <p:sp>
        <p:nvSpPr>
          <p:cNvPr id="4" name="Text Placeholder 3">
            <a:extLst>
              <a:ext uri="{FF2B5EF4-FFF2-40B4-BE49-F238E27FC236}">
                <a16:creationId xmlns:a16="http://schemas.microsoft.com/office/drawing/2014/main" id="{AB1E31CD-65A3-BA4E-9C03-9CCFCA71BB8A}"/>
              </a:ext>
            </a:extLst>
          </p:cNvPr>
          <p:cNvSpPr>
            <a:spLocks noGrp="1"/>
          </p:cNvSpPr>
          <p:nvPr>
            <p:ph type="body" sz="quarter" idx="10"/>
          </p:nvPr>
        </p:nvSpPr>
        <p:spPr>
          <a:xfrm>
            <a:off x="577850" y="1417638"/>
            <a:ext cx="10972800" cy="4422775"/>
          </a:xfrm>
          <a:prstGeom prst="rect">
            <a:avLst/>
          </a:prstGeom>
        </p:spPr>
        <p:txBody>
          <a:bodyPr>
            <a:noAutofit/>
          </a:bodyPr>
          <a:lstStyle>
            <a:lvl1pPr>
              <a:defRPr sz="2000"/>
            </a:lvl1pPr>
            <a:lvl2pPr>
              <a:defRPr sz="1400"/>
            </a:lvl2pPr>
            <a:lvl3pPr marL="862012" marR="0" indent="-171450" algn="l" defTabSz="914400" rtl="0" eaLnBrk="1" fontAlgn="auto" latinLnBrk="0" hangingPunct="1">
              <a:lnSpc>
                <a:spcPct val="114000"/>
              </a:lnSpc>
              <a:spcBef>
                <a:spcPts val="0"/>
              </a:spcBef>
              <a:spcAft>
                <a:spcPts val="600"/>
              </a:spcAft>
              <a:buClrTx/>
              <a:buSzTx/>
              <a:buFont typeface="Monaco" pitchFamily="2" charset="77"/>
              <a:buChar char="⎻"/>
              <a:tabLst/>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picture containing text&#10;&#10;Description automatically generated">
            <a:extLst>
              <a:ext uri="{FF2B5EF4-FFF2-40B4-BE49-F238E27FC236}">
                <a16:creationId xmlns:a16="http://schemas.microsoft.com/office/drawing/2014/main" id="{DBD3CE20-DD83-1646-A3A3-5473F29ACD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29293014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460B3-6ACD-194D-9D44-C086FB470179}"/>
              </a:ext>
            </a:extLst>
          </p:cNvPr>
          <p:cNvSpPr>
            <a:spLocks noGrp="1"/>
          </p:cNvSpPr>
          <p:nvPr>
            <p:ph type="title" hasCustomPrompt="1"/>
          </p:nvPr>
        </p:nvSpPr>
        <p:spPr>
          <a:xfrm>
            <a:off x="577516" y="365125"/>
            <a:ext cx="10972800" cy="987019"/>
          </a:xfrm>
        </p:spPr>
        <p:txBody>
          <a:bodyPr/>
          <a:lstStyle>
            <a:lvl1pPr algn="l">
              <a:lnSpc>
                <a:spcPct val="80000"/>
              </a:lnSpc>
              <a:defRPr b="1" i="0">
                <a:solidFill>
                  <a:schemeClr val="tx2"/>
                </a:solidFill>
                <a:latin typeface="Trebuchet MS" panose="020B0703020202090204" pitchFamily="34" charset="0"/>
              </a:defRPr>
            </a:lvl1pPr>
          </a:lstStyle>
          <a:p>
            <a:r>
              <a:rPr lang="en-US"/>
              <a:t>Click to edit master title style</a:t>
            </a:r>
          </a:p>
        </p:txBody>
      </p:sp>
      <p:sp>
        <p:nvSpPr>
          <p:cNvPr id="9" name="Slide Number Placeholder 5">
            <a:extLst>
              <a:ext uri="{FF2B5EF4-FFF2-40B4-BE49-F238E27FC236}">
                <a16:creationId xmlns:a16="http://schemas.microsoft.com/office/drawing/2014/main" id="{F817CF6A-808E-8C4F-9BE1-507266848035}"/>
              </a:ext>
            </a:extLst>
          </p:cNvPr>
          <p:cNvSpPr>
            <a:spLocks noGrp="1"/>
          </p:cNvSpPr>
          <p:nvPr>
            <p:ph type="sldNum" sz="quarter" idx="4"/>
          </p:nvPr>
        </p:nvSpPr>
        <p:spPr>
          <a:xfrm>
            <a:off x="211015" y="6400799"/>
            <a:ext cx="2743200" cy="291492"/>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a:p>
        </p:txBody>
      </p:sp>
      <p:sp>
        <p:nvSpPr>
          <p:cNvPr id="10" name="Slide Number Placeholder 5">
            <a:extLst>
              <a:ext uri="{FF2B5EF4-FFF2-40B4-BE49-F238E27FC236}">
                <a16:creationId xmlns:a16="http://schemas.microsoft.com/office/drawing/2014/main" id="{6CCA6249-8962-9949-96AE-7C11B8F0135F}"/>
              </a:ext>
            </a:extLst>
          </p:cNvPr>
          <p:cNvSpPr txBox="1">
            <a:spLocks/>
          </p:cNvSpPr>
          <p:nvPr userDrawn="1"/>
        </p:nvSpPr>
        <p:spPr>
          <a:xfrm>
            <a:off x="4700337"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a:latin typeface="Trebuchet MS" panose="020B0703020202090204" pitchFamily="34" charset="0"/>
              </a:rPr>
              <a:t>Confidential – Internal Use Only</a:t>
            </a:r>
          </a:p>
        </p:txBody>
      </p:sp>
      <p:cxnSp>
        <p:nvCxnSpPr>
          <p:cNvPr id="14" name="Straight Connector 13">
            <a:extLst>
              <a:ext uri="{FF2B5EF4-FFF2-40B4-BE49-F238E27FC236}">
                <a16:creationId xmlns:a16="http://schemas.microsoft.com/office/drawing/2014/main" id="{8775F5BB-F5E4-F444-B1D5-BA8D666C0827}"/>
              </a:ext>
            </a:extLst>
          </p:cNvPr>
          <p:cNvCxnSpPr>
            <a:cxnSpLocks/>
          </p:cNvCxnSpPr>
          <p:nvPr userDrawn="1"/>
        </p:nvCxnSpPr>
        <p:spPr>
          <a:xfrm>
            <a:off x="5885424" y="1942677"/>
            <a:ext cx="0" cy="422952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C10DD09-27B1-3B4A-B4A8-4390B6297FE5}"/>
              </a:ext>
            </a:extLst>
          </p:cNvPr>
          <p:cNvSpPr>
            <a:spLocks noGrp="1"/>
          </p:cNvSpPr>
          <p:nvPr>
            <p:ph type="body" sz="quarter" idx="15"/>
          </p:nvPr>
        </p:nvSpPr>
        <p:spPr>
          <a:xfrm>
            <a:off x="577849" y="1942676"/>
            <a:ext cx="5042621" cy="4229524"/>
          </a:xfrm>
          <a:prstGeom prst="rect">
            <a:avLst/>
          </a:prstGeom>
        </p:spPr>
        <p:txBody>
          <a:bodyPr>
            <a:noAutofit/>
          </a:bodyPr>
          <a:lstStyle>
            <a:lvl1pPr marL="342900" marR="0" indent="-342900" algn="l" defTabSz="914400" rtl="0" eaLnBrk="1" fontAlgn="auto" latinLnBrk="0" hangingPunct="1">
              <a:lnSpc>
                <a:spcPct val="114000"/>
              </a:lnSpc>
              <a:spcBef>
                <a:spcPts val="0"/>
              </a:spcBef>
              <a:spcAft>
                <a:spcPts val="600"/>
              </a:spcAft>
              <a:buClr>
                <a:srgbClr val="54565B"/>
              </a:buClr>
              <a:buSzPct val="65000"/>
              <a:buFont typeface="Monaco" pitchFamily="2" charset="77"/>
              <a:buChar char="⎻"/>
              <a:tabLst/>
              <a:defRPr/>
            </a:lvl1pPr>
            <a:lvl2pPr marL="675958" marR="0" indent="-285750" algn="l" defTabSz="914400" rtl="0" eaLnBrk="1" fontAlgn="auto" latinLnBrk="0" hangingPunct="1">
              <a:lnSpc>
                <a:spcPct val="114000"/>
              </a:lnSpc>
              <a:spcBef>
                <a:spcPts val="0"/>
              </a:spcBef>
              <a:spcAft>
                <a:spcPts val="600"/>
              </a:spcAft>
              <a:buClrTx/>
              <a:buSzTx/>
              <a:buFont typeface="Monaco" pitchFamily="2" charset="77"/>
              <a:buChar char="⎻"/>
              <a:tabLst/>
              <a:defRPr/>
            </a:lvl2pPr>
            <a:lvl3pPr marL="862012" marR="0" indent="-171450" algn="l" defTabSz="914400" rtl="0" eaLnBrk="1" fontAlgn="auto" latinLnBrk="0" hangingPunct="1">
              <a:lnSpc>
                <a:spcPct val="114000"/>
              </a:lnSpc>
              <a:spcBef>
                <a:spcPts val="0"/>
              </a:spcBef>
              <a:spcAft>
                <a:spcPts val="600"/>
              </a:spcAft>
              <a:buClrTx/>
              <a:buSzTx/>
              <a:buFont typeface="Monaco" pitchFamily="2" charset="77"/>
              <a:buChar char="⎻"/>
              <a:tabLst/>
              <a:defRPr/>
            </a:lvl3pPr>
          </a:lstStyle>
          <a:p>
            <a:pPr marL="342900" marR="0" lvl="0" indent="-342900" algn="l" defTabSz="914400" rtl="0" eaLnBrk="1" fontAlgn="auto" latinLnBrk="0" hangingPunct="1">
              <a:lnSpc>
                <a:spcPct val="114000"/>
              </a:lnSpc>
              <a:spcBef>
                <a:spcPts val="0"/>
              </a:spcBef>
              <a:spcAft>
                <a:spcPts val="600"/>
              </a:spcAft>
              <a:buClr>
                <a:srgbClr val="54565B"/>
              </a:buClr>
              <a:buSzPct val="65000"/>
              <a:buFont typeface="Monaco" pitchFamily="2" charset="77"/>
              <a:buChar char="⎻"/>
              <a:tabLst/>
              <a:defRPr/>
            </a:pPr>
            <a:r>
              <a:rPr kumimoji="0" lang="en-US" sz="2000" b="0" i="0" u="none" strike="noStrike" kern="1600" cap="none" spc="-50" normalizeH="0" baseline="0" noProof="0">
                <a:ln>
                  <a:noFill/>
                </a:ln>
                <a:solidFill>
                  <a:srgbClr val="54565B"/>
                </a:solidFill>
                <a:effectLst/>
                <a:uLnTx/>
                <a:uFillTx/>
                <a:latin typeface="Trebuchet MS" panose="020B0703020202090204" pitchFamily="34" charset="0"/>
                <a:ea typeface="+mn-ea"/>
                <a:cs typeface="+mn-cs"/>
              </a:rPr>
              <a:t>Click to edit Master text styles</a:t>
            </a:r>
          </a:p>
          <a:p>
            <a:pPr marL="675958" marR="0" lvl="1" indent="-285750" algn="l" defTabSz="914400" rtl="0" eaLnBrk="1" fontAlgn="auto" latinLnBrk="0" hangingPunct="1">
              <a:lnSpc>
                <a:spcPct val="114000"/>
              </a:lnSpc>
              <a:spcBef>
                <a:spcPts val="0"/>
              </a:spcBef>
              <a:spcAft>
                <a:spcPts val="600"/>
              </a:spcAft>
              <a:buClrTx/>
              <a:buSzTx/>
              <a:buFont typeface="Monaco" pitchFamily="2" charset="77"/>
              <a:buChar char="⎻"/>
              <a:tabLst/>
              <a:defRPr/>
            </a:pPr>
            <a:r>
              <a:rPr kumimoji="0" lang="en-US" sz="1400" b="0" i="0" u="none" strike="noStrike" kern="1600" cap="none" spc="-50" normalizeH="0" baseline="0" noProof="0">
                <a:ln>
                  <a:noFill/>
                </a:ln>
                <a:solidFill>
                  <a:srgbClr val="54565B"/>
                </a:solidFill>
                <a:effectLst/>
                <a:uLnTx/>
                <a:uFillTx/>
                <a:latin typeface="+mj-lt"/>
                <a:ea typeface="+mn-ea"/>
                <a:cs typeface="+mn-cs"/>
              </a:rPr>
              <a:t>Second level</a:t>
            </a:r>
          </a:p>
          <a:p>
            <a:pPr marL="862012" marR="0" lvl="2" indent="-171450" algn="l" defTabSz="914400" rtl="0" eaLnBrk="1" fontAlgn="auto" latinLnBrk="0" hangingPunct="1">
              <a:lnSpc>
                <a:spcPct val="114000"/>
              </a:lnSpc>
              <a:spcBef>
                <a:spcPts val="0"/>
              </a:spcBef>
              <a:spcAft>
                <a:spcPts val="600"/>
              </a:spcAft>
              <a:buClrTx/>
              <a:buSzTx/>
              <a:buFont typeface="Monaco" pitchFamily="2" charset="77"/>
              <a:buChar char="⎻"/>
              <a:tabLst/>
              <a:defRPr/>
            </a:pPr>
            <a:r>
              <a:rPr kumimoji="0" lang="en-US" sz="1100" b="0" i="1" u="none" strike="noStrike" kern="1600" cap="none" spc="-50" normalizeH="0" baseline="0" noProof="0">
                <a:ln>
                  <a:noFill/>
                </a:ln>
                <a:solidFill>
                  <a:srgbClr val="54565B"/>
                </a:solidFill>
                <a:effectLst/>
                <a:uLnTx/>
                <a:uFillTx/>
                <a:latin typeface="Georgia" panose="02040502050405020303" pitchFamily="18" charset="0"/>
                <a:ea typeface="+mn-ea"/>
                <a:cs typeface="+mn-cs"/>
              </a:rPr>
              <a:t>Third level</a:t>
            </a:r>
          </a:p>
        </p:txBody>
      </p:sp>
      <p:sp>
        <p:nvSpPr>
          <p:cNvPr id="15" name="Text Placeholder 3">
            <a:extLst>
              <a:ext uri="{FF2B5EF4-FFF2-40B4-BE49-F238E27FC236}">
                <a16:creationId xmlns:a16="http://schemas.microsoft.com/office/drawing/2014/main" id="{7037DFCD-0E35-D440-845D-FF549CF24B73}"/>
              </a:ext>
            </a:extLst>
          </p:cNvPr>
          <p:cNvSpPr>
            <a:spLocks noGrp="1"/>
          </p:cNvSpPr>
          <p:nvPr>
            <p:ph type="body" sz="quarter" idx="16"/>
          </p:nvPr>
        </p:nvSpPr>
        <p:spPr>
          <a:xfrm>
            <a:off x="6151335" y="1942676"/>
            <a:ext cx="5042621" cy="4229524"/>
          </a:xfrm>
          <a:prstGeom prst="rect">
            <a:avLst/>
          </a:prstGeom>
        </p:spPr>
        <p:txBody>
          <a:bodyPr>
            <a:noAutofit/>
          </a:bodyPr>
          <a:lstStyle>
            <a:lvl1pPr marL="342900" marR="0" indent="-342900" algn="l" defTabSz="914400" rtl="0" eaLnBrk="1" fontAlgn="auto" latinLnBrk="0" hangingPunct="1">
              <a:lnSpc>
                <a:spcPct val="114000"/>
              </a:lnSpc>
              <a:spcBef>
                <a:spcPts val="0"/>
              </a:spcBef>
              <a:spcAft>
                <a:spcPts val="600"/>
              </a:spcAft>
              <a:buClr>
                <a:srgbClr val="54565B"/>
              </a:buClr>
              <a:buSzPct val="65000"/>
              <a:buFont typeface="Monaco" pitchFamily="2" charset="77"/>
              <a:buChar char="⎻"/>
              <a:tabLst/>
              <a:defRPr/>
            </a:lvl1pPr>
            <a:lvl2pPr marL="675958" marR="0" indent="-285750" algn="l" defTabSz="914400" rtl="0" eaLnBrk="1" fontAlgn="auto" latinLnBrk="0" hangingPunct="1">
              <a:lnSpc>
                <a:spcPct val="114000"/>
              </a:lnSpc>
              <a:spcBef>
                <a:spcPts val="0"/>
              </a:spcBef>
              <a:spcAft>
                <a:spcPts val="600"/>
              </a:spcAft>
              <a:buClrTx/>
              <a:buSzTx/>
              <a:buFont typeface="Monaco" pitchFamily="2" charset="77"/>
              <a:buChar char="⎻"/>
              <a:tabLst/>
              <a:defRPr/>
            </a:lvl2pPr>
            <a:lvl3pPr marL="862012" marR="0" indent="-171450" algn="l" defTabSz="914400" rtl="0" eaLnBrk="1" fontAlgn="auto" latinLnBrk="0" hangingPunct="1">
              <a:lnSpc>
                <a:spcPct val="114000"/>
              </a:lnSpc>
              <a:spcBef>
                <a:spcPts val="0"/>
              </a:spcBef>
              <a:spcAft>
                <a:spcPts val="600"/>
              </a:spcAft>
              <a:buClrTx/>
              <a:buSzTx/>
              <a:buFont typeface="Monaco" pitchFamily="2" charset="77"/>
              <a:buChar char="⎻"/>
              <a:tabLst/>
              <a:defRPr/>
            </a:lvl3pPr>
          </a:lstStyle>
          <a:p>
            <a:pPr marL="342900" marR="0" lvl="0" indent="-342900" algn="l" defTabSz="914400" rtl="0" eaLnBrk="1" fontAlgn="auto" latinLnBrk="0" hangingPunct="1">
              <a:lnSpc>
                <a:spcPct val="114000"/>
              </a:lnSpc>
              <a:spcBef>
                <a:spcPts val="0"/>
              </a:spcBef>
              <a:spcAft>
                <a:spcPts val="600"/>
              </a:spcAft>
              <a:buClr>
                <a:srgbClr val="54565B"/>
              </a:buClr>
              <a:buSzPct val="65000"/>
              <a:buFont typeface="Monaco" pitchFamily="2" charset="77"/>
              <a:buChar char="⎻"/>
              <a:tabLst/>
              <a:defRPr/>
            </a:pPr>
            <a:r>
              <a:rPr kumimoji="0" lang="en-US" sz="2000" b="0" i="0" u="none" strike="noStrike" kern="1600" cap="none" spc="-50" normalizeH="0" baseline="0" noProof="0">
                <a:ln>
                  <a:noFill/>
                </a:ln>
                <a:solidFill>
                  <a:srgbClr val="54565B"/>
                </a:solidFill>
                <a:effectLst/>
                <a:uLnTx/>
                <a:uFillTx/>
                <a:latin typeface="Trebuchet MS" panose="020B0703020202090204" pitchFamily="34" charset="0"/>
                <a:ea typeface="+mn-ea"/>
                <a:cs typeface="+mn-cs"/>
              </a:rPr>
              <a:t>Click to edit Master text styles</a:t>
            </a:r>
          </a:p>
          <a:p>
            <a:pPr marL="675958" marR="0" lvl="1" indent="-285750" algn="l" defTabSz="914400" rtl="0" eaLnBrk="1" fontAlgn="auto" latinLnBrk="0" hangingPunct="1">
              <a:lnSpc>
                <a:spcPct val="114000"/>
              </a:lnSpc>
              <a:spcBef>
                <a:spcPts val="0"/>
              </a:spcBef>
              <a:spcAft>
                <a:spcPts val="600"/>
              </a:spcAft>
              <a:buClrTx/>
              <a:buSzTx/>
              <a:buFont typeface="Monaco" pitchFamily="2" charset="77"/>
              <a:buChar char="⎻"/>
              <a:tabLst/>
              <a:defRPr/>
            </a:pPr>
            <a:r>
              <a:rPr kumimoji="0" lang="en-US" sz="1400" b="0" i="0" u="none" strike="noStrike" kern="1600" cap="none" spc="-50" normalizeH="0" baseline="0" noProof="0">
                <a:ln>
                  <a:noFill/>
                </a:ln>
                <a:solidFill>
                  <a:srgbClr val="54565B"/>
                </a:solidFill>
                <a:effectLst/>
                <a:uLnTx/>
                <a:uFillTx/>
                <a:latin typeface="+mj-lt"/>
                <a:ea typeface="+mn-ea"/>
                <a:cs typeface="+mn-cs"/>
              </a:rPr>
              <a:t>Second level</a:t>
            </a:r>
          </a:p>
          <a:p>
            <a:pPr marL="862012" marR="0" lvl="2" indent="-171450" algn="l" defTabSz="914400" rtl="0" eaLnBrk="1" fontAlgn="auto" latinLnBrk="0" hangingPunct="1">
              <a:lnSpc>
                <a:spcPct val="114000"/>
              </a:lnSpc>
              <a:spcBef>
                <a:spcPts val="0"/>
              </a:spcBef>
              <a:spcAft>
                <a:spcPts val="600"/>
              </a:spcAft>
              <a:buClrTx/>
              <a:buSzTx/>
              <a:buFont typeface="Monaco" pitchFamily="2" charset="77"/>
              <a:buChar char="⎻"/>
              <a:tabLst/>
              <a:defRPr/>
            </a:pPr>
            <a:r>
              <a:rPr kumimoji="0" lang="en-US" sz="1100" b="0" i="1" u="none" strike="noStrike" kern="1600" cap="none" spc="-50" normalizeH="0" baseline="0" noProof="0">
                <a:ln>
                  <a:noFill/>
                </a:ln>
                <a:solidFill>
                  <a:srgbClr val="54565B"/>
                </a:solidFill>
                <a:effectLst/>
                <a:uLnTx/>
                <a:uFillTx/>
                <a:latin typeface="Georgia" panose="02040502050405020303" pitchFamily="18" charset="0"/>
                <a:ea typeface="+mn-ea"/>
                <a:cs typeface="+mn-cs"/>
              </a:rPr>
              <a:t>Third level</a:t>
            </a:r>
          </a:p>
        </p:txBody>
      </p:sp>
      <p:pic>
        <p:nvPicPr>
          <p:cNvPr id="12" name="Picture 11" descr="A picture containing text&#10;&#10;Description automatically generated">
            <a:extLst>
              <a:ext uri="{FF2B5EF4-FFF2-40B4-BE49-F238E27FC236}">
                <a16:creationId xmlns:a16="http://schemas.microsoft.com/office/drawing/2014/main" id="{1B9D379B-1CB5-FB40-923F-25CED0978A3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14148203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 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460B3-6ACD-194D-9D44-C086FB470179}"/>
              </a:ext>
            </a:extLst>
          </p:cNvPr>
          <p:cNvSpPr>
            <a:spLocks noGrp="1"/>
          </p:cNvSpPr>
          <p:nvPr>
            <p:ph type="title" hasCustomPrompt="1"/>
          </p:nvPr>
        </p:nvSpPr>
        <p:spPr>
          <a:xfrm>
            <a:off x="577516" y="365125"/>
            <a:ext cx="10972800" cy="987019"/>
          </a:xfrm>
        </p:spPr>
        <p:txBody>
          <a:bodyPr/>
          <a:lstStyle>
            <a:lvl1pPr algn="l">
              <a:lnSpc>
                <a:spcPct val="80000"/>
              </a:lnSpc>
              <a:defRPr b="1" i="0">
                <a:solidFill>
                  <a:schemeClr val="tx2"/>
                </a:solidFill>
                <a:latin typeface="Trebuchet MS" panose="020B0703020202090204" pitchFamily="34" charset="0"/>
              </a:defRPr>
            </a:lvl1pPr>
          </a:lstStyle>
          <a:p>
            <a:r>
              <a:rPr lang="en-US"/>
              <a:t>Click to edit master title style</a:t>
            </a:r>
          </a:p>
        </p:txBody>
      </p:sp>
      <p:sp>
        <p:nvSpPr>
          <p:cNvPr id="9" name="Slide Number Placeholder 5">
            <a:extLst>
              <a:ext uri="{FF2B5EF4-FFF2-40B4-BE49-F238E27FC236}">
                <a16:creationId xmlns:a16="http://schemas.microsoft.com/office/drawing/2014/main" id="{F817CF6A-808E-8C4F-9BE1-507266848035}"/>
              </a:ext>
            </a:extLst>
          </p:cNvPr>
          <p:cNvSpPr>
            <a:spLocks noGrp="1"/>
          </p:cNvSpPr>
          <p:nvPr>
            <p:ph type="sldNum" sz="quarter" idx="4"/>
          </p:nvPr>
        </p:nvSpPr>
        <p:spPr>
          <a:xfrm>
            <a:off x="211015" y="6400799"/>
            <a:ext cx="2743200" cy="291492"/>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a:p>
        </p:txBody>
      </p:sp>
      <p:sp>
        <p:nvSpPr>
          <p:cNvPr id="10" name="Slide Number Placeholder 5">
            <a:extLst>
              <a:ext uri="{FF2B5EF4-FFF2-40B4-BE49-F238E27FC236}">
                <a16:creationId xmlns:a16="http://schemas.microsoft.com/office/drawing/2014/main" id="{6CCA6249-8962-9949-96AE-7C11B8F0135F}"/>
              </a:ext>
            </a:extLst>
          </p:cNvPr>
          <p:cNvSpPr txBox="1">
            <a:spLocks/>
          </p:cNvSpPr>
          <p:nvPr userDrawn="1"/>
        </p:nvSpPr>
        <p:spPr>
          <a:xfrm>
            <a:off x="4700337"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a:latin typeface="Trebuchet MS" panose="020B0703020202090204" pitchFamily="34" charset="0"/>
              </a:rPr>
              <a:t>Confidential – Internal Use Only</a:t>
            </a:r>
          </a:p>
        </p:txBody>
      </p:sp>
      <p:cxnSp>
        <p:nvCxnSpPr>
          <p:cNvPr id="14" name="Straight Connector 13">
            <a:extLst>
              <a:ext uri="{FF2B5EF4-FFF2-40B4-BE49-F238E27FC236}">
                <a16:creationId xmlns:a16="http://schemas.microsoft.com/office/drawing/2014/main" id="{6ADF5480-C0C7-C64C-8BB2-74C63D4DEFC4}"/>
              </a:ext>
            </a:extLst>
          </p:cNvPr>
          <p:cNvCxnSpPr>
            <a:cxnSpLocks/>
          </p:cNvCxnSpPr>
          <p:nvPr userDrawn="1"/>
        </p:nvCxnSpPr>
        <p:spPr>
          <a:xfrm>
            <a:off x="4190736" y="1942677"/>
            <a:ext cx="0" cy="422952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377EF41-0258-3B45-996A-6490BA874BBD}"/>
              </a:ext>
            </a:extLst>
          </p:cNvPr>
          <p:cNvCxnSpPr>
            <a:cxnSpLocks/>
          </p:cNvCxnSpPr>
          <p:nvPr userDrawn="1"/>
        </p:nvCxnSpPr>
        <p:spPr>
          <a:xfrm>
            <a:off x="7933680" y="1942677"/>
            <a:ext cx="0" cy="422952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3">
            <a:extLst>
              <a:ext uri="{FF2B5EF4-FFF2-40B4-BE49-F238E27FC236}">
                <a16:creationId xmlns:a16="http://schemas.microsoft.com/office/drawing/2014/main" id="{7238BA6B-E620-AF4F-A0C3-8A5B9D5C11B6}"/>
              </a:ext>
            </a:extLst>
          </p:cNvPr>
          <p:cNvSpPr>
            <a:spLocks noGrp="1"/>
          </p:cNvSpPr>
          <p:nvPr>
            <p:ph type="body" sz="quarter" idx="15" hasCustomPrompt="1"/>
          </p:nvPr>
        </p:nvSpPr>
        <p:spPr>
          <a:xfrm>
            <a:off x="577850" y="1942676"/>
            <a:ext cx="3512910" cy="4229524"/>
          </a:xfrm>
          <a:prstGeom prst="rect">
            <a:avLst/>
          </a:prstGeom>
        </p:spPr>
        <p:txBody>
          <a:bodyPr>
            <a:noAutofit/>
          </a:bodyPr>
          <a:lstStyle>
            <a:lvl1pPr marL="342900" marR="0" indent="-342900" algn="l" defTabSz="914400" rtl="0" eaLnBrk="1" fontAlgn="auto" latinLnBrk="0" hangingPunct="1">
              <a:lnSpc>
                <a:spcPct val="114000"/>
              </a:lnSpc>
              <a:spcBef>
                <a:spcPts val="0"/>
              </a:spcBef>
              <a:spcAft>
                <a:spcPts val="600"/>
              </a:spcAft>
              <a:buClr>
                <a:srgbClr val="54565B"/>
              </a:buClr>
              <a:buSzPct val="65000"/>
              <a:buFont typeface="Monaco" pitchFamily="2" charset="77"/>
              <a:buChar char="⎻"/>
              <a:tabLst/>
              <a:defRPr sz="1800"/>
            </a:lvl1pPr>
            <a:lvl2pPr marL="675958" marR="0" indent="-285750" algn="l" defTabSz="914400" rtl="0" eaLnBrk="1" fontAlgn="auto" latinLnBrk="0" hangingPunct="1">
              <a:lnSpc>
                <a:spcPct val="114000"/>
              </a:lnSpc>
              <a:spcBef>
                <a:spcPts val="0"/>
              </a:spcBef>
              <a:spcAft>
                <a:spcPts val="600"/>
              </a:spcAft>
              <a:buClrTx/>
              <a:buSzTx/>
              <a:buFont typeface="Monaco" pitchFamily="2" charset="77"/>
              <a:buChar char="⎻"/>
              <a:tabLst/>
              <a:defRPr/>
            </a:lvl2pPr>
            <a:lvl3pPr marL="862012" marR="0" indent="-171450" algn="l" defTabSz="914400" rtl="0" eaLnBrk="1" fontAlgn="auto" latinLnBrk="0" hangingPunct="1">
              <a:lnSpc>
                <a:spcPct val="114000"/>
              </a:lnSpc>
              <a:spcBef>
                <a:spcPts val="0"/>
              </a:spcBef>
              <a:spcAft>
                <a:spcPts val="600"/>
              </a:spcAft>
              <a:buClrTx/>
              <a:buSzTx/>
              <a:buFont typeface="Monaco" pitchFamily="2" charset="77"/>
              <a:buChar char="⎻"/>
              <a:tabLst/>
              <a:defRPr/>
            </a:lvl3pPr>
          </a:lstStyle>
          <a:p>
            <a:pPr marL="342900" marR="0" lvl="0" indent="-342900" algn="l" defTabSz="914400" rtl="0" eaLnBrk="1" fontAlgn="auto" latinLnBrk="0" hangingPunct="1">
              <a:lnSpc>
                <a:spcPct val="114000"/>
              </a:lnSpc>
              <a:spcBef>
                <a:spcPts val="0"/>
              </a:spcBef>
              <a:spcAft>
                <a:spcPts val="600"/>
              </a:spcAft>
              <a:buClr>
                <a:srgbClr val="54565B"/>
              </a:buClr>
              <a:buSzPct val="65000"/>
              <a:buFont typeface="Monaco" pitchFamily="2" charset="77"/>
              <a:buChar char="⎻"/>
              <a:tabLst/>
              <a:defRPr/>
            </a:pPr>
            <a:r>
              <a:rPr kumimoji="0" lang="en-US" sz="2000" b="0" i="0" u="none" strike="noStrike" kern="1600" cap="none" spc="-50" normalizeH="0" baseline="0" noProof="0">
                <a:ln>
                  <a:noFill/>
                </a:ln>
                <a:solidFill>
                  <a:srgbClr val="54565B"/>
                </a:solidFill>
                <a:effectLst/>
                <a:uLnTx/>
                <a:uFillTx/>
                <a:latin typeface="Trebuchet MS" panose="020B0703020202090204" pitchFamily="34" charset="0"/>
                <a:ea typeface="+mn-ea"/>
                <a:cs typeface="+mn-cs"/>
              </a:rPr>
              <a:t>Click to edit text</a:t>
            </a:r>
          </a:p>
          <a:p>
            <a:pPr marL="675958" marR="0" lvl="1" indent="-285750" algn="l" defTabSz="914400" rtl="0" eaLnBrk="1" fontAlgn="auto" latinLnBrk="0" hangingPunct="1">
              <a:lnSpc>
                <a:spcPct val="114000"/>
              </a:lnSpc>
              <a:spcBef>
                <a:spcPts val="0"/>
              </a:spcBef>
              <a:spcAft>
                <a:spcPts val="600"/>
              </a:spcAft>
              <a:buClrTx/>
              <a:buSzTx/>
              <a:buFont typeface="Monaco" pitchFamily="2" charset="77"/>
              <a:buChar char="⎻"/>
              <a:tabLst/>
              <a:defRPr/>
            </a:pPr>
            <a:r>
              <a:rPr kumimoji="0" lang="en-US" sz="1400" b="0" i="0" u="none" strike="noStrike" kern="1600" cap="none" spc="-50" normalizeH="0" baseline="0" noProof="0">
                <a:ln>
                  <a:noFill/>
                </a:ln>
                <a:solidFill>
                  <a:srgbClr val="54565B"/>
                </a:solidFill>
                <a:effectLst/>
                <a:uLnTx/>
                <a:uFillTx/>
                <a:latin typeface="+mj-lt"/>
                <a:ea typeface="+mn-ea"/>
                <a:cs typeface="+mn-cs"/>
              </a:rPr>
              <a:t>Second level</a:t>
            </a:r>
          </a:p>
          <a:p>
            <a:pPr marL="862012" marR="0" lvl="2" indent="-171450" algn="l" defTabSz="914400" rtl="0" eaLnBrk="1" fontAlgn="auto" latinLnBrk="0" hangingPunct="1">
              <a:lnSpc>
                <a:spcPct val="114000"/>
              </a:lnSpc>
              <a:spcBef>
                <a:spcPts val="0"/>
              </a:spcBef>
              <a:spcAft>
                <a:spcPts val="600"/>
              </a:spcAft>
              <a:buClrTx/>
              <a:buSzTx/>
              <a:buFont typeface="Monaco" pitchFamily="2" charset="77"/>
              <a:buChar char="⎻"/>
              <a:tabLst/>
              <a:defRPr/>
            </a:pPr>
            <a:r>
              <a:rPr kumimoji="0" lang="en-US" sz="1100" b="0" i="1" u="none" strike="noStrike" kern="1600" cap="none" spc="-50" normalizeH="0" baseline="0" noProof="0">
                <a:ln>
                  <a:noFill/>
                </a:ln>
                <a:solidFill>
                  <a:srgbClr val="54565B"/>
                </a:solidFill>
                <a:effectLst/>
                <a:uLnTx/>
                <a:uFillTx/>
                <a:latin typeface="Georgia" panose="02040502050405020303" pitchFamily="18" charset="0"/>
                <a:ea typeface="+mn-ea"/>
                <a:cs typeface="+mn-cs"/>
              </a:rPr>
              <a:t>Third level</a:t>
            </a:r>
          </a:p>
        </p:txBody>
      </p:sp>
      <p:sp>
        <p:nvSpPr>
          <p:cNvPr id="17" name="Text Placeholder 3">
            <a:extLst>
              <a:ext uri="{FF2B5EF4-FFF2-40B4-BE49-F238E27FC236}">
                <a16:creationId xmlns:a16="http://schemas.microsoft.com/office/drawing/2014/main" id="{CE8F9A4A-9700-2E49-AA7D-4C819732798C}"/>
              </a:ext>
            </a:extLst>
          </p:cNvPr>
          <p:cNvSpPr>
            <a:spLocks noGrp="1"/>
          </p:cNvSpPr>
          <p:nvPr>
            <p:ph type="body" sz="quarter" idx="16" hasCustomPrompt="1"/>
          </p:nvPr>
        </p:nvSpPr>
        <p:spPr>
          <a:xfrm>
            <a:off x="4328757" y="1942676"/>
            <a:ext cx="3512910" cy="4229524"/>
          </a:xfrm>
          <a:prstGeom prst="rect">
            <a:avLst/>
          </a:prstGeom>
        </p:spPr>
        <p:txBody>
          <a:bodyPr>
            <a:noAutofit/>
          </a:bodyPr>
          <a:lstStyle>
            <a:lvl1pPr marL="342900" marR="0" indent="-342900" algn="l" defTabSz="914400" rtl="0" eaLnBrk="1" fontAlgn="auto" latinLnBrk="0" hangingPunct="1">
              <a:lnSpc>
                <a:spcPct val="114000"/>
              </a:lnSpc>
              <a:spcBef>
                <a:spcPts val="0"/>
              </a:spcBef>
              <a:spcAft>
                <a:spcPts val="600"/>
              </a:spcAft>
              <a:buClr>
                <a:srgbClr val="54565B"/>
              </a:buClr>
              <a:buSzPct val="65000"/>
              <a:buFont typeface="Monaco" pitchFamily="2" charset="77"/>
              <a:buChar char="⎻"/>
              <a:tabLst/>
              <a:defRPr/>
            </a:lvl1pPr>
            <a:lvl2pPr marL="675958" marR="0" indent="-285750" algn="l" defTabSz="914400" rtl="0" eaLnBrk="1" fontAlgn="auto" latinLnBrk="0" hangingPunct="1">
              <a:lnSpc>
                <a:spcPct val="114000"/>
              </a:lnSpc>
              <a:spcBef>
                <a:spcPts val="0"/>
              </a:spcBef>
              <a:spcAft>
                <a:spcPts val="600"/>
              </a:spcAft>
              <a:buClrTx/>
              <a:buSzTx/>
              <a:buFont typeface="Monaco" pitchFamily="2" charset="77"/>
              <a:buChar char="⎻"/>
              <a:tabLst/>
              <a:defRPr/>
            </a:lvl2pPr>
            <a:lvl3pPr marL="862012" marR="0" indent="-171450" algn="l" defTabSz="914400" rtl="0" eaLnBrk="1" fontAlgn="auto" latinLnBrk="0" hangingPunct="1">
              <a:lnSpc>
                <a:spcPct val="114000"/>
              </a:lnSpc>
              <a:spcBef>
                <a:spcPts val="0"/>
              </a:spcBef>
              <a:spcAft>
                <a:spcPts val="600"/>
              </a:spcAft>
              <a:buClrTx/>
              <a:buSzTx/>
              <a:buFont typeface="Monaco" pitchFamily="2" charset="77"/>
              <a:buChar char="⎻"/>
              <a:tabLst/>
              <a:defRPr/>
            </a:lvl3pPr>
          </a:lstStyle>
          <a:p>
            <a:pPr marL="342900" marR="0" lvl="0" indent="-342900" algn="l" defTabSz="914400" rtl="0" eaLnBrk="1" fontAlgn="auto" latinLnBrk="0" hangingPunct="1">
              <a:lnSpc>
                <a:spcPct val="114000"/>
              </a:lnSpc>
              <a:spcBef>
                <a:spcPts val="0"/>
              </a:spcBef>
              <a:spcAft>
                <a:spcPts val="600"/>
              </a:spcAft>
              <a:buClr>
                <a:srgbClr val="54565B"/>
              </a:buClr>
              <a:buSzPct val="65000"/>
              <a:buFont typeface="Monaco" pitchFamily="2" charset="77"/>
              <a:buChar char="⎻"/>
              <a:tabLst/>
              <a:defRPr/>
            </a:pPr>
            <a:r>
              <a:rPr kumimoji="0" lang="en-US" sz="2000" b="0" i="0" u="none" strike="noStrike" kern="1600" cap="none" spc="-50" normalizeH="0" baseline="0" noProof="0">
                <a:ln>
                  <a:noFill/>
                </a:ln>
                <a:solidFill>
                  <a:srgbClr val="54565B"/>
                </a:solidFill>
                <a:effectLst/>
                <a:uLnTx/>
                <a:uFillTx/>
                <a:latin typeface="Trebuchet MS" panose="020B0703020202090204" pitchFamily="34" charset="0"/>
                <a:ea typeface="+mn-ea"/>
                <a:cs typeface="+mn-cs"/>
              </a:rPr>
              <a:t>Click to edit text</a:t>
            </a:r>
          </a:p>
          <a:p>
            <a:pPr marL="675958" marR="0" lvl="1" indent="-285750" algn="l" defTabSz="914400" rtl="0" eaLnBrk="1" fontAlgn="auto" latinLnBrk="0" hangingPunct="1">
              <a:lnSpc>
                <a:spcPct val="114000"/>
              </a:lnSpc>
              <a:spcBef>
                <a:spcPts val="0"/>
              </a:spcBef>
              <a:spcAft>
                <a:spcPts val="600"/>
              </a:spcAft>
              <a:buClrTx/>
              <a:buSzTx/>
              <a:buFont typeface="Monaco" pitchFamily="2" charset="77"/>
              <a:buChar char="⎻"/>
              <a:tabLst/>
              <a:defRPr/>
            </a:pPr>
            <a:r>
              <a:rPr kumimoji="0" lang="en-US" sz="1400" b="0" i="0" u="none" strike="noStrike" kern="1600" cap="none" spc="-50" normalizeH="0" baseline="0" noProof="0">
                <a:ln>
                  <a:noFill/>
                </a:ln>
                <a:solidFill>
                  <a:srgbClr val="54565B"/>
                </a:solidFill>
                <a:effectLst/>
                <a:uLnTx/>
                <a:uFillTx/>
                <a:latin typeface="+mj-lt"/>
                <a:ea typeface="+mn-ea"/>
                <a:cs typeface="+mn-cs"/>
              </a:rPr>
              <a:t>Second level</a:t>
            </a:r>
          </a:p>
          <a:p>
            <a:pPr marL="862012" marR="0" lvl="2" indent="-171450" algn="l" defTabSz="914400" rtl="0" eaLnBrk="1" fontAlgn="auto" latinLnBrk="0" hangingPunct="1">
              <a:lnSpc>
                <a:spcPct val="114000"/>
              </a:lnSpc>
              <a:spcBef>
                <a:spcPts val="0"/>
              </a:spcBef>
              <a:spcAft>
                <a:spcPts val="600"/>
              </a:spcAft>
              <a:buClrTx/>
              <a:buSzTx/>
              <a:buFont typeface="Monaco" pitchFamily="2" charset="77"/>
              <a:buChar char="⎻"/>
              <a:tabLst/>
              <a:defRPr/>
            </a:pPr>
            <a:r>
              <a:rPr kumimoji="0" lang="en-US" sz="1100" b="0" i="1" u="none" strike="noStrike" kern="1600" cap="none" spc="-50" normalizeH="0" baseline="0" noProof="0">
                <a:ln>
                  <a:noFill/>
                </a:ln>
                <a:solidFill>
                  <a:srgbClr val="54565B"/>
                </a:solidFill>
                <a:effectLst/>
                <a:uLnTx/>
                <a:uFillTx/>
                <a:latin typeface="Georgia" panose="02040502050405020303" pitchFamily="18" charset="0"/>
                <a:ea typeface="+mn-ea"/>
                <a:cs typeface="+mn-cs"/>
              </a:rPr>
              <a:t>Third level</a:t>
            </a:r>
          </a:p>
        </p:txBody>
      </p:sp>
      <p:sp>
        <p:nvSpPr>
          <p:cNvPr id="18" name="Text Placeholder 3">
            <a:extLst>
              <a:ext uri="{FF2B5EF4-FFF2-40B4-BE49-F238E27FC236}">
                <a16:creationId xmlns:a16="http://schemas.microsoft.com/office/drawing/2014/main" id="{C6FBE4AE-B4C8-AD4B-95AF-CB27A898FEC1}"/>
              </a:ext>
            </a:extLst>
          </p:cNvPr>
          <p:cNvSpPr>
            <a:spLocks noGrp="1"/>
          </p:cNvSpPr>
          <p:nvPr>
            <p:ph type="body" sz="quarter" idx="17" hasCustomPrompt="1"/>
          </p:nvPr>
        </p:nvSpPr>
        <p:spPr>
          <a:xfrm>
            <a:off x="8042340" y="1942676"/>
            <a:ext cx="3512910" cy="4229524"/>
          </a:xfrm>
          <a:prstGeom prst="rect">
            <a:avLst/>
          </a:prstGeom>
        </p:spPr>
        <p:txBody>
          <a:bodyPr>
            <a:noAutofit/>
          </a:bodyPr>
          <a:lstStyle>
            <a:lvl1pPr marL="342900" marR="0" indent="-342900" algn="l" defTabSz="914400" rtl="0" eaLnBrk="1" fontAlgn="auto" latinLnBrk="0" hangingPunct="1">
              <a:lnSpc>
                <a:spcPct val="114000"/>
              </a:lnSpc>
              <a:spcBef>
                <a:spcPts val="0"/>
              </a:spcBef>
              <a:spcAft>
                <a:spcPts val="600"/>
              </a:spcAft>
              <a:buClr>
                <a:srgbClr val="54565B"/>
              </a:buClr>
              <a:buSzPct val="65000"/>
              <a:buFont typeface="Monaco" pitchFamily="2" charset="77"/>
              <a:buChar char="⎻"/>
              <a:tabLst/>
              <a:defRPr/>
            </a:lvl1pPr>
            <a:lvl2pPr marL="675958" marR="0" indent="-285750" algn="l" defTabSz="914400" rtl="0" eaLnBrk="1" fontAlgn="auto" latinLnBrk="0" hangingPunct="1">
              <a:lnSpc>
                <a:spcPct val="114000"/>
              </a:lnSpc>
              <a:spcBef>
                <a:spcPts val="0"/>
              </a:spcBef>
              <a:spcAft>
                <a:spcPts val="600"/>
              </a:spcAft>
              <a:buClrTx/>
              <a:buSzTx/>
              <a:buFont typeface="Monaco" pitchFamily="2" charset="77"/>
              <a:buChar char="⎻"/>
              <a:tabLst/>
              <a:defRPr/>
            </a:lvl2pPr>
            <a:lvl3pPr marL="862012" marR="0" indent="-171450" algn="l" defTabSz="914400" rtl="0" eaLnBrk="1" fontAlgn="auto" latinLnBrk="0" hangingPunct="1">
              <a:lnSpc>
                <a:spcPct val="114000"/>
              </a:lnSpc>
              <a:spcBef>
                <a:spcPts val="0"/>
              </a:spcBef>
              <a:spcAft>
                <a:spcPts val="600"/>
              </a:spcAft>
              <a:buClrTx/>
              <a:buSzTx/>
              <a:buFont typeface="Monaco" pitchFamily="2" charset="77"/>
              <a:buChar char="⎻"/>
              <a:tabLst/>
              <a:defRPr/>
            </a:lvl3pPr>
          </a:lstStyle>
          <a:p>
            <a:pPr marL="342900" marR="0" lvl="0" indent="-342900" algn="l" defTabSz="914400" rtl="0" eaLnBrk="1" fontAlgn="auto" latinLnBrk="0" hangingPunct="1">
              <a:lnSpc>
                <a:spcPct val="114000"/>
              </a:lnSpc>
              <a:spcBef>
                <a:spcPts val="0"/>
              </a:spcBef>
              <a:spcAft>
                <a:spcPts val="600"/>
              </a:spcAft>
              <a:buClr>
                <a:srgbClr val="54565B"/>
              </a:buClr>
              <a:buSzPct val="65000"/>
              <a:buFont typeface="Monaco" pitchFamily="2" charset="77"/>
              <a:buChar char="⎻"/>
              <a:tabLst/>
              <a:defRPr/>
            </a:pPr>
            <a:r>
              <a:rPr kumimoji="0" lang="en-US" sz="2000" b="0" i="0" u="none" strike="noStrike" kern="1600" cap="none" spc="-50" normalizeH="0" baseline="0" noProof="0">
                <a:ln>
                  <a:noFill/>
                </a:ln>
                <a:solidFill>
                  <a:srgbClr val="54565B"/>
                </a:solidFill>
                <a:effectLst/>
                <a:uLnTx/>
                <a:uFillTx/>
                <a:latin typeface="Trebuchet MS" panose="020B0703020202090204" pitchFamily="34" charset="0"/>
                <a:ea typeface="+mn-ea"/>
                <a:cs typeface="+mn-cs"/>
              </a:rPr>
              <a:t>Click to edit text</a:t>
            </a:r>
          </a:p>
          <a:p>
            <a:pPr marL="675958" marR="0" lvl="1" indent="-285750" algn="l" defTabSz="914400" rtl="0" eaLnBrk="1" fontAlgn="auto" latinLnBrk="0" hangingPunct="1">
              <a:lnSpc>
                <a:spcPct val="114000"/>
              </a:lnSpc>
              <a:spcBef>
                <a:spcPts val="0"/>
              </a:spcBef>
              <a:spcAft>
                <a:spcPts val="600"/>
              </a:spcAft>
              <a:buClrTx/>
              <a:buSzTx/>
              <a:buFont typeface="Monaco" pitchFamily="2" charset="77"/>
              <a:buChar char="⎻"/>
              <a:tabLst/>
              <a:defRPr/>
            </a:pPr>
            <a:r>
              <a:rPr kumimoji="0" lang="en-US" sz="1400" b="0" i="0" u="none" strike="noStrike" kern="1600" cap="none" spc="-50" normalizeH="0" baseline="0" noProof="0">
                <a:ln>
                  <a:noFill/>
                </a:ln>
                <a:solidFill>
                  <a:srgbClr val="54565B"/>
                </a:solidFill>
                <a:effectLst/>
                <a:uLnTx/>
                <a:uFillTx/>
                <a:latin typeface="+mj-lt"/>
                <a:ea typeface="+mn-ea"/>
                <a:cs typeface="+mn-cs"/>
              </a:rPr>
              <a:t>Second level</a:t>
            </a:r>
          </a:p>
          <a:p>
            <a:pPr marL="862012" marR="0" lvl="2" indent="-171450" algn="l" defTabSz="914400" rtl="0" eaLnBrk="1" fontAlgn="auto" latinLnBrk="0" hangingPunct="1">
              <a:lnSpc>
                <a:spcPct val="114000"/>
              </a:lnSpc>
              <a:spcBef>
                <a:spcPts val="0"/>
              </a:spcBef>
              <a:spcAft>
                <a:spcPts val="600"/>
              </a:spcAft>
              <a:buClrTx/>
              <a:buSzTx/>
              <a:buFont typeface="Monaco" pitchFamily="2" charset="77"/>
              <a:buChar char="⎻"/>
              <a:tabLst/>
              <a:defRPr/>
            </a:pPr>
            <a:r>
              <a:rPr kumimoji="0" lang="en-US" sz="1100" b="0" i="1" u="none" strike="noStrike" kern="1600" cap="none" spc="-50" normalizeH="0" baseline="0" noProof="0">
                <a:ln>
                  <a:noFill/>
                </a:ln>
                <a:solidFill>
                  <a:srgbClr val="54565B"/>
                </a:solidFill>
                <a:effectLst/>
                <a:uLnTx/>
                <a:uFillTx/>
                <a:latin typeface="Georgia" panose="02040502050405020303" pitchFamily="18" charset="0"/>
                <a:ea typeface="+mn-ea"/>
                <a:cs typeface="+mn-cs"/>
              </a:rPr>
              <a:t>Third level</a:t>
            </a:r>
          </a:p>
        </p:txBody>
      </p:sp>
      <p:pic>
        <p:nvPicPr>
          <p:cNvPr id="13" name="Picture 12" descr="A picture containing text&#10;&#10;Description automatically generated">
            <a:extLst>
              <a:ext uri="{FF2B5EF4-FFF2-40B4-BE49-F238E27FC236}">
                <a16:creationId xmlns:a16="http://schemas.microsoft.com/office/drawing/2014/main" id="{62E86C9E-CB13-FE47-810D-ACC7D440614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785197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Just Header + Footer">
    <p:spTree>
      <p:nvGrpSpPr>
        <p:cNvPr id="1" name=""/>
        <p:cNvGrpSpPr/>
        <p:nvPr/>
      </p:nvGrpSpPr>
      <p:grpSpPr>
        <a:xfrm>
          <a:off x="0" y="0"/>
          <a:ext cx="0" cy="0"/>
          <a:chOff x="0" y="0"/>
          <a:chExt cx="0" cy="0"/>
        </a:xfrm>
      </p:grpSpPr>
      <p:sp>
        <p:nvSpPr>
          <p:cNvPr id="8" name="Slide Number Placeholder 6">
            <a:extLst>
              <a:ext uri="{FF2B5EF4-FFF2-40B4-BE49-F238E27FC236}">
                <a16:creationId xmlns:a16="http://schemas.microsoft.com/office/drawing/2014/main" id="{F3949077-E0E8-B647-A11F-24C62D2D4087}"/>
              </a:ext>
            </a:extLst>
          </p:cNvPr>
          <p:cNvSpPr txBox="1">
            <a:spLocks/>
          </p:cNvSpPr>
          <p:nvPr userDrawn="1"/>
        </p:nvSpPr>
        <p:spPr>
          <a:xfrm>
            <a:off x="211015"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b="0" i="0" kern="1200">
                <a:solidFill>
                  <a:schemeClr val="tx1">
                    <a:lumMod val="40000"/>
                    <a:lumOff val="60000"/>
                  </a:schemeClr>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EAA09E-D67E-864E-8466-C38E88600C4F}" type="slidenum">
              <a:rPr lang="en-US" smtClean="0"/>
              <a:pPr/>
              <a:t>‹#›</a:t>
            </a:fld>
            <a:endParaRPr lang="en-US"/>
          </a:p>
        </p:txBody>
      </p:sp>
      <p:sp>
        <p:nvSpPr>
          <p:cNvPr id="6" name="Title 1">
            <a:extLst>
              <a:ext uri="{FF2B5EF4-FFF2-40B4-BE49-F238E27FC236}">
                <a16:creationId xmlns:a16="http://schemas.microsoft.com/office/drawing/2014/main" id="{F90A82CE-0D18-B941-A735-67EC495377B7}"/>
              </a:ext>
            </a:extLst>
          </p:cNvPr>
          <p:cNvSpPr>
            <a:spLocks noGrp="1"/>
          </p:cNvSpPr>
          <p:nvPr>
            <p:ph type="title" hasCustomPrompt="1"/>
          </p:nvPr>
        </p:nvSpPr>
        <p:spPr>
          <a:xfrm>
            <a:off x="577516" y="365125"/>
            <a:ext cx="10972800" cy="987019"/>
          </a:xfrm>
        </p:spPr>
        <p:txBody>
          <a:bodyPr/>
          <a:lstStyle>
            <a:lvl1pPr algn="l">
              <a:lnSpc>
                <a:spcPct val="80000"/>
              </a:lnSpc>
              <a:defRPr b="1" i="0">
                <a:solidFill>
                  <a:schemeClr val="tx2"/>
                </a:solidFill>
                <a:latin typeface="Trebuchet MS" panose="020B0703020202090204" pitchFamily="34" charset="0"/>
              </a:defRPr>
            </a:lvl1pPr>
          </a:lstStyle>
          <a:p>
            <a:r>
              <a:rPr lang="en-US"/>
              <a:t>Click to edit master title style</a:t>
            </a:r>
          </a:p>
        </p:txBody>
      </p:sp>
      <p:pic>
        <p:nvPicPr>
          <p:cNvPr id="7" name="Picture 6" descr="A picture containing text&#10;&#10;Description automatically generated">
            <a:extLst>
              <a:ext uri="{FF2B5EF4-FFF2-40B4-BE49-F238E27FC236}">
                <a16:creationId xmlns:a16="http://schemas.microsoft.com/office/drawing/2014/main" id="{2ECBF799-752D-3A48-BBAE-380CFE2E5BF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39070744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Just Footer">
    <p:spTree>
      <p:nvGrpSpPr>
        <p:cNvPr id="1" name=""/>
        <p:cNvGrpSpPr/>
        <p:nvPr/>
      </p:nvGrpSpPr>
      <p:grpSpPr>
        <a:xfrm>
          <a:off x="0" y="0"/>
          <a:ext cx="0" cy="0"/>
          <a:chOff x="0" y="0"/>
          <a:chExt cx="0" cy="0"/>
        </a:xfrm>
      </p:grpSpPr>
      <p:sp>
        <p:nvSpPr>
          <p:cNvPr id="8" name="Slide Number Placeholder 6">
            <a:extLst>
              <a:ext uri="{FF2B5EF4-FFF2-40B4-BE49-F238E27FC236}">
                <a16:creationId xmlns:a16="http://schemas.microsoft.com/office/drawing/2014/main" id="{F3949077-E0E8-B647-A11F-24C62D2D4087}"/>
              </a:ext>
            </a:extLst>
          </p:cNvPr>
          <p:cNvSpPr txBox="1">
            <a:spLocks/>
          </p:cNvSpPr>
          <p:nvPr userDrawn="1"/>
        </p:nvSpPr>
        <p:spPr>
          <a:xfrm>
            <a:off x="211015"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b="0" i="0" kern="1200">
                <a:solidFill>
                  <a:schemeClr val="tx1">
                    <a:lumMod val="40000"/>
                    <a:lumOff val="60000"/>
                  </a:schemeClr>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EAA09E-D67E-864E-8466-C38E88600C4F}" type="slidenum">
              <a:rPr lang="en-US" smtClean="0"/>
              <a:pPr/>
              <a:t>‹#›</a:t>
            </a:fld>
            <a:endParaRPr lang="en-US"/>
          </a:p>
        </p:txBody>
      </p:sp>
      <p:pic>
        <p:nvPicPr>
          <p:cNvPr id="5" name="Picture 4" descr="A picture containing text&#10;&#10;Description automatically generated">
            <a:extLst>
              <a:ext uri="{FF2B5EF4-FFF2-40B4-BE49-F238E27FC236}">
                <a16:creationId xmlns:a16="http://schemas.microsoft.com/office/drawing/2014/main" id="{9EB3994F-086B-D541-830D-38982D59ACE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26184025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ue Background">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6973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Add Image">
    <p:bg bwMode="grayWhite">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71CDD-03B6-5447-B8EF-BC2DD2AB7DD2}"/>
              </a:ext>
            </a:extLst>
          </p:cNvPr>
          <p:cNvSpPr>
            <a:spLocks noGrp="1"/>
          </p:cNvSpPr>
          <p:nvPr>
            <p:ph type="ctrTitle" hasCustomPrompt="1"/>
          </p:nvPr>
        </p:nvSpPr>
        <p:spPr>
          <a:xfrm>
            <a:off x="1066800" y="4589904"/>
            <a:ext cx="10058400" cy="1001872"/>
          </a:xfrm>
        </p:spPr>
        <p:txBody>
          <a:bodyPr anchor="b"/>
          <a:lstStyle>
            <a:lvl1pPr algn="l">
              <a:lnSpc>
                <a:spcPct val="80000"/>
              </a:lnSpc>
              <a:defRPr sz="4000" b="1" i="0" spc="0" baseline="0">
                <a:solidFill>
                  <a:schemeClr val="tx2"/>
                </a:solidFill>
                <a:latin typeface="Trebuchet MS" panose="020B070302020209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3572D1E-ECF6-C04B-874C-31D977FFD310}"/>
              </a:ext>
            </a:extLst>
          </p:cNvPr>
          <p:cNvSpPr>
            <a:spLocks noGrp="1"/>
          </p:cNvSpPr>
          <p:nvPr>
            <p:ph type="subTitle" idx="1" hasCustomPrompt="1"/>
          </p:nvPr>
        </p:nvSpPr>
        <p:spPr>
          <a:xfrm>
            <a:off x="1066800" y="5724557"/>
            <a:ext cx="10058400" cy="463513"/>
          </a:xfrm>
          <a:prstGeom prst="rect">
            <a:avLst/>
          </a:prstGeom>
        </p:spPr>
        <p:txBody>
          <a:bodyPr anchor="t">
            <a:noAutofit/>
          </a:bodyPr>
          <a:lstStyle>
            <a:lvl1pPr marL="0" indent="0" algn="l">
              <a:lnSpc>
                <a:spcPct val="110000"/>
              </a:lnSpc>
              <a:buNone/>
              <a:defRPr sz="1500" b="0" i="0" kern="800" spc="300" baseline="0">
                <a:solidFill>
                  <a:schemeClr val="tx1"/>
                </a:solidFill>
                <a:latin typeface="Trebuchet MS" panose="020B070302020209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Picture Placeholder 4">
            <a:extLst>
              <a:ext uri="{FF2B5EF4-FFF2-40B4-BE49-F238E27FC236}">
                <a16:creationId xmlns:a16="http://schemas.microsoft.com/office/drawing/2014/main" id="{99589CF8-D81C-414B-8E64-B34223E87508}"/>
              </a:ext>
            </a:extLst>
          </p:cNvPr>
          <p:cNvSpPr>
            <a:spLocks noGrp="1"/>
          </p:cNvSpPr>
          <p:nvPr>
            <p:ph type="pic" sz="quarter" idx="10" hasCustomPrompt="1"/>
          </p:nvPr>
        </p:nvSpPr>
        <p:spPr>
          <a:xfrm>
            <a:off x="-12189" y="-32658"/>
            <a:ext cx="12225688" cy="3222347"/>
          </a:xfrm>
          <a:custGeom>
            <a:avLst/>
            <a:gdLst>
              <a:gd name="connsiteX0" fmla="*/ 0 w 12191998"/>
              <a:gd name="connsiteY0" fmla="*/ 0 h 6858000"/>
              <a:gd name="connsiteX1" fmla="*/ 11048975 w 12191998"/>
              <a:gd name="connsiteY1" fmla="*/ 0 h 6858000"/>
              <a:gd name="connsiteX2" fmla="*/ 12191998 w 12191998"/>
              <a:gd name="connsiteY2" fmla="*/ 1143023 h 6858000"/>
              <a:gd name="connsiteX3" fmla="*/ 12191998 w 12191998"/>
              <a:gd name="connsiteY3" fmla="*/ 6858000 h 6858000"/>
              <a:gd name="connsiteX4" fmla="*/ 0 w 12191998"/>
              <a:gd name="connsiteY4" fmla="*/ 6858000 h 6858000"/>
              <a:gd name="connsiteX5" fmla="*/ 0 w 12191998"/>
              <a:gd name="connsiteY5" fmla="*/ 0 h 6858000"/>
              <a:gd name="connsiteX0" fmla="*/ 0 w 12195023"/>
              <a:gd name="connsiteY0" fmla="*/ 12192 h 6870192"/>
              <a:gd name="connsiteX1" fmla="*/ 12195023 w 12195023"/>
              <a:gd name="connsiteY1" fmla="*/ 0 h 6870192"/>
              <a:gd name="connsiteX2" fmla="*/ 12191998 w 12195023"/>
              <a:gd name="connsiteY2" fmla="*/ 1155215 h 6870192"/>
              <a:gd name="connsiteX3" fmla="*/ 12191998 w 12195023"/>
              <a:gd name="connsiteY3" fmla="*/ 6870192 h 6870192"/>
              <a:gd name="connsiteX4" fmla="*/ 0 w 12195023"/>
              <a:gd name="connsiteY4" fmla="*/ 6870192 h 6870192"/>
              <a:gd name="connsiteX5" fmla="*/ 0 w 12195023"/>
              <a:gd name="connsiteY5" fmla="*/ 12192 h 6870192"/>
              <a:gd name="connsiteX0" fmla="*/ 0 w 12195023"/>
              <a:gd name="connsiteY0" fmla="*/ 12192 h 6870192"/>
              <a:gd name="connsiteX1" fmla="*/ 12195023 w 12195023"/>
              <a:gd name="connsiteY1" fmla="*/ 0 h 6870192"/>
              <a:gd name="connsiteX2" fmla="*/ 12191998 w 12195023"/>
              <a:gd name="connsiteY2" fmla="*/ 1155215 h 6870192"/>
              <a:gd name="connsiteX3" fmla="*/ 5974078 w 12195023"/>
              <a:gd name="connsiteY3" fmla="*/ 6870192 h 6870192"/>
              <a:gd name="connsiteX4" fmla="*/ 0 w 12195023"/>
              <a:gd name="connsiteY4" fmla="*/ 6870192 h 6870192"/>
              <a:gd name="connsiteX5" fmla="*/ 0 w 12195023"/>
              <a:gd name="connsiteY5" fmla="*/ 12192 h 6870192"/>
              <a:gd name="connsiteX0" fmla="*/ 0 w 12204254"/>
              <a:gd name="connsiteY0" fmla="*/ 12192 h 6870192"/>
              <a:gd name="connsiteX1" fmla="*/ 12195023 w 12204254"/>
              <a:gd name="connsiteY1" fmla="*/ 0 h 6870192"/>
              <a:gd name="connsiteX2" fmla="*/ 12204190 w 12204254"/>
              <a:gd name="connsiteY2" fmla="*/ 5702831 h 6870192"/>
              <a:gd name="connsiteX3" fmla="*/ 5974078 w 12204254"/>
              <a:gd name="connsiteY3" fmla="*/ 6870192 h 6870192"/>
              <a:gd name="connsiteX4" fmla="*/ 0 w 12204254"/>
              <a:gd name="connsiteY4" fmla="*/ 6870192 h 6870192"/>
              <a:gd name="connsiteX5" fmla="*/ 0 w 12204254"/>
              <a:gd name="connsiteY5" fmla="*/ 12192 h 6870192"/>
              <a:gd name="connsiteX0" fmla="*/ 0 w 12204254"/>
              <a:gd name="connsiteY0" fmla="*/ 12192 h 6894576"/>
              <a:gd name="connsiteX1" fmla="*/ 12195023 w 12204254"/>
              <a:gd name="connsiteY1" fmla="*/ 0 h 6894576"/>
              <a:gd name="connsiteX2" fmla="*/ 12204190 w 12204254"/>
              <a:gd name="connsiteY2" fmla="*/ 5702831 h 6894576"/>
              <a:gd name="connsiteX3" fmla="*/ 3572254 w 12204254"/>
              <a:gd name="connsiteY3" fmla="*/ 6894576 h 6894576"/>
              <a:gd name="connsiteX4" fmla="*/ 0 w 12204254"/>
              <a:gd name="connsiteY4" fmla="*/ 6870192 h 6894576"/>
              <a:gd name="connsiteX5" fmla="*/ 0 w 12204254"/>
              <a:gd name="connsiteY5" fmla="*/ 12192 h 6894576"/>
              <a:gd name="connsiteX0" fmla="*/ 12192 w 12216446"/>
              <a:gd name="connsiteY0" fmla="*/ 12192 h 6894576"/>
              <a:gd name="connsiteX1" fmla="*/ 12207215 w 12216446"/>
              <a:gd name="connsiteY1" fmla="*/ 0 h 6894576"/>
              <a:gd name="connsiteX2" fmla="*/ 12216382 w 12216446"/>
              <a:gd name="connsiteY2" fmla="*/ 5702831 h 6894576"/>
              <a:gd name="connsiteX3" fmla="*/ 3584446 w 12216446"/>
              <a:gd name="connsiteY3" fmla="*/ 6894576 h 6894576"/>
              <a:gd name="connsiteX4" fmla="*/ 0 w 12216446"/>
              <a:gd name="connsiteY4" fmla="*/ 5724144 h 6894576"/>
              <a:gd name="connsiteX5" fmla="*/ 12192 w 12216446"/>
              <a:gd name="connsiteY5" fmla="*/ 12192 h 6894576"/>
              <a:gd name="connsiteX0" fmla="*/ 2956 w 12216446"/>
              <a:gd name="connsiteY0" fmla="*/ 1647028 h 6894576"/>
              <a:gd name="connsiteX1" fmla="*/ 12207215 w 12216446"/>
              <a:gd name="connsiteY1" fmla="*/ 0 h 6894576"/>
              <a:gd name="connsiteX2" fmla="*/ 12216382 w 12216446"/>
              <a:gd name="connsiteY2" fmla="*/ 5702831 h 6894576"/>
              <a:gd name="connsiteX3" fmla="*/ 3584446 w 12216446"/>
              <a:gd name="connsiteY3" fmla="*/ 6894576 h 6894576"/>
              <a:gd name="connsiteX4" fmla="*/ 0 w 12216446"/>
              <a:gd name="connsiteY4" fmla="*/ 5724144 h 6894576"/>
              <a:gd name="connsiteX5" fmla="*/ 2956 w 12216446"/>
              <a:gd name="connsiteY5" fmla="*/ 1647028 h 6894576"/>
              <a:gd name="connsiteX0" fmla="*/ 2956 w 12216681"/>
              <a:gd name="connsiteY0" fmla="*/ 0 h 5247548"/>
              <a:gd name="connsiteX1" fmla="*/ 12216452 w 12216681"/>
              <a:gd name="connsiteY1" fmla="*/ 52463 h 5247548"/>
              <a:gd name="connsiteX2" fmla="*/ 12216382 w 12216681"/>
              <a:gd name="connsiteY2" fmla="*/ 4055803 h 5247548"/>
              <a:gd name="connsiteX3" fmla="*/ 3584446 w 12216681"/>
              <a:gd name="connsiteY3" fmla="*/ 5247548 h 5247548"/>
              <a:gd name="connsiteX4" fmla="*/ 0 w 12216681"/>
              <a:gd name="connsiteY4" fmla="*/ 4077116 h 5247548"/>
              <a:gd name="connsiteX5" fmla="*/ 2956 w 12216681"/>
              <a:gd name="connsiteY5" fmla="*/ 0 h 5247548"/>
              <a:gd name="connsiteX0" fmla="*/ 2956 w 12216681"/>
              <a:gd name="connsiteY0" fmla="*/ 0 h 5201367"/>
              <a:gd name="connsiteX1" fmla="*/ 12216452 w 12216681"/>
              <a:gd name="connsiteY1" fmla="*/ 6282 h 5201367"/>
              <a:gd name="connsiteX2" fmla="*/ 12216382 w 12216681"/>
              <a:gd name="connsiteY2" fmla="*/ 4009622 h 5201367"/>
              <a:gd name="connsiteX3" fmla="*/ 3584446 w 12216681"/>
              <a:gd name="connsiteY3" fmla="*/ 5201367 h 5201367"/>
              <a:gd name="connsiteX4" fmla="*/ 0 w 12216681"/>
              <a:gd name="connsiteY4" fmla="*/ 4030935 h 5201367"/>
              <a:gd name="connsiteX5" fmla="*/ 2956 w 12216681"/>
              <a:gd name="connsiteY5" fmla="*/ 0 h 5201367"/>
              <a:gd name="connsiteX0" fmla="*/ 2956 w 12216681"/>
              <a:gd name="connsiteY0" fmla="*/ 1379172 h 5195085"/>
              <a:gd name="connsiteX1" fmla="*/ 12216452 w 12216681"/>
              <a:gd name="connsiteY1" fmla="*/ 0 h 5195085"/>
              <a:gd name="connsiteX2" fmla="*/ 12216382 w 12216681"/>
              <a:gd name="connsiteY2" fmla="*/ 4003340 h 5195085"/>
              <a:gd name="connsiteX3" fmla="*/ 3584446 w 12216681"/>
              <a:gd name="connsiteY3" fmla="*/ 5195085 h 5195085"/>
              <a:gd name="connsiteX4" fmla="*/ 0 w 12216681"/>
              <a:gd name="connsiteY4" fmla="*/ 4024653 h 5195085"/>
              <a:gd name="connsiteX5" fmla="*/ 2956 w 12216681"/>
              <a:gd name="connsiteY5" fmla="*/ 1379172 h 5195085"/>
              <a:gd name="connsiteX0" fmla="*/ 2956 w 12225688"/>
              <a:gd name="connsiteY0" fmla="*/ 67609 h 3883522"/>
              <a:gd name="connsiteX1" fmla="*/ 12225688 w 12225688"/>
              <a:gd name="connsiteY1" fmla="*/ 0 h 3883522"/>
              <a:gd name="connsiteX2" fmla="*/ 12216382 w 12225688"/>
              <a:gd name="connsiteY2" fmla="*/ 2691777 h 3883522"/>
              <a:gd name="connsiteX3" fmla="*/ 3584446 w 12225688"/>
              <a:gd name="connsiteY3" fmla="*/ 3883522 h 3883522"/>
              <a:gd name="connsiteX4" fmla="*/ 0 w 12225688"/>
              <a:gd name="connsiteY4" fmla="*/ 2713090 h 3883522"/>
              <a:gd name="connsiteX5" fmla="*/ 2956 w 12225688"/>
              <a:gd name="connsiteY5" fmla="*/ 67609 h 3883522"/>
              <a:gd name="connsiteX0" fmla="*/ 2956 w 12225688"/>
              <a:gd name="connsiteY0" fmla="*/ 0 h 3899040"/>
              <a:gd name="connsiteX1" fmla="*/ 12225688 w 12225688"/>
              <a:gd name="connsiteY1" fmla="*/ 15518 h 3899040"/>
              <a:gd name="connsiteX2" fmla="*/ 12216382 w 12225688"/>
              <a:gd name="connsiteY2" fmla="*/ 2707295 h 3899040"/>
              <a:gd name="connsiteX3" fmla="*/ 3584446 w 12225688"/>
              <a:gd name="connsiteY3" fmla="*/ 3899040 h 3899040"/>
              <a:gd name="connsiteX4" fmla="*/ 0 w 12225688"/>
              <a:gd name="connsiteY4" fmla="*/ 2728608 h 3899040"/>
              <a:gd name="connsiteX5" fmla="*/ 2956 w 12225688"/>
              <a:gd name="connsiteY5" fmla="*/ 0 h 389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5688" h="3899040">
                <a:moveTo>
                  <a:pt x="2956" y="0"/>
                </a:moveTo>
                <a:lnTo>
                  <a:pt x="12225688" y="15518"/>
                </a:lnTo>
                <a:cubicBezTo>
                  <a:pt x="12224680" y="400590"/>
                  <a:pt x="12217390" y="2322223"/>
                  <a:pt x="12216382" y="2707295"/>
                </a:cubicBezTo>
                <a:lnTo>
                  <a:pt x="3584446" y="3899040"/>
                </a:lnTo>
                <a:lnTo>
                  <a:pt x="0" y="2728608"/>
                </a:lnTo>
                <a:cubicBezTo>
                  <a:pt x="985" y="1369569"/>
                  <a:pt x="1971" y="1359039"/>
                  <a:pt x="2956" y="0"/>
                </a:cubicBezTo>
                <a:close/>
              </a:path>
            </a:pathLst>
          </a:custGeom>
        </p:spPr>
        <p:txBody>
          <a:bodyPr anchor="ctr"/>
          <a:lstStyle>
            <a:lvl1pPr marL="0" indent="0" algn="ctr">
              <a:buNone/>
              <a:defRPr/>
            </a:lvl1pPr>
          </a:lstStyle>
          <a:p>
            <a:r>
              <a:rPr lang="en-US"/>
              <a:t>Insert photo by clicking on the image icon</a:t>
            </a:r>
          </a:p>
        </p:txBody>
      </p:sp>
      <p:pic>
        <p:nvPicPr>
          <p:cNvPr id="8" name="Picture 7" descr="A picture containing text&#10;&#10;Description automatically generated">
            <a:extLst>
              <a:ext uri="{FF2B5EF4-FFF2-40B4-BE49-F238E27FC236}">
                <a16:creationId xmlns:a16="http://schemas.microsoft.com/office/drawing/2014/main" id="{EFF33FB4-592B-EA42-8817-C852A19F15B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1999" y="2962179"/>
            <a:ext cx="5334001" cy="1995893"/>
          </a:xfrm>
          <a:prstGeom prst="rect">
            <a:avLst/>
          </a:prstGeom>
        </p:spPr>
      </p:pic>
      <p:sp>
        <p:nvSpPr>
          <p:cNvPr id="10" name="Slide Number Placeholder 5">
            <a:extLst>
              <a:ext uri="{FF2B5EF4-FFF2-40B4-BE49-F238E27FC236}">
                <a16:creationId xmlns:a16="http://schemas.microsoft.com/office/drawing/2014/main" id="{521552D7-E3DD-DF40-BA70-38D5F26ECD94}"/>
              </a:ext>
            </a:extLst>
          </p:cNvPr>
          <p:cNvSpPr txBox="1">
            <a:spLocks/>
          </p:cNvSpPr>
          <p:nvPr userDrawn="1"/>
        </p:nvSpPr>
        <p:spPr>
          <a:xfrm>
            <a:off x="1015062" y="6400799"/>
            <a:ext cx="11227904"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b="1" i="0" kern="1200">
                <a:solidFill>
                  <a:schemeClr val="bg2"/>
                </a:solidFill>
                <a:effectLst/>
                <a:latin typeface="+mn-lt"/>
                <a:ea typeface="+mn-ea"/>
                <a:cs typeface="+mn-cs"/>
              </a:rPr>
              <a:t>GILEAD and the GILEAD logo are trademarks of Gilead Sciences, Inc. </a:t>
            </a:r>
            <a:endParaRPr lang="en-US" b="0" i="0">
              <a:latin typeface="Trebuchet MS" panose="020B0703020202090204" pitchFamily="34" charset="0"/>
            </a:endParaRPr>
          </a:p>
        </p:txBody>
      </p:sp>
    </p:spTree>
    <p:extLst>
      <p:ext uri="{BB962C8B-B14F-4D97-AF65-F5344CB8AC3E}">
        <p14:creationId xmlns:p14="http://schemas.microsoft.com/office/powerpoint/2010/main" val="4235052474"/>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d Background">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72456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 Backgroun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388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losing - Add Image">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F817CF6A-808E-8C4F-9BE1-507266848035}"/>
              </a:ext>
            </a:extLst>
          </p:cNvPr>
          <p:cNvSpPr>
            <a:spLocks noGrp="1"/>
          </p:cNvSpPr>
          <p:nvPr>
            <p:ph type="sldNum" sz="quarter" idx="4"/>
          </p:nvPr>
        </p:nvSpPr>
        <p:spPr>
          <a:xfrm>
            <a:off x="211015" y="6400799"/>
            <a:ext cx="2743200" cy="291492"/>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a:p>
        </p:txBody>
      </p:sp>
      <p:sp>
        <p:nvSpPr>
          <p:cNvPr id="6" name="Picture Placeholder 4">
            <a:extLst>
              <a:ext uri="{FF2B5EF4-FFF2-40B4-BE49-F238E27FC236}">
                <a16:creationId xmlns:a16="http://schemas.microsoft.com/office/drawing/2014/main" id="{46CC5A0F-1802-5B4A-A4A0-3E3E5F67C291}"/>
              </a:ext>
            </a:extLst>
          </p:cNvPr>
          <p:cNvSpPr>
            <a:spLocks noGrp="1"/>
          </p:cNvSpPr>
          <p:nvPr>
            <p:ph type="pic" sz="quarter" idx="10" hasCustomPrompt="1"/>
          </p:nvPr>
        </p:nvSpPr>
        <p:spPr>
          <a:xfrm>
            <a:off x="-12190" y="-48768"/>
            <a:ext cx="12216446" cy="6894576"/>
          </a:xfrm>
          <a:custGeom>
            <a:avLst/>
            <a:gdLst>
              <a:gd name="connsiteX0" fmla="*/ 0 w 12191998"/>
              <a:gd name="connsiteY0" fmla="*/ 0 h 6858000"/>
              <a:gd name="connsiteX1" fmla="*/ 11048975 w 12191998"/>
              <a:gd name="connsiteY1" fmla="*/ 0 h 6858000"/>
              <a:gd name="connsiteX2" fmla="*/ 12191998 w 12191998"/>
              <a:gd name="connsiteY2" fmla="*/ 1143023 h 6858000"/>
              <a:gd name="connsiteX3" fmla="*/ 12191998 w 12191998"/>
              <a:gd name="connsiteY3" fmla="*/ 6858000 h 6858000"/>
              <a:gd name="connsiteX4" fmla="*/ 0 w 12191998"/>
              <a:gd name="connsiteY4" fmla="*/ 6858000 h 6858000"/>
              <a:gd name="connsiteX5" fmla="*/ 0 w 12191998"/>
              <a:gd name="connsiteY5" fmla="*/ 0 h 6858000"/>
              <a:gd name="connsiteX0" fmla="*/ 0 w 12195023"/>
              <a:gd name="connsiteY0" fmla="*/ 12192 h 6870192"/>
              <a:gd name="connsiteX1" fmla="*/ 12195023 w 12195023"/>
              <a:gd name="connsiteY1" fmla="*/ 0 h 6870192"/>
              <a:gd name="connsiteX2" fmla="*/ 12191998 w 12195023"/>
              <a:gd name="connsiteY2" fmla="*/ 1155215 h 6870192"/>
              <a:gd name="connsiteX3" fmla="*/ 12191998 w 12195023"/>
              <a:gd name="connsiteY3" fmla="*/ 6870192 h 6870192"/>
              <a:gd name="connsiteX4" fmla="*/ 0 w 12195023"/>
              <a:gd name="connsiteY4" fmla="*/ 6870192 h 6870192"/>
              <a:gd name="connsiteX5" fmla="*/ 0 w 12195023"/>
              <a:gd name="connsiteY5" fmla="*/ 12192 h 6870192"/>
              <a:gd name="connsiteX0" fmla="*/ 0 w 12195023"/>
              <a:gd name="connsiteY0" fmla="*/ 12192 h 6870192"/>
              <a:gd name="connsiteX1" fmla="*/ 12195023 w 12195023"/>
              <a:gd name="connsiteY1" fmla="*/ 0 h 6870192"/>
              <a:gd name="connsiteX2" fmla="*/ 12191998 w 12195023"/>
              <a:gd name="connsiteY2" fmla="*/ 1155215 h 6870192"/>
              <a:gd name="connsiteX3" fmla="*/ 5974078 w 12195023"/>
              <a:gd name="connsiteY3" fmla="*/ 6870192 h 6870192"/>
              <a:gd name="connsiteX4" fmla="*/ 0 w 12195023"/>
              <a:gd name="connsiteY4" fmla="*/ 6870192 h 6870192"/>
              <a:gd name="connsiteX5" fmla="*/ 0 w 12195023"/>
              <a:gd name="connsiteY5" fmla="*/ 12192 h 6870192"/>
              <a:gd name="connsiteX0" fmla="*/ 0 w 12204254"/>
              <a:gd name="connsiteY0" fmla="*/ 12192 h 6870192"/>
              <a:gd name="connsiteX1" fmla="*/ 12195023 w 12204254"/>
              <a:gd name="connsiteY1" fmla="*/ 0 h 6870192"/>
              <a:gd name="connsiteX2" fmla="*/ 12204190 w 12204254"/>
              <a:gd name="connsiteY2" fmla="*/ 5702831 h 6870192"/>
              <a:gd name="connsiteX3" fmla="*/ 5974078 w 12204254"/>
              <a:gd name="connsiteY3" fmla="*/ 6870192 h 6870192"/>
              <a:gd name="connsiteX4" fmla="*/ 0 w 12204254"/>
              <a:gd name="connsiteY4" fmla="*/ 6870192 h 6870192"/>
              <a:gd name="connsiteX5" fmla="*/ 0 w 12204254"/>
              <a:gd name="connsiteY5" fmla="*/ 12192 h 6870192"/>
              <a:gd name="connsiteX0" fmla="*/ 0 w 12204254"/>
              <a:gd name="connsiteY0" fmla="*/ 12192 h 6894576"/>
              <a:gd name="connsiteX1" fmla="*/ 12195023 w 12204254"/>
              <a:gd name="connsiteY1" fmla="*/ 0 h 6894576"/>
              <a:gd name="connsiteX2" fmla="*/ 12204190 w 12204254"/>
              <a:gd name="connsiteY2" fmla="*/ 5702831 h 6894576"/>
              <a:gd name="connsiteX3" fmla="*/ 3572254 w 12204254"/>
              <a:gd name="connsiteY3" fmla="*/ 6894576 h 6894576"/>
              <a:gd name="connsiteX4" fmla="*/ 0 w 12204254"/>
              <a:gd name="connsiteY4" fmla="*/ 6870192 h 6894576"/>
              <a:gd name="connsiteX5" fmla="*/ 0 w 12204254"/>
              <a:gd name="connsiteY5" fmla="*/ 12192 h 6894576"/>
              <a:gd name="connsiteX0" fmla="*/ 12192 w 12216446"/>
              <a:gd name="connsiteY0" fmla="*/ 12192 h 6894576"/>
              <a:gd name="connsiteX1" fmla="*/ 12207215 w 12216446"/>
              <a:gd name="connsiteY1" fmla="*/ 0 h 6894576"/>
              <a:gd name="connsiteX2" fmla="*/ 12216382 w 12216446"/>
              <a:gd name="connsiteY2" fmla="*/ 5702831 h 6894576"/>
              <a:gd name="connsiteX3" fmla="*/ 3584446 w 12216446"/>
              <a:gd name="connsiteY3" fmla="*/ 6894576 h 6894576"/>
              <a:gd name="connsiteX4" fmla="*/ 0 w 12216446"/>
              <a:gd name="connsiteY4" fmla="*/ 5724144 h 6894576"/>
              <a:gd name="connsiteX5" fmla="*/ 12192 w 12216446"/>
              <a:gd name="connsiteY5" fmla="*/ 12192 h 689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16446" h="6894576">
                <a:moveTo>
                  <a:pt x="12192" y="12192"/>
                </a:moveTo>
                <a:lnTo>
                  <a:pt x="12207215" y="0"/>
                </a:lnTo>
                <a:cubicBezTo>
                  <a:pt x="12206207" y="385072"/>
                  <a:pt x="12217390" y="5317759"/>
                  <a:pt x="12216382" y="5702831"/>
                </a:cubicBezTo>
                <a:lnTo>
                  <a:pt x="3584446" y="6894576"/>
                </a:lnTo>
                <a:lnTo>
                  <a:pt x="0" y="5724144"/>
                </a:lnTo>
                <a:lnTo>
                  <a:pt x="12192" y="12192"/>
                </a:lnTo>
                <a:close/>
              </a:path>
            </a:pathLst>
          </a:custGeom>
        </p:spPr>
        <p:txBody>
          <a:bodyPr anchor="ctr"/>
          <a:lstStyle>
            <a:lvl1pPr marL="0" indent="0" algn="ctr">
              <a:buNone/>
              <a:defRPr/>
            </a:lvl1pPr>
          </a:lstStyle>
          <a:p>
            <a:r>
              <a:rPr lang="en-US"/>
              <a:t>Insert photo by clicking on the image icon</a:t>
            </a:r>
          </a:p>
        </p:txBody>
      </p:sp>
      <p:pic>
        <p:nvPicPr>
          <p:cNvPr id="5" name="Picture 4" descr="A picture containing text&#10;&#10;Description automatically generated">
            <a:extLst>
              <a:ext uri="{FF2B5EF4-FFF2-40B4-BE49-F238E27FC236}">
                <a16:creationId xmlns:a16="http://schemas.microsoft.com/office/drawing/2014/main" id="{94DCBA6C-5F47-CF46-AC86-06DFC71288B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21169048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C50F3C"/>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43CA030-B9BB-F44B-87E8-9D88D615959F}"/>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B71CDD-03B6-5447-B8EF-BC2DD2AB7DD2}"/>
              </a:ext>
            </a:extLst>
          </p:cNvPr>
          <p:cNvSpPr>
            <a:spLocks noGrp="1"/>
          </p:cNvSpPr>
          <p:nvPr>
            <p:ph type="ctrTitle" hasCustomPrompt="1"/>
          </p:nvPr>
        </p:nvSpPr>
        <p:spPr>
          <a:xfrm>
            <a:off x="609600" y="1658249"/>
            <a:ext cx="10058400" cy="2387600"/>
          </a:xfrm>
          <a:prstGeom prst="rect">
            <a:avLst/>
          </a:prstGeom>
        </p:spPr>
        <p:txBody>
          <a:bodyPr anchor="b"/>
          <a:lstStyle>
            <a:lvl1pPr algn="l">
              <a:lnSpc>
                <a:spcPct val="80000"/>
              </a:lnSpc>
              <a:defRPr sz="5000" b="1" i="0" spc="0" baseline="0">
                <a:solidFill>
                  <a:schemeClr val="bg1"/>
                </a:solidFill>
                <a:latin typeface="Trebuchet MS" panose="020B070302020209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3572D1E-ECF6-C04B-874C-31D977FFD310}"/>
              </a:ext>
            </a:extLst>
          </p:cNvPr>
          <p:cNvSpPr>
            <a:spLocks noGrp="1"/>
          </p:cNvSpPr>
          <p:nvPr>
            <p:ph type="subTitle" idx="1" hasCustomPrompt="1"/>
          </p:nvPr>
        </p:nvSpPr>
        <p:spPr>
          <a:xfrm>
            <a:off x="609600" y="4077886"/>
            <a:ext cx="10058400" cy="1655762"/>
          </a:xfrm>
          <a:prstGeom prst="rect">
            <a:avLst/>
          </a:prstGeom>
        </p:spPr>
        <p:txBody>
          <a:bodyPr anchor="t">
            <a:noAutofit/>
          </a:bodyPr>
          <a:lstStyle>
            <a:lvl1pPr marL="0" indent="0" algn="l">
              <a:lnSpc>
                <a:spcPct val="110000"/>
              </a:lnSpc>
              <a:buNone/>
              <a:defRPr sz="1500" b="0" i="0" kern="800" spc="300" baseline="0">
                <a:solidFill>
                  <a:schemeClr val="bg2">
                    <a:lumMod val="20000"/>
                    <a:lumOff val="80000"/>
                  </a:schemeClr>
                </a:solidFill>
                <a:latin typeface="Trebuchet MS" panose="020B070302020209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1776B36C-1ADE-4B47-A218-99AEE676BE57}"/>
              </a:ext>
            </a:extLst>
          </p:cNvPr>
          <p:cNvPicPr>
            <a:picLocks noChangeAspect="1"/>
          </p:cNvPicPr>
          <p:nvPr userDrawn="1"/>
        </p:nvPicPr>
        <p:blipFill>
          <a:blip r:embed="rId2"/>
          <a:stretch>
            <a:fillRect/>
          </a:stretch>
        </p:blipFill>
        <p:spPr>
          <a:xfrm>
            <a:off x="11784591" y="6415616"/>
            <a:ext cx="196394" cy="261858"/>
          </a:xfrm>
          <a:prstGeom prst="rect">
            <a:avLst/>
          </a:prstGeom>
        </p:spPr>
      </p:pic>
      <p:pic>
        <p:nvPicPr>
          <p:cNvPr id="6" name="Picture 5">
            <a:extLst>
              <a:ext uri="{FF2B5EF4-FFF2-40B4-BE49-F238E27FC236}">
                <a16:creationId xmlns:a16="http://schemas.microsoft.com/office/drawing/2014/main" id="{2B0F7620-0E7C-AB48-9117-2E580F93F8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3279" y="637899"/>
            <a:ext cx="1793826" cy="496752"/>
          </a:xfrm>
          <a:prstGeom prst="rect">
            <a:avLst/>
          </a:prstGeom>
        </p:spPr>
      </p:pic>
      <p:sp>
        <p:nvSpPr>
          <p:cNvPr id="9" name="Footer Placeholder 7">
            <a:extLst>
              <a:ext uri="{FF2B5EF4-FFF2-40B4-BE49-F238E27FC236}">
                <a16:creationId xmlns:a16="http://schemas.microsoft.com/office/drawing/2014/main" id="{6F7370A6-09E9-FF4D-BA29-A13E3D155047}"/>
              </a:ext>
            </a:extLst>
          </p:cNvPr>
          <p:cNvSpPr txBox="1">
            <a:spLocks/>
          </p:cNvSpPr>
          <p:nvPr userDrawn="1"/>
        </p:nvSpPr>
        <p:spPr>
          <a:xfrm>
            <a:off x="7558905" y="6443933"/>
            <a:ext cx="4114800" cy="29149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a:solidFill>
                  <a:schemeClr val="bg2"/>
                </a:solidFill>
              </a:rPr>
              <a:t>Confidential – For Internal Use Only. Not for Promotion.</a:t>
            </a:r>
          </a:p>
        </p:txBody>
      </p:sp>
    </p:spTree>
    <p:extLst>
      <p:ext uri="{BB962C8B-B14F-4D97-AF65-F5344CB8AC3E}">
        <p14:creationId xmlns:p14="http://schemas.microsoft.com/office/powerpoint/2010/main" val="20567757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C50F3C"/>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43CA030-B9BB-F44B-87E8-9D88D615959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B71CDD-03B6-5447-B8EF-BC2DD2AB7DD2}"/>
              </a:ext>
            </a:extLst>
          </p:cNvPr>
          <p:cNvSpPr>
            <a:spLocks noGrp="1"/>
          </p:cNvSpPr>
          <p:nvPr>
            <p:ph type="ctrTitle" hasCustomPrompt="1"/>
          </p:nvPr>
        </p:nvSpPr>
        <p:spPr>
          <a:xfrm>
            <a:off x="609600" y="1658249"/>
            <a:ext cx="10058400" cy="2387600"/>
          </a:xfrm>
          <a:prstGeom prst="rect">
            <a:avLst/>
          </a:prstGeom>
        </p:spPr>
        <p:txBody>
          <a:bodyPr anchor="b"/>
          <a:lstStyle>
            <a:lvl1pPr algn="l">
              <a:lnSpc>
                <a:spcPct val="80000"/>
              </a:lnSpc>
              <a:defRPr sz="5000" b="1" i="0" spc="0" baseline="0">
                <a:solidFill>
                  <a:schemeClr val="bg1"/>
                </a:solidFill>
                <a:latin typeface="Trebuchet MS" panose="020B070302020209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3572D1E-ECF6-C04B-874C-31D977FFD310}"/>
              </a:ext>
            </a:extLst>
          </p:cNvPr>
          <p:cNvSpPr>
            <a:spLocks noGrp="1"/>
          </p:cNvSpPr>
          <p:nvPr>
            <p:ph type="subTitle" idx="1" hasCustomPrompt="1"/>
          </p:nvPr>
        </p:nvSpPr>
        <p:spPr>
          <a:xfrm>
            <a:off x="609600" y="4077886"/>
            <a:ext cx="10058400" cy="1655762"/>
          </a:xfrm>
          <a:prstGeom prst="rect">
            <a:avLst/>
          </a:prstGeom>
        </p:spPr>
        <p:txBody>
          <a:bodyPr anchor="t">
            <a:noAutofit/>
          </a:bodyPr>
          <a:lstStyle>
            <a:lvl1pPr marL="0" indent="0" algn="l">
              <a:lnSpc>
                <a:spcPct val="110000"/>
              </a:lnSpc>
              <a:buNone/>
              <a:defRPr sz="1500" b="0" i="0" kern="800" spc="300" baseline="0">
                <a:solidFill>
                  <a:schemeClr val="bg2">
                    <a:lumMod val="20000"/>
                    <a:lumOff val="80000"/>
                  </a:schemeClr>
                </a:solidFill>
                <a:latin typeface="Trebuchet MS" panose="020B070302020209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1776B36C-1ADE-4B47-A218-99AEE676BE57}"/>
              </a:ext>
            </a:extLst>
          </p:cNvPr>
          <p:cNvPicPr>
            <a:picLocks noChangeAspect="1"/>
          </p:cNvPicPr>
          <p:nvPr userDrawn="1"/>
        </p:nvPicPr>
        <p:blipFill>
          <a:blip r:embed="rId2"/>
          <a:stretch>
            <a:fillRect/>
          </a:stretch>
        </p:blipFill>
        <p:spPr>
          <a:xfrm>
            <a:off x="11784591" y="6415616"/>
            <a:ext cx="196394" cy="261858"/>
          </a:xfrm>
          <a:prstGeom prst="rect">
            <a:avLst/>
          </a:prstGeom>
        </p:spPr>
      </p:pic>
      <p:pic>
        <p:nvPicPr>
          <p:cNvPr id="6" name="Picture 5">
            <a:extLst>
              <a:ext uri="{FF2B5EF4-FFF2-40B4-BE49-F238E27FC236}">
                <a16:creationId xmlns:a16="http://schemas.microsoft.com/office/drawing/2014/main" id="{2B0F7620-0E7C-AB48-9117-2E580F93F8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3279" y="637899"/>
            <a:ext cx="1793826" cy="496752"/>
          </a:xfrm>
          <a:prstGeom prst="rect">
            <a:avLst/>
          </a:prstGeom>
        </p:spPr>
      </p:pic>
      <p:sp>
        <p:nvSpPr>
          <p:cNvPr id="12" name="Rectangle 11">
            <a:extLst>
              <a:ext uri="{FF2B5EF4-FFF2-40B4-BE49-F238E27FC236}">
                <a16:creationId xmlns:a16="http://schemas.microsoft.com/office/drawing/2014/main" id="{AFE4467A-E8EF-78D6-1F8E-B401A81656AD}"/>
              </a:ext>
            </a:extLst>
          </p:cNvPr>
          <p:cNvSpPr/>
          <p:nvPr userDrawn="1"/>
        </p:nvSpPr>
        <p:spPr>
          <a:xfrm>
            <a:off x="5906082" y="6493374"/>
            <a:ext cx="5835764" cy="215444"/>
          </a:xfrm>
          <a:prstGeom prst="rect">
            <a:avLst/>
          </a:prstGeom>
        </p:spPr>
        <p:txBody>
          <a:bodyPr wrap="square">
            <a:spAutoFit/>
          </a:bodyPr>
          <a:lstStyle/>
          <a:p>
            <a:pPr algn="r"/>
            <a:r>
              <a:rPr lang="en-US" sz="800">
                <a:solidFill>
                  <a:schemeClr val="bg2"/>
                </a:solidFill>
              </a:rPr>
              <a:t>Confidential – For Internal Use Only. Not for Promotion.</a:t>
            </a:r>
          </a:p>
        </p:txBody>
      </p:sp>
    </p:spTree>
    <p:extLst>
      <p:ext uri="{BB962C8B-B14F-4D97-AF65-F5344CB8AC3E}">
        <p14:creationId xmlns:p14="http://schemas.microsoft.com/office/powerpoint/2010/main" val="36496770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ey Point - Red 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778F8C-30DF-F842-ADEE-52BB756B5D43}"/>
              </a:ext>
            </a:extLst>
          </p:cNvPr>
          <p:cNvSpPr/>
          <p:nvPr userDrawn="1"/>
        </p:nvSpPr>
        <p:spPr>
          <a:xfrm>
            <a:off x="1" y="1"/>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949B4A-737F-9943-BA78-DDF26CE4B4CE}"/>
              </a:ext>
            </a:extLst>
          </p:cNvPr>
          <p:cNvSpPr>
            <a:spLocks noGrp="1"/>
          </p:cNvSpPr>
          <p:nvPr>
            <p:ph type="title" hasCustomPrompt="1"/>
          </p:nvPr>
        </p:nvSpPr>
        <p:spPr>
          <a:xfrm>
            <a:off x="831850" y="1302299"/>
            <a:ext cx="10515600" cy="4207548"/>
          </a:xfrm>
          <a:prstGeom prst="rect">
            <a:avLst/>
          </a:prstGeom>
          <a:ln w="3175">
            <a:noFill/>
          </a:ln>
        </p:spPr>
        <p:txBody>
          <a:bodyPr anchor="ctr"/>
          <a:lstStyle>
            <a:lvl1pPr algn="ctr">
              <a:lnSpc>
                <a:spcPct val="100000"/>
              </a:lnSpc>
              <a:defRPr sz="4500" b="1" i="0">
                <a:solidFill>
                  <a:schemeClr val="bg1"/>
                </a:solidFill>
                <a:latin typeface="Trebuchet MS" panose="020B0703020202090204" pitchFamily="34" charset="0"/>
              </a:defRPr>
            </a:lvl1pPr>
          </a:lstStyle>
          <a:p>
            <a:r>
              <a:rPr lang="en-US"/>
              <a:t>Click to edit master title style</a:t>
            </a:r>
          </a:p>
        </p:txBody>
      </p:sp>
      <p:pic>
        <p:nvPicPr>
          <p:cNvPr id="8" name="Picture 7">
            <a:extLst>
              <a:ext uri="{FF2B5EF4-FFF2-40B4-BE49-F238E27FC236}">
                <a16:creationId xmlns:a16="http://schemas.microsoft.com/office/drawing/2014/main" id="{E531A395-5299-7D44-A1C5-492B77DA57BE}"/>
              </a:ext>
            </a:extLst>
          </p:cNvPr>
          <p:cNvPicPr>
            <a:picLocks noChangeAspect="1"/>
          </p:cNvPicPr>
          <p:nvPr userDrawn="1"/>
        </p:nvPicPr>
        <p:blipFill>
          <a:blip r:embed="rId2"/>
          <a:stretch>
            <a:fillRect/>
          </a:stretch>
        </p:blipFill>
        <p:spPr>
          <a:xfrm>
            <a:off x="11784591" y="6415616"/>
            <a:ext cx="196394" cy="261858"/>
          </a:xfrm>
          <a:prstGeom prst="rect">
            <a:avLst/>
          </a:prstGeom>
        </p:spPr>
      </p:pic>
      <p:sp>
        <p:nvSpPr>
          <p:cNvPr id="6" name="Footer Placeholder 7">
            <a:extLst>
              <a:ext uri="{FF2B5EF4-FFF2-40B4-BE49-F238E27FC236}">
                <a16:creationId xmlns:a16="http://schemas.microsoft.com/office/drawing/2014/main" id="{389236A4-501C-C34A-BCB6-D29124A7D57C}"/>
              </a:ext>
            </a:extLst>
          </p:cNvPr>
          <p:cNvSpPr txBox="1">
            <a:spLocks/>
          </p:cNvSpPr>
          <p:nvPr userDrawn="1"/>
        </p:nvSpPr>
        <p:spPr>
          <a:xfrm>
            <a:off x="7558905" y="6443933"/>
            <a:ext cx="4114800" cy="29149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a:solidFill>
                  <a:schemeClr val="bg2"/>
                </a:solidFill>
              </a:rPr>
              <a:t>Confidential – For Internal Use Only. Not for Promotion.</a:t>
            </a:r>
          </a:p>
        </p:txBody>
      </p:sp>
    </p:spTree>
    <p:extLst>
      <p:ext uri="{BB962C8B-B14F-4D97-AF65-F5344CB8AC3E}">
        <p14:creationId xmlns:p14="http://schemas.microsoft.com/office/powerpoint/2010/main" val="15687250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ey Point - Blue 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778F8C-30DF-F842-ADEE-52BB756B5D43}"/>
              </a:ext>
            </a:extLst>
          </p:cNvPr>
          <p:cNvSpPr/>
          <p:nvPr userDrawn="1"/>
        </p:nvSpPr>
        <p:spPr>
          <a:xfrm>
            <a:off x="1" y="1"/>
            <a:ext cx="12192000" cy="6858000"/>
          </a:xfrm>
          <a:prstGeom prst="rect">
            <a:avLst/>
          </a:prstGeom>
          <a:solidFill>
            <a:srgbClr val="20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949B4A-737F-9943-BA78-DDF26CE4B4CE}"/>
              </a:ext>
            </a:extLst>
          </p:cNvPr>
          <p:cNvSpPr>
            <a:spLocks noGrp="1"/>
          </p:cNvSpPr>
          <p:nvPr>
            <p:ph type="title" hasCustomPrompt="1"/>
          </p:nvPr>
        </p:nvSpPr>
        <p:spPr>
          <a:xfrm>
            <a:off x="831850" y="1302299"/>
            <a:ext cx="10515600" cy="4207548"/>
          </a:xfrm>
          <a:prstGeom prst="rect">
            <a:avLst/>
          </a:prstGeom>
          <a:ln w="3175">
            <a:noFill/>
          </a:ln>
        </p:spPr>
        <p:txBody>
          <a:bodyPr anchor="ctr"/>
          <a:lstStyle>
            <a:lvl1pPr algn="ctr">
              <a:lnSpc>
                <a:spcPct val="100000"/>
              </a:lnSpc>
              <a:defRPr sz="4500" b="1" i="0">
                <a:solidFill>
                  <a:schemeClr val="bg1"/>
                </a:solidFill>
                <a:latin typeface="Trebuchet MS" panose="020B0703020202090204" pitchFamily="34" charset="0"/>
              </a:defRPr>
            </a:lvl1pPr>
          </a:lstStyle>
          <a:p>
            <a:r>
              <a:rPr lang="en-US"/>
              <a:t>Click to edit master title style</a:t>
            </a:r>
          </a:p>
        </p:txBody>
      </p:sp>
      <p:pic>
        <p:nvPicPr>
          <p:cNvPr id="8" name="Picture 7">
            <a:extLst>
              <a:ext uri="{FF2B5EF4-FFF2-40B4-BE49-F238E27FC236}">
                <a16:creationId xmlns:a16="http://schemas.microsoft.com/office/drawing/2014/main" id="{E531A395-5299-7D44-A1C5-492B77DA57BE}"/>
              </a:ext>
            </a:extLst>
          </p:cNvPr>
          <p:cNvPicPr>
            <a:picLocks noChangeAspect="1"/>
          </p:cNvPicPr>
          <p:nvPr userDrawn="1"/>
        </p:nvPicPr>
        <p:blipFill>
          <a:blip r:embed="rId2"/>
          <a:stretch>
            <a:fillRect/>
          </a:stretch>
        </p:blipFill>
        <p:spPr>
          <a:xfrm>
            <a:off x="11784591" y="6415616"/>
            <a:ext cx="196394" cy="261858"/>
          </a:xfrm>
          <a:prstGeom prst="rect">
            <a:avLst/>
          </a:prstGeom>
        </p:spPr>
      </p:pic>
      <p:sp>
        <p:nvSpPr>
          <p:cNvPr id="7" name="Rectangle 6">
            <a:extLst>
              <a:ext uri="{FF2B5EF4-FFF2-40B4-BE49-F238E27FC236}">
                <a16:creationId xmlns:a16="http://schemas.microsoft.com/office/drawing/2014/main" id="{2E2A5CE7-C140-35C8-C4FE-A4C7C1F9FC5A}"/>
              </a:ext>
            </a:extLst>
          </p:cNvPr>
          <p:cNvSpPr/>
          <p:nvPr userDrawn="1"/>
        </p:nvSpPr>
        <p:spPr>
          <a:xfrm>
            <a:off x="5906082" y="6493374"/>
            <a:ext cx="5835764" cy="215444"/>
          </a:xfrm>
          <a:prstGeom prst="rect">
            <a:avLst/>
          </a:prstGeom>
        </p:spPr>
        <p:txBody>
          <a:bodyPr wrap="square">
            <a:spAutoFit/>
          </a:bodyPr>
          <a:lstStyle/>
          <a:p>
            <a:pPr algn="r"/>
            <a:r>
              <a:rPr lang="en-US" sz="800">
                <a:solidFill>
                  <a:schemeClr val="bg2"/>
                </a:solidFill>
              </a:rPr>
              <a:t>Confidential – For Internal Use Only. Not for Promotion.</a:t>
            </a:r>
          </a:p>
        </p:txBody>
      </p:sp>
    </p:spTree>
    <p:extLst>
      <p:ext uri="{BB962C8B-B14F-4D97-AF65-F5344CB8AC3E}">
        <p14:creationId xmlns:p14="http://schemas.microsoft.com/office/powerpoint/2010/main" val="40683398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Key Point - Re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778F8C-30DF-F842-ADEE-52BB756B5D43}"/>
              </a:ext>
            </a:extLst>
          </p:cNvPr>
          <p:cNvSpPr/>
          <p:nvPr userDrawn="1"/>
        </p:nvSpPr>
        <p:spPr>
          <a:xfrm>
            <a:off x="1" y="1"/>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949B4A-737F-9943-BA78-DDF26CE4B4CE}"/>
              </a:ext>
            </a:extLst>
          </p:cNvPr>
          <p:cNvSpPr>
            <a:spLocks noGrp="1"/>
          </p:cNvSpPr>
          <p:nvPr>
            <p:ph type="title" hasCustomPrompt="1"/>
          </p:nvPr>
        </p:nvSpPr>
        <p:spPr>
          <a:xfrm>
            <a:off x="831850" y="1302299"/>
            <a:ext cx="10515600" cy="4207548"/>
          </a:xfrm>
          <a:prstGeom prst="rect">
            <a:avLst/>
          </a:prstGeom>
          <a:ln w="3175">
            <a:noFill/>
          </a:ln>
        </p:spPr>
        <p:txBody>
          <a:bodyPr anchor="ctr"/>
          <a:lstStyle>
            <a:lvl1pPr algn="ctr">
              <a:lnSpc>
                <a:spcPct val="100000"/>
              </a:lnSpc>
              <a:defRPr sz="4500" b="1" i="0">
                <a:solidFill>
                  <a:srgbClr val="C50F3C"/>
                </a:solidFill>
                <a:latin typeface="Trebuchet MS" panose="020B0703020202090204" pitchFamily="34" charset="0"/>
              </a:defRPr>
            </a:lvl1pPr>
          </a:lstStyle>
          <a:p>
            <a:r>
              <a:rPr lang="en-US"/>
              <a:t>Click to edit master title style</a:t>
            </a:r>
          </a:p>
        </p:txBody>
      </p:sp>
      <p:pic>
        <p:nvPicPr>
          <p:cNvPr id="6" name="Picture 5">
            <a:extLst>
              <a:ext uri="{FF2B5EF4-FFF2-40B4-BE49-F238E27FC236}">
                <a16:creationId xmlns:a16="http://schemas.microsoft.com/office/drawing/2014/main" id="{62CB678E-0D6A-0346-AF59-EC36BED48ACE}"/>
              </a:ext>
            </a:extLst>
          </p:cNvPr>
          <p:cNvPicPr>
            <a:picLocks noChangeAspect="1"/>
          </p:cNvPicPr>
          <p:nvPr userDrawn="1"/>
        </p:nvPicPr>
        <p:blipFill>
          <a:blip r:embed="rId2"/>
          <a:stretch>
            <a:fillRect/>
          </a:stretch>
        </p:blipFill>
        <p:spPr>
          <a:xfrm>
            <a:off x="11765651" y="6408817"/>
            <a:ext cx="206592" cy="275456"/>
          </a:xfrm>
          <a:prstGeom prst="rect">
            <a:avLst/>
          </a:prstGeom>
        </p:spPr>
      </p:pic>
      <p:sp>
        <p:nvSpPr>
          <p:cNvPr id="7" name="Footer Placeholder 7">
            <a:extLst>
              <a:ext uri="{FF2B5EF4-FFF2-40B4-BE49-F238E27FC236}">
                <a16:creationId xmlns:a16="http://schemas.microsoft.com/office/drawing/2014/main" id="{8A8ED957-9EFC-7547-B917-1A0FA7F53EE1}"/>
              </a:ext>
            </a:extLst>
          </p:cNvPr>
          <p:cNvSpPr txBox="1">
            <a:spLocks/>
          </p:cNvSpPr>
          <p:nvPr userDrawn="1"/>
        </p:nvSpPr>
        <p:spPr>
          <a:xfrm>
            <a:off x="7558905" y="6443933"/>
            <a:ext cx="4114800" cy="29149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a:solidFill>
                  <a:schemeClr val="bg2"/>
                </a:solidFill>
              </a:rPr>
              <a:t>Confidential – For Internal Use Only. Not for Promotion.</a:t>
            </a:r>
          </a:p>
        </p:txBody>
      </p:sp>
    </p:spTree>
    <p:extLst>
      <p:ext uri="{BB962C8B-B14F-4D97-AF65-F5344CB8AC3E}">
        <p14:creationId xmlns:p14="http://schemas.microsoft.com/office/powerpoint/2010/main" val="32445651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ey Point - Blue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778F8C-30DF-F842-ADEE-52BB756B5D43}"/>
              </a:ext>
            </a:extLst>
          </p:cNvPr>
          <p:cNvSpPr/>
          <p:nvPr userDrawn="1"/>
        </p:nvSpPr>
        <p:spPr>
          <a:xfrm>
            <a:off x="1" y="1"/>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949B4A-737F-9943-BA78-DDF26CE4B4CE}"/>
              </a:ext>
            </a:extLst>
          </p:cNvPr>
          <p:cNvSpPr>
            <a:spLocks noGrp="1"/>
          </p:cNvSpPr>
          <p:nvPr>
            <p:ph type="title" hasCustomPrompt="1"/>
          </p:nvPr>
        </p:nvSpPr>
        <p:spPr>
          <a:xfrm>
            <a:off x="831850" y="1302299"/>
            <a:ext cx="10515600" cy="4207548"/>
          </a:xfrm>
          <a:prstGeom prst="rect">
            <a:avLst/>
          </a:prstGeom>
          <a:ln w="3175">
            <a:noFill/>
          </a:ln>
        </p:spPr>
        <p:txBody>
          <a:bodyPr anchor="ctr"/>
          <a:lstStyle>
            <a:lvl1pPr algn="ctr">
              <a:lnSpc>
                <a:spcPct val="100000"/>
              </a:lnSpc>
              <a:defRPr sz="4500" b="1" i="0">
                <a:solidFill>
                  <a:schemeClr val="accent1"/>
                </a:solidFill>
                <a:latin typeface="Trebuchet MS" panose="020B0703020202090204" pitchFamily="34" charset="0"/>
              </a:defRPr>
            </a:lvl1pPr>
          </a:lstStyle>
          <a:p>
            <a:r>
              <a:rPr lang="en-US"/>
              <a:t>Click to edit master title style</a:t>
            </a:r>
          </a:p>
        </p:txBody>
      </p:sp>
      <p:pic>
        <p:nvPicPr>
          <p:cNvPr id="6" name="Picture 5">
            <a:extLst>
              <a:ext uri="{FF2B5EF4-FFF2-40B4-BE49-F238E27FC236}">
                <a16:creationId xmlns:a16="http://schemas.microsoft.com/office/drawing/2014/main" id="{797E9B31-CA71-224B-903F-0E776EF14BC1}"/>
              </a:ext>
            </a:extLst>
          </p:cNvPr>
          <p:cNvPicPr>
            <a:picLocks noChangeAspect="1"/>
          </p:cNvPicPr>
          <p:nvPr userDrawn="1"/>
        </p:nvPicPr>
        <p:blipFill>
          <a:blip r:embed="rId2"/>
          <a:stretch>
            <a:fillRect/>
          </a:stretch>
        </p:blipFill>
        <p:spPr>
          <a:xfrm>
            <a:off x="11765651" y="6408817"/>
            <a:ext cx="206592" cy="275456"/>
          </a:xfrm>
          <a:prstGeom prst="rect">
            <a:avLst/>
          </a:prstGeom>
        </p:spPr>
      </p:pic>
      <p:sp>
        <p:nvSpPr>
          <p:cNvPr id="7" name="Footer Placeholder 7">
            <a:extLst>
              <a:ext uri="{FF2B5EF4-FFF2-40B4-BE49-F238E27FC236}">
                <a16:creationId xmlns:a16="http://schemas.microsoft.com/office/drawing/2014/main" id="{64F90BAC-55D7-7F48-8163-E0E10DA913B0}"/>
              </a:ext>
            </a:extLst>
          </p:cNvPr>
          <p:cNvSpPr txBox="1">
            <a:spLocks/>
          </p:cNvSpPr>
          <p:nvPr userDrawn="1"/>
        </p:nvSpPr>
        <p:spPr>
          <a:xfrm>
            <a:off x="7558905" y="6443933"/>
            <a:ext cx="4114800" cy="29149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a:solidFill>
                  <a:schemeClr val="bg2"/>
                </a:solidFill>
              </a:rPr>
              <a:t>Confidential – For Internal Use Only. Not for Promotion.</a:t>
            </a:r>
          </a:p>
        </p:txBody>
      </p:sp>
    </p:spTree>
    <p:extLst>
      <p:ext uri="{BB962C8B-B14F-4D97-AF65-F5344CB8AC3E}">
        <p14:creationId xmlns:p14="http://schemas.microsoft.com/office/powerpoint/2010/main" val="17865586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ey Point - Pictu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CF386F-4435-1E40-A8ED-AFFEAC3031C6}"/>
              </a:ext>
            </a:extLst>
          </p:cNvPr>
          <p:cNvSpPr>
            <a:spLocks noGrp="1"/>
          </p:cNvSpPr>
          <p:nvPr>
            <p:ph type="pic" sz="quarter" idx="13"/>
          </p:nvPr>
        </p:nvSpPr>
        <p:spPr>
          <a:xfrm>
            <a:off x="0" y="0"/>
            <a:ext cx="12192000" cy="6858000"/>
          </a:xfrm>
          <a:prstGeom prst="rect">
            <a:avLst/>
          </a:prstGeom>
        </p:spPr>
        <p:txBody>
          <a:bodyPr/>
          <a:lstStyle>
            <a:lvl1pPr marL="0" indent="0">
              <a:buNone/>
              <a:defRPr/>
            </a:lvl1pPr>
          </a:lstStyle>
          <a:p>
            <a:endParaRPr lang="en-US"/>
          </a:p>
        </p:txBody>
      </p:sp>
      <p:sp>
        <p:nvSpPr>
          <p:cNvPr id="2" name="Title 1">
            <a:extLst>
              <a:ext uri="{FF2B5EF4-FFF2-40B4-BE49-F238E27FC236}">
                <a16:creationId xmlns:a16="http://schemas.microsoft.com/office/drawing/2014/main" id="{2F949B4A-737F-9943-BA78-DDF26CE4B4CE}"/>
              </a:ext>
            </a:extLst>
          </p:cNvPr>
          <p:cNvSpPr>
            <a:spLocks noGrp="1"/>
          </p:cNvSpPr>
          <p:nvPr>
            <p:ph type="title" hasCustomPrompt="1"/>
          </p:nvPr>
        </p:nvSpPr>
        <p:spPr>
          <a:xfrm>
            <a:off x="838200" y="3932482"/>
            <a:ext cx="10515600" cy="1895109"/>
          </a:xfrm>
          <a:prstGeom prst="rect">
            <a:avLst/>
          </a:prstGeom>
          <a:ln w="3175">
            <a:noFill/>
          </a:ln>
        </p:spPr>
        <p:txBody>
          <a:bodyPr anchor="ctr"/>
          <a:lstStyle>
            <a:lvl1pPr algn="ctr">
              <a:lnSpc>
                <a:spcPct val="80000"/>
              </a:lnSpc>
              <a:defRPr sz="5500" b="1" i="0" spc="300">
                <a:solidFill>
                  <a:schemeClr val="bg1"/>
                </a:solidFill>
                <a:effectLst>
                  <a:outerShdw blurRad="127000" dist="38100" dir="5400000" algn="t" rotWithShape="0">
                    <a:prstClr val="black"/>
                  </a:outerShdw>
                </a:effectLst>
                <a:latin typeface="Trebuchet MS" panose="020B0703020202090204" pitchFamily="34" charset="0"/>
              </a:defRPr>
            </a:lvl1pPr>
          </a:lstStyle>
          <a:p>
            <a:r>
              <a:rPr lang="en-US"/>
              <a:t>Click to edit master title style</a:t>
            </a:r>
          </a:p>
        </p:txBody>
      </p:sp>
    </p:spTree>
    <p:extLst>
      <p:ext uri="{BB962C8B-B14F-4D97-AF65-F5344CB8AC3E}">
        <p14:creationId xmlns:p14="http://schemas.microsoft.com/office/powerpoint/2010/main" val="3425116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List Blue">
    <p:spTree>
      <p:nvGrpSpPr>
        <p:cNvPr id="1" name=""/>
        <p:cNvGrpSpPr/>
        <p:nvPr/>
      </p:nvGrpSpPr>
      <p:grpSpPr>
        <a:xfrm>
          <a:off x="0" y="0"/>
          <a:ext cx="0" cy="0"/>
          <a:chOff x="0" y="0"/>
          <a:chExt cx="0" cy="0"/>
        </a:xfrm>
      </p:grpSpPr>
      <p:sp>
        <p:nvSpPr>
          <p:cNvPr id="8" name="Pentagon 8">
            <a:extLst>
              <a:ext uri="{FF2B5EF4-FFF2-40B4-BE49-F238E27FC236}">
                <a16:creationId xmlns:a16="http://schemas.microsoft.com/office/drawing/2014/main" id="{CE70175B-DE62-A347-AC2C-989EFCA60D04}"/>
              </a:ext>
            </a:extLst>
          </p:cNvPr>
          <p:cNvSpPr>
            <a:spLocks noChangeAspect="1"/>
          </p:cNvSpPr>
          <p:nvPr userDrawn="1"/>
        </p:nvSpPr>
        <p:spPr bwMode="white">
          <a:xfrm>
            <a:off x="-34400" y="-24384"/>
            <a:ext cx="4641372" cy="6897928"/>
          </a:xfrm>
          <a:custGeom>
            <a:avLst/>
            <a:gdLst>
              <a:gd name="connsiteX0" fmla="*/ 0 w 6457980"/>
              <a:gd name="connsiteY0" fmla="*/ 0 h 6885736"/>
              <a:gd name="connsiteX1" fmla="*/ 5622382 w 6457980"/>
              <a:gd name="connsiteY1" fmla="*/ 0 h 6885736"/>
              <a:gd name="connsiteX2" fmla="*/ 6457980 w 6457980"/>
              <a:gd name="connsiteY2" fmla="*/ 3442868 h 6885736"/>
              <a:gd name="connsiteX3" fmla="*/ 5622382 w 6457980"/>
              <a:gd name="connsiteY3" fmla="*/ 6885736 h 6885736"/>
              <a:gd name="connsiteX4" fmla="*/ 0 w 6457980"/>
              <a:gd name="connsiteY4" fmla="*/ 6885736 h 6885736"/>
              <a:gd name="connsiteX5" fmla="*/ 0 w 6457980"/>
              <a:gd name="connsiteY5" fmla="*/ 0 h 6885736"/>
              <a:gd name="connsiteX0" fmla="*/ 0 w 6336060"/>
              <a:gd name="connsiteY0" fmla="*/ 0 h 6885736"/>
              <a:gd name="connsiteX1" fmla="*/ 5622382 w 6336060"/>
              <a:gd name="connsiteY1" fmla="*/ 0 h 6885736"/>
              <a:gd name="connsiteX2" fmla="*/ 6336060 w 6336060"/>
              <a:gd name="connsiteY2" fmla="*/ 2089556 h 6885736"/>
              <a:gd name="connsiteX3" fmla="*/ 5622382 w 6336060"/>
              <a:gd name="connsiteY3" fmla="*/ 6885736 h 6885736"/>
              <a:gd name="connsiteX4" fmla="*/ 0 w 6336060"/>
              <a:gd name="connsiteY4" fmla="*/ 6885736 h 6885736"/>
              <a:gd name="connsiteX5" fmla="*/ 0 w 6336060"/>
              <a:gd name="connsiteY5" fmla="*/ 0 h 6885736"/>
              <a:gd name="connsiteX0" fmla="*/ 2060448 w 6336060"/>
              <a:gd name="connsiteY0" fmla="*/ 134112 h 6885736"/>
              <a:gd name="connsiteX1" fmla="*/ 5622382 w 6336060"/>
              <a:gd name="connsiteY1" fmla="*/ 0 h 6885736"/>
              <a:gd name="connsiteX2" fmla="*/ 6336060 w 6336060"/>
              <a:gd name="connsiteY2" fmla="*/ 2089556 h 6885736"/>
              <a:gd name="connsiteX3" fmla="*/ 5622382 w 6336060"/>
              <a:gd name="connsiteY3" fmla="*/ 6885736 h 6885736"/>
              <a:gd name="connsiteX4" fmla="*/ 0 w 6336060"/>
              <a:gd name="connsiteY4" fmla="*/ 6885736 h 6885736"/>
              <a:gd name="connsiteX5" fmla="*/ 2060448 w 6336060"/>
              <a:gd name="connsiteY5" fmla="*/ 134112 h 6885736"/>
              <a:gd name="connsiteX0" fmla="*/ 1694688 w 6336060"/>
              <a:gd name="connsiteY0" fmla="*/ 0 h 6897928"/>
              <a:gd name="connsiteX1" fmla="*/ 5622382 w 6336060"/>
              <a:gd name="connsiteY1" fmla="*/ 12192 h 6897928"/>
              <a:gd name="connsiteX2" fmla="*/ 6336060 w 6336060"/>
              <a:gd name="connsiteY2" fmla="*/ 2101748 h 6897928"/>
              <a:gd name="connsiteX3" fmla="*/ 5622382 w 6336060"/>
              <a:gd name="connsiteY3" fmla="*/ 6897928 h 6897928"/>
              <a:gd name="connsiteX4" fmla="*/ 0 w 6336060"/>
              <a:gd name="connsiteY4" fmla="*/ 6897928 h 6897928"/>
              <a:gd name="connsiteX5" fmla="*/ 1694688 w 6336060"/>
              <a:gd name="connsiteY5" fmla="*/ 0 h 6897928"/>
              <a:gd name="connsiteX0" fmla="*/ 0 w 4641372"/>
              <a:gd name="connsiteY0" fmla="*/ 0 h 6897928"/>
              <a:gd name="connsiteX1" fmla="*/ 3927694 w 4641372"/>
              <a:gd name="connsiteY1" fmla="*/ 12192 h 6897928"/>
              <a:gd name="connsiteX2" fmla="*/ 4641372 w 4641372"/>
              <a:gd name="connsiteY2" fmla="*/ 2101748 h 6897928"/>
              <a:gd name="connsiteX3" fmla="*/ 3927694 w 4641372"/>
              <a:gd name="connsiteY3" fmla="*/ 6897928 h 6897928"/>
              <a:gd name="connsiteX4" fmla="*/ 12192 w 4641372"/>
              <a:gd name="connsiteY4" fmla="*/ 6897928 h 6897928"/>
              <a:gd name="connsiteX5" fmla="*/ 0 w 4641372"/>
              <a:gd name="connsiteY5" fmla="*/ 0 h 689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1372" h="6897928">
                <a:moveTo>
                  <a:pt x="0" y="0"/>
                </a:moveTo>
                <a:lnTo>
                  <a:pt x="3927694" y="12192"/>
                </a:lnTo>
                <a:lnTo>
                  <a:pt x="4641372" y="2101748"/>
                </a:lnTo>
                <a:lnTo>
                  <a:pt x="3927694" y="6897928"/>
                </a:lnTo>
                <a:lnTo>
                  <a:pt x="12192" y="6897928"/>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sym typeface="Trebuchet MS" panose="020B0603020202020204" pitchFamily="34" charset="0"/>
            </a:endParaRPr>
          </a:p>
        </p:txBody>
      </p:sp>
      <p:sp>
        <p:nvSpPr>
          <p:cNvPr id="3" name="Content Placeholder 2">
            <a:extLst>
              <a:ext uri="{FF2B5EF4-FFF2-40B4-BE49-F238E27FC236}">
                <a16:creationId xmlns:a16="http://schemas.microsoft.com/office/drawing/2014/main" id="{0D176D08-DDAD-E54A-B358-69F6739D98FC}"/>
              </a:ext>
            </a:extLst>
          </p:cNvPr>
          <p:cNvSpPr>
            <a:spLocks noGrp="1"/>
          </p:cNvSpPr>
          <p:nvPr>
            <p:ph sz="half" idx="1" hasCustomPrompt="1"/>
          </p:nvPr>
        </p:nvSpPr>
        <p:spPr>
          <a:xfrm>
            <a:off x="495300" y="1189899"/>
            <a:ext cx="3397294" cy="4351338"/>
          </a:xfrm>
          <a:prstGeom prst="rect">
            <a:avLst/>
          </a:prstGeom>
        </p:spPr>
        <p:txBody>
          <a:bodyPr anchor="ctr">
            <a:noAutofit/>
          </a:bodyPr>
          <a:lstStyle>
            <a:lvl1pPr marL="0" indent="0" algn="l">
              <a:lnSpc>
                <a:spcPct val="80000"/>
              </a:lnSpc>
              <a:buNone/>
              <a:defRPr sz="4000" b="1" i="0" spc="300">
                <a:solidFill>
                  <a:schemeClr val="bg1"/>
                </a:solidFill>
                <a:latin typeface="Trebuchet MS" panose="020B0703020202090204" pitchFamily="34" charset="0"/>
                <a:cs typeface="Rockwell Nova Light" panose="02060303020205020403" pitchFamily="18" charset="0"/>
              </a:defRPr>
            </a:lvl1pPr>
          </a:lstStyle>
          <a:p>
            <a:pPr lvl="0"/>
            <a:r>
              <a:rPr lang="en-US"/>
              <a:t>Edit master text styles</a:t>
            </a:r>
          </a:p>
        </p:txBody>
      </p:sp>
      <p:sp>
        <p:nvSpPr>
          <p:cNvPr id="4" name="Text Placeholder 3">
            <a:extLst>
              <a:ext uri="{FF2B5EF4-FFF2-40B4-BE49-F238E27FC236}">
                <a16:creationId xmlns:a16="http://schemas.microsoft.com/office/drawing/2014/main" id="{9A98B483-34A7-2249-A3C4-7DDD6074A162}"/>
              </a:ext>
            </a:extLst>
          </p:cNvPr>
          <p:cNvSpPr>
            <a:spLocks noGrp="1"/>
          </p:cNvSpPr>
          <p:nvPr>
            <p:ph type="body" sz="quarter" idx="10"/>
          </p:nvPr>
        </p:nvSpPr>
        <p:spPr>
          <a:xfrm>
            <a:off x="5337109" y="292100"/>
            <a:ext cx="6612003" cy="5654675"/>
          </a:xfrm>
          <a:prstGeom prst="rect">
            <a:avLst/>
          </a:prstGeom>
        </p:spPr>
        <p:txBody>
          <a:bodyPr anchor="ctr">
            <a:no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picture containing text&#10;&#10;Description automatically generated">
            <a:extLst>
              <a:ext uri="{FF2B5EF4-FFF2-40B4-BE49-F238E27FC236}">
                <a16:creationId xmlns:a16="http://schemas.microsoft.com/office/drawing/2014/main" id="{BE5DCA31-1BBA-5C47-AED6-24579BD463B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4900564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ivider -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E634AED-FE2D-5A49-9C4F-52E8C06D7549}"/>
              </a:ext>
            </a:extLst>
          </p:cNvPr>
          <p:cNvSpPr>
            <a:spLocks noGrp="1"/>
          </p:cNvSpPr>
          <p:nvPr>
            <p:ph type="pic" sz="quarter" idx="10"/>
          </p:nvPr>
        </p:nvSpPr>
        <p:spPr>
          <a:xfrm>
            <a:off x="1" y="0"/>
            <a:ext cx="12191998" cy="6858000"/>
          </a:xfrm>
          <a:prstGeom prst="rect">
            <a:avLst/>
          </a:prstGeom>
        </p:spPr>
        <p:txBody>
          <a:bodyPr/>
          <a:lstStyle>
            <a:lvl1pPr marL="0" indent="0">
              <a:buNone/>
              <a:defRPr/>
            </a:lvl1pPr>
          </a:lstStyle>
          <a:p>
            <a:endParaRPr lang="en-US"/>
          </a:p>
        </p:txBody>
      </p:sp>
      <p:sp>
        <p:nvSpPr>
          <p:cNvPr id="8" name="Content Placeholder 2">
            <a:extLst>
              <a:ext uri="{FF2B5EF4-FFF2-40B4-BE49-F238E27FC236}">
                <a16:creationId xmlns:a16="http://schemas.microsoft.com/office/drawing/2014/main" id="{F33E1CBD-1A22-C34C-8DC4-474E34B2CDFB}"/>
              </a:ext>
            </a:extLst>
          </p:cNvPr>
          <p:cNvSpPr>
            <a:spLocks noGrp="1"/>
          </p:cNvSpPr>
          <p:nvPr>
            <p:ph sz="half" idx="1" hasCustomPrompt="1"/>
          </p:nvPr>
        </p:nvSpPr>
        <p:spPr>
          <a:xfrm>
            <a:off x="0" y="957364"/>
            <a:ext cx="5939883" cy="4943272"/>
          </a:xfrm>
          <a:prstGeom prst="rect">
            <a:avLst/>
          </a:prstGeom>
          <a:solidFill>
            <a:srgbClr val="C50F3C"/>
          </a:solidFill>
        </p:spPr>
        <p:txBody>
          <a:bodyPr lIns="914400" tIns="914400" rIns="914400" bIns="914400" anchor="ctr">
            <a:normAutofit/>
          </a:bodyPr>
          <a:lstStyle>
            <a:lvl1pPr marL="0" indent="0" algn="ctr">
              <a:lnSpc>
                <a:spcPct val="80000"/>
              </a:lnSpc>
              <a:buNone/>
              <a:defRPr sz="3200" b="1" i="0" spc="300">
                <a:solidFill>
                  <a:schemeClr val="bg1"/>
                </a:solidFill>
                <a:latin typeface="Trebuchet MS" panose="020B0703020202090204" pitchFamily="34" charset="0"/>
                <a:cs typeface="Rockwell Nova Light" panose="02060303020205020403" pitchFamily="18" charset="0"/>
              </a:defRPr>
            </a:lvl1pPr>
          </a:lstStyle>
          <a:p>
            <a:pPr lvl="0"/>
            <a:r>
              <a:rPr lang="en-US"/>
              <a:t>Edit master text styles</a:t>
            </a:r>
          </a:p>
        </p:txBody>
      </p:sp>
      <p:pic>
        <p:nvPicPr>
          <p:cNvPr id="4" name="Picture 3">
            <a:extLst>
              <a:ext uri="{FF2B5EF4-FFF2-40B4-BE49-F238E27FC236}">
                <a16:creationId xmlns:a16="http://schemas.microsoft.com/office/drawing/2014/main" id="{0A8721EA-FCD5-8E4E-8CFA-D3F6BEFBE904}"/>
              </a:ext>
            </a:extLst>
          </p:cNvPr>
          <p:cNvPicPr>
            <a:picLocks noChangeAspect="1"/>
          </p:cNvPicPr>
          <p:nvPr userDrawn="1"/>
        </p:nvPicPr>
        <p:blipFill>
          <a:blip r:embed="rId2"/>
          <a:stretch>
            <a:fillRect/>
          </a:stretch>
        </p:blipFill>
        <p:spPr>
          <a:xfrm>
            <a:off x="11765651" y="6408817"/>
            <a:ext cx="206592" cy="275456"/>
          </a:xfrm>
          <a:prstGeom prst="rect">
            <a:avLst/>
          </a:prstGeom>
        </p:spPr>
      </p:pic>
      <p:sp>
        <p:nvSpPr>
          <p:cNvPr id="6" name="Footer Placeholder 7">
            <a:extLst>
              <a:ext uri="{FF2B5EF4-FFF2-40B4-BE49-F238E27FC236}">
                <a16:creationId xmlns:a16="http://schemas.microsoft.com/office/drawing/2014/main" id="{9910C7C6-7FC8-8644-8B01-37D80A253D59}"/>
              </a:ext>
            </a:extLst>
          </p:cNvPr>
          <p:cNvSpPr txBox="1">
            <a:spLocks/>
          </p:cNvSpPr>
          <p:nvPr userDrawn="1"/>
        </p:nvSpPr>
        <p:spPr>
          <a:xfrm>
            <a:off x="7558905" y="6443933"/>
            <a:ext cx="4114800" cy="29149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a:solidFill>
                  <a:schemeClr val="bg2"/>
                </a:solidFill>
              </a:rPr>
              <a:t>Confidential – For Internal Use Only. Not for Promotion.</a:t>
            </a:r>
          </a:p>
        </p:txBody>
      </p:sp>
    </p:spTree>
    <p:extLst>
      <p:ext uri="{BB962C8B-B14F-4D97-AF65-F5344CB8AC3E}">
        <p14:creationId xmlns:p14="http://schemas.microsoft.com/office/powerpoint/2010/main" val="14638387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genda/Lis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5C0A2E-84ED-694A-8D40-40A9466155D7}"/>
              </a:ext>
            </a:extLst>
          </p:cNvPr>
          <p:cNvSpPr/>
          <p:nvPr userDrawn="1"/>
        </p:nvSpPr>
        <p:spPr>
          <a:xfrm>
            <a:off x="0" y="0"/>
            <a:ext cx="424978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D176D08-DDAD-E54A-B358-69F6739D98FC}"/>
              </a:ext>
            </a:extLst>
          </p:cNvPr>
          <p:cNvSpPr>
            <a:spLocks noGrp="1"/>
          </p:cNvSpPr>
          <p:nvPr>
            <p:ph sz="half" idx="1" hasCustomPrompt="1"/>
          </p:nvPr>
        </p:nvSpPr>
        <p:spPr>
          <a:xfrm>
            <a:off x="357187" y="1189899"/>
            <a:ext cx="3535407" cy="4351338"/>
          </a:xfrm>
          <a:prstGeom prst="rect">
            <a:avLst/>
          </a:prstGeom>
        </p:spPr>
        <p:txBody>
          <a:bodyPr anchor="ctr">
            <a:normAutofit/>
          </a:bodyPr>
          <a:lstStyle>
            <a:lvl1pPr marL="0" indent="0" algn="ctr">
              <a:lnSpc>
                <a:spcPct val="80000"/>
              </a:lnSpc>
              <a:buNone/>
              <a:defRPr sz="5000" b="1" i="0" spc="300">
                <a:solidFill>
                  <a:schemeClr val="bg1"/>
                </a:solidFill>
                <a:latin typeface="Trebuchet MS" panose="020B0703020202090204" pitchFamily="34" charset="0"/>
                <a:cs typeface="Rockwell Nova Light" panose="02060303020205020403" pitchFamily="18" charset="0"/>
              </a:defRPr>
            </a:lvl1pPr>
          </a:lstStyle>
          <a:p>
            <a:pPr lvl="0"/>
            <a:r>
              <a:rPr lang="en-US"/>
              <a:t>Edit master text styles</a:t>
            </a:r>
          </a:p>
        </p:txBody>
      </p:sp>
      <p:pic>
        <p:nvPicPr>
          <p:cNvPr id="8" name="Picture 7">
            <a:extLst>
              <a:ext uri="{FF2B5EF4-FFF2-40B4-BE49-F238E27FC236}">
                <a16:creationId xmlns:a16="http://schemas.microsoft.com/office/drawing/2014/main" id="{B9753706-DED6-894F-BE2A-F4DA16AF10A4}"/>
              </a:ext>
            </a:extLst>
          </p:cNvPr>
          <p:cNvPicPr>
            <a:picLocks noChangeAspect="1"/>
          </p:cNvPicPr>
          <p:nvPr userDrawn="1"/>
        </p:nvPicPr>
        <p:blipFill>
          <a:blip r:embed="rId2"/>
          <a:stretch>
            <a:fillRect/>
          </a:stretch>
        </p:blipFill>
        <p:spPr>
          <a:xfrm>
            <a:off x="11765651" y="6408817"/>
            <a:ext cx="206592" cy="275456"/>
          </a:xfrm>
          <a:prstGeom prst="rect">
            <a:avLst/>
          </a:prstGeom>
        </p:spPr>
      </p:pic>
      <p:sp>
        <p:nvSpPr>
          <p:cNvPr id="12" name="Text Placeholder 11">
            <a:extLst>
              <a:ext uri="{FF2B5EF4-FFF2-40B4-BE49-F238E27FC236}">
                <a16:creationId xmlns:a16="http://schemas.microsoft.com/office/drawing/2014/main" id="{CAEB27AF-DD57-7246-971E-7506C050812B}"/>
              </a:ext>
            </a:extLst>
          </p:cNvPr>
          <p:cNvSpPr>
            <a:spLocks noGrp="1"/>
          </p:cNvSpPr>
          <p:nvPr>
            <p:ph type="body" sz="quarter" idx="13" hasCustomPrompt="1"/>
          </p:nvPr>
        </p:nvSpPr>
        <p:spPr>
          <a:xfrm>
            <a:off x="4606972" y="1409700"/>
            <a:ext cx="7157992" cy="4666456"/>
          </a:xfrm>
          <a:prstGeom prst="rect">
            <a:avLst/>
          </a:prstGeom>
        </p:spPr>
        <p:txBody>
          <a:bodyPr anchor="t"/>
          <a:lstStyle>
            <a:lvl1pPr marL="457200" indent="-457200">
              <a:lnSpc>
                <a:spcPct val="110000"/>
              </a:lnSpc>
              <a:buFont typeface="+mj-lt"/>
              <a:buAutoNum type="arabicPeriod"/>
              <a:defRPr sz="2000">
                <a:solidFill>
                  <a:schemeClr val="tx1"/>
                </a:solidFill>
                <a:latin typeface="+mn-lt"/>
              </a:defRPr>
            </a:lvl1pPr>
            <a:lvl2pPr marL="800100" indent="-331788">
              <a:lnSpc>
                <a:spcPct val="110000"/>
              </a:lnSpc>
              <a:buFont typeface="+mj-lt"/>
              <a:buAutoNum type="alphaLcPeriod"/>
              <a:tabLst/>
              <a:defRPr sz="1800">
                <a:solidFill>
                  <a:schemeClr val="tx1"/>
                </a:solidFill>
                <a:latin typeface="+mn-lt"/>
              </a:defRPr>
            </a:lvl2pPr>
            <a:lvl3pPr marL="865188" indent="-342900">
              <a:buFont typeface="+mj-lt"/>
              <a:buAutoNum type="arabicPeriod"/>
              <a:defRPr/>
            </a:lvl3pPr>
            <a:lvl4pPr marL="1204913" indent="-342900">
              <a:buFont typeface="+mj-lt"/>
              <a:buAutoNum type="arabicPeriod"/>
              <a:defRPr/>
            </a:lvl4pPr>
            <a:lvl5pPr marL="1430338" indent="-228600">
              <a:buFont typeface="+mj-lt"/>
              <a:buAutoNum type="arabicPeriod"/>
              <a:defRPr/>
            </a:lvl5pPr>
          </a:lstStyle>
          <a:p>
            <a:pPr lvl="0"/>
            <a:r>
              <a:rPr lang="en-US"/>
              <a:t>Edit master text styles</a:t>
            </a:r>
          </a:p>
          <a:p>
            <a:pPr lvl="1"/>
            <a:r>
              <a:rPr lang="en-US"/>
              <a:t>Second level</a:t>
            </a:r>
          </a:p>
        </p:txBody>
      </p:sp>
      <p:sp>
        <p:nvSpPr>
          <p:cNvPr id="5" name="Slide Number Placeholder 4">
            <a:extLst>
              <a:ext uri="{FF2B5EF4-FFF2-40B4-BE49-F238E27FC236}">
                <a16:creationId xmlns:a16="http://schemas.microsoft.com/office/drawing/2014/main" id="{A4696A3A-045C-BB45-A282-8AD9F00882EA}"/>
              </a:ext>
            </a:extLst>
          </p:cNvPr>
          <p:cNvSpPr>
            <a:spLocks noGrp="1"/>
          </p:cNvSpPr>
          <p:nvPr>
            <p:ph type="sldNum" sz="quarter" idx="14"/>
          </p:nvPr>
        </p:nvSpPr>
        <p:spPr/>
        <p:txBody>
          <a:bodyPr/>
          <a:lstStyle/>
          <a:p>
            <a:fld id="{4BEAA09E-D67E-864E-8466-C38E88600C4F}" type="slidenum">
              <a:rPr lang="en-US" smtClean="0"/>
              <a:pPr/>
              <a:t>‹#›</a:t>
            </a:fld>
            <a:endParaRPr lang="en-US"/>
          </a:p>
        </p:txBody>
      </p:sp>
    </p:spTree>
    <p:extLst>
      <p:ext uri="{BB962C8B-B14F-4D97-AF65-F5344CB8AC3E}">
        <p14:creationId xmlns:p14="http://schemas.microsoft.com/office/powerpoint/2010/main" val="7333551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ntent - Side By S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176D08-DDAD-E54A-B358-69F6739D98FC}"/>
              </a:ext>
            </a:extLst>
          </p:cNvPr>
          <p:cNvSpPr>
            <a:spLocks noGrp="1"/>
          </p:cNvSpPr>
          <p:nvPr>
            <p:ph sz="half" idx="1" hasCustomPrompt="1"/>
          </p:nvPr>
        </p:nvSpPr>
        <p:spPr>
          <a:xfrm>
            <a:off x="357188" y="1189899"/>
            <a:ext cx="3544252" cy="4351338"/>
          </a:xfrm>
          <a:prstGeom prst="rect">
            <a:avLst/>
          </a:prstGeom>
        </p:spPr>
        <p:txBody>
          <a:bodyPr anchor="ctr">
            <a:noAutofit/>
          </a:bodyPr>
          <a:lstStyle>
            <a:lvl1pPr algn="r">
              <a:lnSpc>
                <a:spcPct val="80000"/>
              </a:lnSpc>
              <a:defRPr sz="3200" b="0" i="0">
                <a:solidFill>
                  <a:schemeClr val="accent1"/>
                </a:solidFill>
                <a:latin typeface="Trebuchet MS" panose="020B0703020202090204" pitchFamily="34" charset="0"/>
                <a:cs typeface="Trebuchet MS" panose="020B0703020202090204" pitchFamily="34" charset="0"/>
              </a:defRPr>
            </a:lvl1pPr>
          </a:lstStyle>
          <a:p>
            <a:pPr lvl="0"/>
            <a:r>
              <a:rPr lang="en-US"/>
              <a:t>Edit master text styles</a:t>
            </a:r>
          </a:p>
        </p:txBody>
      </p:sp>
      <p:sp>
        <p:nvSpPr>
          <p:cNvPr id="7" name="Slide Number Placeholder 6">
            <a:extLst>
              <a:ext uri="{FF2B5EF4-FFF2-40B4-BE49-F238E27FC236}">
                <a16:creationId xmlns:a16="http://schemas.microsoft.com/office/drawing/2014/main" id="{81BB3B64-FFC3-D742-A6BD-5B3A95232C50}"/>
              </a:ext>
            </a:extLst>
          </p:cNvPr>
          <p:cNvSpPr>
            <a:spLocks noGrp="1"/>
          </p:cNvSpPr>
          <p:nvPr>
            <p:ph type="sldNum" sz="quarter" idx="12"/>
          </p:nvPr>
        </p:nvSpPr>
        <p:spPr/>
        <p:txBody>
          <a:bodyPr/>
          <a:lstStyle/>
          <a:p>
            <a:fld id="{4BEAA09E-D67E-864E-8466-C38E88600C4F}" type="slidenum">
              <a:rPr lang="en-US" smtClean="0"/>
              <a:t>‹#›</a:t>
            </a:fld>
            <a:endParaRPr lang="en-US"/>
          </a:p>
        </p:txBody>
      </p:sp>
      <p:cxnSp>
        <p:nvCxnSpPr>
          <p:cNvPr id="9" name="Straight Connector 8">
            <a:extLst>
              <a:ext uri="{FF2B5EF4-FFF2-40B4-BE49-F238E27FC236}">
                <a16:creationId xmlns:a16="http://schemas.microsoft.com/office/drawing/2014/main" id="{F113FFD9-00BB-A343-8353-85DCCB1A6FE5}"/>
              </a:ext>
            </a:extLst>
          </p:cNvPr>
          <p:cNvCxnSpPr>
            <a:cxnSpLocks/>
          </p:cNvCxnSpPr>
          <p:nvPr userDrawn="1"/>
        </p:nvCxnSpPr>
        <p:spPr>
          <a:xfrm>
            <a:off x="4260501" y="1628503"/>
            <a:ext cx="0" cy="3474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56E2F89F-DE6E-8E49-BDFB-6B8DE8B72ABF}"/>
              </a:ext>
            </a:extLst>
          </p:cNvPr>
          <p:cNvSpPr>
            <a:spLocks noGrp="1"/>
          </p:cNvSpPr>
          <p:nvPr>
            <p:ph type="body" sz="quarter" idx="13" hasCustomPrompt="1"/>
          </p:nvPr>
        </p:nvSpPr>
        <p:spPr>
          <a:xfrm>
            <a:off x="4606972" y="800327"/>
            <a:ext cx="7157992" cy="5257346"/>
          </a:xfrm>
          <a:prstGeom prst="rect">
            <a:avLst/>
          </a:prstGeom>
        </p:spPr>
        <p:txBody>
          <a:bodyPr anchor="ctr"/>
          <a:lstStyle>
            <a:lvl1pPr>
              <a:lnSpc>
                <a:spcPct val="110000"/>
              </a:lnSpc>
              <a:defRPr>
                <a:solidFill>
                  <a:schemeClr val="tx1"/>
                </a:solidFill>
              </a:defRPr>
            </a:lvl1pPr>
            <a:lvl2pPr marL="15875" indent="0">
              <a:lnSpc>
                <a:spcPct val="110000"/>
              </a:lnSpc>
              <a:buNone/>
              <a:tabLst/>
              <a:defRPr sz="1800" b="0">
                <a:solidFill>
                  <a:schemeClr val="tx1"/>
                </a:solidFill>
              </a:defRPr>
            </a:lvl2pPr>
            <a:lvl3pPr marL="287338" indent="-169863">
              <a:lnSpc>
                <a:spcPct val="110000"/>
              </a:lnSpc>
              <a:tabLst/>
              <a:defRPr sz="1600">
                <a:solidFill>
                  <a:schemeClr val="tx1"/>
                </a:solidFill>
              </a:defRPr>
            </a:lvl3pPr>
            <a:lvl4pPr marL="693738" indent="-169863">
              <a:lnSpc>
                <a:spcPct val="110000"/>
              </a:lnSpc>
              <a:tabLst/>
              <a:defRPr sz="1400">
                <a:solidFill>
                  <a:schemeClr val="tx1"/>
                </a:solidFill>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p:txBody>
      </p:sp>
      <p:pic>
        <p:nvPicPr>
          <p:cNvPr id="10" name="Picture 9">
            <a:extLst>
              <a:ext uri="{FF2B5EF4-FFF2-40B4-BE49-F238E27FC236}">
                <a16:creationId xmlns:a16="http://schemas.microsoft.com/office/drawing/2014/main" id="{325DB6A9-E5B5-D446-B394-988A408B709F}"/>
              </a:ext>
            </a:extLst>
          </p:cNvPr>
          <p:cNvPicPr>
            <a:picLocks noChangeAspect="1"/>
          </p:cNvPicPr>
          <p:nvPr userDrawn="1"/>
        </p:nvPicPr>
        <p:blipFill>
          <a:blip r:embed="rId2"/>
          <a:stretch>
            <a:fillRect/>
          </a:stretch>
        </p:blipFill>
        <p:spPr>
          <a:xfrm>
            <a:off x="11765651" y="6408817"/>
            <a:ext cx="206592" cy="275456"/>
          </a:xfrm>
          <a:prstGeom prst="rect">
            <a:avLst/>
          </a:prstGeom>
        </p:spPr>
      </p:pic>
      <p:sp>
        <p:nvSpPr>
          <p:cNvPr id="12" name="Footer Placeholder 7">
            <a:extLst>
              <a:ext uri="{FF2B5EF4-FFF2-40B4-BE49-F238E27FC236}">
                <a16:creationId xmlns:a16="http://schemas.microsoft.com/office/drawing/2014/main" id="{C098F7EA-BC17-884C-AAC7-8D6FFB7EE4A6}"/>
              </a:ext>
            </a:extLst>
          </p:cNvPr>
          <p:cNvSpPr txBox="1">
            <a:spLocks/>
          </p:cNvSpPr>
          <p:nvPr userDrawn="1"/>
        </p:nvSpPr>
        <p:spPr>
          <a:xfrm>
            <a:off x="7558905" y="6443933"/>
            <a:ext cx="4114800" cy="29149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a:solidFill>
                  <a:schemeClr val="bg2"/>
                </a:solidFill>
              </a:rPr>
              <a:t>Confidential – For Internal Use Only. Not for Promotion.</a:t>
            </a:r>
          </a:p>
        </p:txBody>
      </p:sp>
    </p:spTree>
    <p:extLst>
      <p:ext uri="{BB962C8B-B14F-4D97-AF65-F5344CB8AC3E}">
        <p14:creationId xmlns:p14="http://schemas.microsoft.com/office/powerpoint/2010/main" val="39344117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Content - Side By S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176D08-DDAD-E54A-B358-69F6739D98FC}"/>
              </a:ext>
            </a:extLst>
          </p:cNvPr>
          <p:cNvSpPr>
            <a:spLocks noGrp="1"/>
          </p:cNvSpPr>
          <p:nvPr>
            <p:ph sz="half" idx="1" hasCustomPrompt="1"/>
          </p:nvPr>
        </p:nvSpPr>
        <p:spPr>
          <a:xfrm>
            <a:off x="357188" y="1189899"/>
            <a:ext cx="3544252" cy="4351338"/>
          </a:xfrm>
          <a:prstGeom prst="rect">
            <a:avLst/>
          </a:prstGeom>
        </p:spPr>
        <p:txBody>
          <a:bodyPr anchor="ctr">
            <a:noAutofit/>
          </a:bodyPr>
          <a:lstStyle>
            <a:lvl1pPr algn="r">
              <a:lnSpc>
                <a:spcPct val="80000"/>
              </a:lnSpc>
              <a:defRPr sz="3200" b="0" i="0">
                <a:solidFill>
                  <a:schemeClr val="accent1"/>
                </a:solidFill>
                <a:latin typeface="Trebuchet MS" panose="020B0703020202090204" pitchFamily="34" charset="0"/>
                <a:cs typeface="Trebuchet MS" panose="020B0703020202090204" pitchFamily="34" charset="0"/>
              </a:defRPr>
            </a:lvl1pPr>
          </a:lstStyle>
          <a:p>
            <a:pPr lvl="0"/>
            <a:r>
              <a:rPr lang="en-US"/>
              <a:t>Edit master text styles</a:t>
            </a:r>
          </a:p>
        </p:txBody>
      </p:sp>
      <p:pic>
        <p:nvPicPr>
          <p:cNvPr id="8" name="Picture 7">
            <a:extLst>
              <a:ext uri="{FF2B5EF4-FFF2-40B4-BE49-F238E27FC236}">
                <a16:creationId xmlns:a16="http://schemas.microsoft.com/office/drawing/2014/main" id="{B9753706-DED6-894F-BE2A-F4DA16AF10A4}"/>
              </a:ext>
            </a:extLst>
          </p:cNvPr>
          <p:cNvPicPr>
            <a:picLocks noChangeAspect="1"/>
          </p:cNvPicPr>
          <p:nvPr userDrawn="1"/>
        </p:nvPicPr>
        <p:blipFill>
          <a:blip r:embed="rId2"/>
          <a:stretch>
            <a:fillRect/>
          </a:stretch>
        </p:blipFill>
        <p:spPr>
          <a:xfrm>
            <a:off x="11765651" y="6408817"/>
            <a:ext cx="206592" cy="275456"/>
          </a:xfrm>
          <a:prstGeom prst="rect">
            <a:avLst/>
          </a:prstGeom>
        </p:spPr>
      </p:pic>
      <p:sp>
        <p:nvSpPr>
          <p:cNvPr id="11" name="Text Placeholder 8">
            <a:extLst>
              <a:ext uri="{FF2B5EF4-FFF2-40B4-BE49-F238E27FC236}">
                <a16:creationId xmlns:a16="http://schemas.microsoft.com/office/drawing/2014/main" id="{56E2F89F-DE6E-8E49-BDFB-6B8DE8B72ABF}"/>
              </a:ext>
            </a:extLst>
          </p:cNvPr>
          <p:cNvSpPr>
            <a:spLocks noGrp="1"/>
          </p:cNvSpPr>
          <p:nvPr>
            <p:ph type="body" sz="quarter" idx="13" hasCustomPrompt="1"/>
          </p:nvPr>
        </p:nvSpPr>
        <p:spPr>
          <a:xfrm>
            <a:off x="4606972" y="800327"/>
            <a:ext cx="7157992" cy="5257346"/>
          </a:xfrm>
          <a:prstGeom prst="rect">
            <a:avLst/>
          </a:prstGeom>
        </p:spPr>
        <p:txBody>
          <a:bodyPr anchor="ctr"/>
          <a:lstStyle>
            <a:lvl1pPr>
              <a:lnSpc>
                <a:spcPct val="110000"/>
              </a:lnSpc>
              <a:defRPr>
                <a:solidFill>
                  <a:schemeClr val="tx1"/>
                </a:solidFill>
              </a:defRPr>
            </a:lvl1pPr>
            <a:lvl2pPr marL="15875" indent="0">
              <a:lnSpc>
                <a:spcPct val="110000"/>
              </a:lnSpc>
              <a:buNone/>
              <a:tabLst/>
              <a:defRPr sz="1800" b="0">
                <a:solidFill>
                  <a:schemeClr val="tx1"/>
                </a:solidFill>
              </a:defRPr>
            </a:lvl2pPr>
            <a:lvl3pPr marL="287338" indent="-169863">
              <a:lnSpc>
                <a:spcPct val="110000"/>
              </a:lnSpc>
              <a:tabLst/>
              <a:defRPr sz="1600">
                <a:solidFill>
                  <a:schemeClr val="tx1"/>
                </a:solidFill>
              </a:defRPr>
            </a:lvl3pPr>
            <a:lvl4pPr marL="693738" indent="-169863">
              <a:lnSpc>
                <a:spcPct val="110000"/>
              </a:lnSpc>
              <a:tabLst/>
              <a:defRPr sz="1400">
                <a:solidFill>
                  <a:schemeClr val="tx1"/>
                </a:solidFill>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9" name="Footer Placeholder 7">
            <a:extLst>
              <a:ext uri="{FF2B5EF4-FFF2-40B4-BE49-F238E27FC236}">
                <a16:creationId xmlns:a16="http://schemas.microsoft.com/office/drawing/2014/main" id="{F0F85F7A-2755-D14B-8C8C-7D3ACB94C1AB}"/>
              </a:ext>
            </a:extLst>
          </p:cNvPr>
          <p:cNvSpPr txBox="1">
            <a:spLocks/>
          </p:cNvSpPr>
          <p:nvPr userDrawn="1"/>
        </p:nvSpPr>
        <p:spPr>
          <a:xfrm>
            <a:off x="7558905" y="6443933"/>
            <a:ext cx="4114800" cy="29149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a:solidFill>
                  <a:schemeClr val="bg2"/>
                </a:solidFill>
              </a:rPr>
              <a:t>Confidential – For Internal Use Only. Not for Promotion.</a:t>
            </a:r>
          </a:p>
        </p:txBody>
      </p:sp>
      <p:sp>
        <p:nvSpPr>
          <p:cNvPr id="4" name="Slide Number Placeholder 3">
            <a:extLst>
              <a:ext uri="{FF2B5EF4-FFF2-40B4-BE49-F238E27FC236}">
                <a16:creationId xmlns:a16="http://schemas.microsoft.com/office/drawing/2014/main" id="{2EA4F75A-F99D-C640-BD7A-A447FD6ECEBD}"/>
              </a:ext>
            </a:extLst>
          </p:cNvPr>
          <p:cNvSpPr>
            <a:spLocks noGrp="1"/>
          </p:cNvSpPr>
          <p:nvPr>
            <p:ph type="sldNum" sz="quarter" idx="14"/>
          </p:nvPr>
        </p:nvSpPr>
        <p:spPr/>
        <p:txBody>
          <a:bodyPr/>
          <a:lstStyle/>
          <a:p>
            <a:fld id="{4BEAA09E-D67E-864E-8466-C38E88600C4F}" type="slidenum">
              <a:rPr lang="en-US" smtClean="0"/>
              <a:pPr/>
              <a:t>‹#›</a:t>
            </a:fld>
            <a:endParaRPr lang="en-US"/>
          </a:p>
        </p:txBody>
      </p:sp>
    </p:spTree>
    <p:extLst>
      <p:ext uri="{BB962C8B-B14F-4D97-AF65-F5344CB8AC3E}">
        <p14:creationId xmlns:p14="http://schemas.microsoft.com/office/powerpoint/2010/main" val="22033992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Key Comparis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49406C-54AA-BB4A-A894-DCE9A23B31DE}"/>
              </a:ext>
            </a:extLst>
          </p:cNvPr>
          <p:cNvSpPr/>
          <p:nvPr userDrawn="1"/>
        </p:nvSpPr>
        <p:spPr>
          <a:xfrm>
            <a:off x="0" y="0"/>
            <a:ext cx="6096000" cy="68580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xima Nova Regular" panose="02000506030000020004" pitchFamily="2" charset="0"/>
            </a:endParaRPr>
          </a:p>
        </p:txBody>
      </p:sp>
      <p:sp>
        <p:nvSpPr>
          <p:cNvPr id="3" name="Content Placeholder 2">
            <a:extLst>
              <a:ext uri="{FF2B5EF4-FFF2-40B4-BE49-F238E27FC236}">
                <a16:creationId xmlns:a16="http://schemas.microsoft.com/office/drawing/2014/main" id="{0D176D08-DDAD-E54A-B358-69F6739D98FC}"/>
              </a:ext>
            </a:extLst>
          </p:cNvPr>
          <p:cNvSpPr>
            <a:spLocks noGrp="1"/>
          </p:cNvSpPr>
          <p:nvPr>
            <p:ph sz="half" idx="1" hasCustomPrompt="1"/>
          </p:nvPr>
        </p:nvSpPr>
        <p:spPr>
          <a:xfrm>
            <a:off x="357188" y="1189899"/>
            <a:ext cx="5220003" cy="4351338"/>
          </a:xfrm>
          <a:prstGeom prst="rect">
            <a:avLst/>
          </a:prstGeom>
        </p:spPr>
        <p:txBody>
          <a:bodyPr anchor="ctr">
            <a:normAutofit/>
          </a:bodyPr>
          <a:lstStyle>
            <a:lvl1pPr algn="r">
              <a:lnSpc>
                <a:spcPct val="80000"/>
              </a:lnSpc>
              <a:defRPr sz="3200" b="1" i="0">
                <a:solidFill>
                  <a:srgbClr val="C50F3C"/>
                </a:solidFill>
                <a:latin typeface="Trebuchet MS" panose="020B0703020202090204" pitchFamily="34" charset="0"/>
                <a:cs typeface="Trebuchet MS" panose="020B0703020202090204" pitchFamily="34" charset="0"/>
              </a:defRPr>
            </a:lvl1pPr>
          </a:lstStyle>
          <a:p>
            <a:pPr lvl="0"/>
            <a:r>
              <a:rPr lang="en-US"/>
              <a:t>Edit master text styles</a:t>
            </a:r>
          </a:p>
        </p:txBody>
      </p:sp>
      <p:sp>
        <p:nvSpPr>
          <p:cNvPr id="12" name="Content Placeholder 2">
            <a:extLst>
              <a:ext uri="{FF2B5EF4-FFF2-40B4-BE49-F238E27FC236}">
                <a16:creationId xmlns:a16="http://schemas.microsoft.com/office/drawing/2014/main" id="{7B6A4804-8EDB-6D4D-B64B-E9206508601A}"/>
              </a:ext>
            </a:extLst>
          </p:cNvPr>
          <p:cNvSpPr>
            <a:spLocks noGrp="1"/>
          </p:cNvSpPr>
          <p:nvPr>
            <p:ph sz="half" idx="10" hasCustomPrompt="1"/>
          </p:nvPr>
        </p:nvSpPr>
        <p:spPr>
          <a:xfrm>
            <a:off x="6614809" y="1189899"/>
            <a:ext cx="5150842" cy="4351338"/>
          </a:xfrm>
          <a:prstGeom prst="rect">
            <a:avLst/>
          </a:prstGeom>
        </p:spPr>
        <p:txBody>
          <a:bodyPr anchor="ctr">
            <a:normAutofit/>
          </a:bodyPr>
          <a:lstStyle>
            <a:lvl1pPr algn="l">
              <a:lnSpc>
                <a:spcPct val="80000"/>
              </a:lnSpc>
              <a:defRPr sz="3200" b="0" i="0">
                <a:solidFill>
                  <a:schemeClr val="tx1"/>
                </a:solidFill>
                <a:latin typeface="+mn-lt"/>
                <a:cs typeface="Rockwell Nova Light" panose="02060303020205020403" pitchFamily="18" charset="0"/>
              </a:defRPr>
            </a:lvl1pPr>
          </a:lstStyle>
          <a:p>
            <a:pPr lvl="0"/>
            <a:r>
              <a:rPr lang="en-US"/>
              <a:t>Edit master text styles</a:t>
            </a:r>
          </a:p>
        </p:txBody>
      </p:sp>
      <p:sp>
        <p:nvSpPr>
          <p:cNvPr id="4" name="Slide Number Placeholder 3"/>
          <p:cNvSpPr>
            <a:spLocks noGrp="1"/>
          </p:cNvSpPr>
          <p:nvPr>
            <p:ph type="sldNum" sz="quarter" idx="11"/>
          </p:nvPr>
        </p:nvSpPr>
        <p:spPr/>
        <p:txBody>
          <a:bodyPr/>
          <a:lstStyle/>
          <a:p>
            <a:fld id="{4BEAA09E-D67E-864E-8466-C38E88600C4F}" type="slidenum">
              <a:rPr lang="en-US" smtClean="0"/>
              <a:pPr/>
              <a:t>‹#›</a:t>
            </a:fld>
            <a:endParaRPr lang="en-US"/>
          </a:p>
        </p:txBody>
      </p:sp>
      <p:pic>
        <p:nvPicPr>
          <p:cNvPr id="8" name="Picture 7">
            <a:extLst>
              <a:ext uri="{FF2B5EF4-FFF2-40B4-BE49-F238E27FC236}">
                <a16:creationId xmlns:a16="http://schemas.microsoft.com/office/drawing/2014/main" id="{66D9DE46-877B-5D47-8F0F-C38759C0BC5C}"/>
              </a:ext>
            </a:extLst>
          </p:cNvPr>
          <p:cNvPicPr>
            <a:picLocks noChangeAspect="1"/>
          </p:cNvPicPr>
          <p:nvPr userDrawn="1"/>
        </p:nvPicPr>
        <p:blipFill>
          <a:blip r:embed="rId2"/>
          <a:stretch>
            <a:fillRect/>
          </a:stretch>
        </p:blipFill>
        <p:spPr>
          <a:xfrm>
            <a:off x="11765651" y="6408817"/>
            <a:ext cx="206592" cy="275456"/>
          </a:xfrm>
          <a:prstGeom prst="rect">
            <a:avLst/>
          </a:prstGeom>
        </p:spPr>
      </p:pic>
      <p:sp>
        <p:nvSpPr>
          <p:cNvPr id="9" name="Footer Placeholder 7">
            <a:extLst>
              <a:ext uri="{FF2B5EF4-FFF2-40B4-BE49-F238E27FC236}">
                <a16:creationId xmlns:a16="http://schemas.microsoft.com/office/drawing/2014/main" id="{6B63A803-7245-D84C-B5A8-772E0174EB6C}"/>
              </a:ext>
            </a:extLst>
          </p:cNvPr>
          <p:cNvSpPr txBox="1">
            <a:spLocks/>
          </p:cNvSpPr>
          <p:nvPr userDrawn="1"/>
        </p:nvSpPr>
        <p:spPr>
          <a:xfrm>
            <a:off x="7558905" y="6443933"/>
            <a:ext cx="4114800" cy="29149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a:solidFill>
                  <a:schemeClr val="bg2"/>
                </a:solidFill>
              </a:rPr>
              <a:t>Confidential – For Internal Use Only. Not for Promotion.</a:t>
            </a:r>
          </a:p>
        </p:txBody>
      </p:sp>
    </p:spTree>
    <p:extLst>
      <p:ext uri="{BB962C8B-B14F-4D97-AF65-F5344CB8AC3E}">
        <p14:creationId xmlns:p14="http://schemas.microsoft.com/office/powerpoint/2010/main" val="33184846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Key Comparison -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49406C-54AA-BB4A-A894-DCE9A23B31DE}"/>
              </a:ext>
            </a:extLst>
          </p:cNvPr>
          <p:cNvSpPr/>
          <p:nvPr userDrawn="1"/>
        </p:nvSpPr>
        <p:spPr>
          <a:xfrm>
            <a:off x="0" y="0"/>
            <a:ext cx="6096000" cy="6858000"/>
          </a:xfrm>
          <a:prstGeom prst="rect">
            <a:avLst/>
          </a:prstGeom>
          <a:solidFill>
            <a:srgbClr val="20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xima Nova Regular" panose="02000506030000020004" pitchFamily="2" charset="0"/>
            </a:endParaRPr>
          </a:p>
        </p:txBody>
      </p:sp>
      <p:sp>
        <p:nvSpPr>
          <p:cNvPr id="3" name="Content Placeholder 2">
            <a:extLst>
              <a:ext uri="{FF2B5EF4-FFF2-40B4-BE49-F238E27FC236}">
                <a16:creationId xmlns:a16="http://schemas.microsoft.com/office/drawing/2014/main" id="{0D176D08-DDAD-E54A-B358-69F6739D98FC}"/>
              </a:ext>
            </a:extLst>
          </p:cNvPr>
          <p:cNvSpPr>
            <a:spLocks noGrp="1"/>
          </p:cNvSpPr>
          <p:nvPr>
            <p:ph sz="half" idx="1" hasCustomPrompt="1"/>
          </p:nvPr>
        </p:nvSpPr>
        <p:spPr>
          <a:xfrm>
            <a:off x="357188" y="1189899"/>
            <a:ext cx="5220003" cy="4351338"/>
          </a:xfrm>
          <a:prstGeom prst="rect">
            <a:avLst/>
          </a:prstGeom>
          <a:ln>
            <a:noFill/>
          </a:ln>
        </p:spPr>
        <p:txBody>
          <a:bodyPr anchor="ctr">
            <a:normAutofit/>
          </a:bodyPr>
          <a:lstStyle>
            <a:lvl1pPr marL="0" indent="0" algn="r">
              <a:lnSpc>
                <a:spcPct val="80000"/>
              </a:lnSpc>
              <a:buNone/>
              <a:defRPr sz="3200" b="1" i="0">
                <a:ln>
                  <a:noFill/>
                </a:ln>
                <a:solidFill>
                  <a:schemeClr val="bg1"/>
                </a:solidFill>
                <a:latin typeface="Trebuchet MS" panose="020B0703020202090204" pitchFamily="34" charset="0"/>
                <a:cs typeface="Trebuchet MS" panose="020B0703020202090204" pitchFamily="34" charset="0"/>
              </a:defRPr>
            </a:lvl1pPr>
          </a:lstStyle>
          <a:p>
            <a:pPr lvl="0"/>
            <a:r>
              <a:rPr lang="en-US"/>
              <a:t>Edit master text styles</a:t>
            </a:r>
          </a:p>
        </p:txBody>
      </p:sp>
      <p:pic>
        <p:nvPicPr>
          <p:cNvPr id="11" name="Picture 10">
            <a:extLst>
              <a:ext uri="{FF2B5EF4-FFF2-40B4-BE49-F238E27FC236}">
                <a16:creationId xmlns:a16="http://schemas.microsoft.com/office/drawing/2014/main" id="{F1F86E1D-B041-3D46-9EA6-1DD6635C6137}"/>
              </a:ext>
            </a:extLst>
          </p:cNvPr>
          <p:cNvPicPr>
            <a:picLocks noChangeAspect="1"/>
          </p:cNvPicPr>
          <p:nvPr userDrawn="1"/>
        </p:nvPicPr>
        <p:blipFill>
          <a:blip r:embed="rId2"/>
          <a:stretch>
            <a:fillRect/>
          </a:stretch>
        </p:blipFill>
        <p:spPr>
          <a:xfrm>
            <a:off x="11765651" y="6408817"/>
            <a:ext cx="206592" cy="275456"/>
          </a:xfrm>
          <a:prstGeom prst="rect">
            <a:avLst/>
          </a:prstGeom>
        </p:spPr>
      </p:pic>
      <p:sp>
        <p:nvSpPr>
          <p:cNvPr id="12" name="Content Placeholder 2">
            <a:extLst>
              <a:ext uri="{FF2B5EF4-FFF2-40B4-BE49-F238E27FC236}">
                <a16:creationId xmlns:a16="http://schemas.microsoft.com/office/drawing/2014/main" id="{7B6A4804-8EDB-6D4D-B64B-E9206508601A}"/>
              </a:ext>
            </a:extLst>
          </p:cNvPr>
          <p:cNvSpPr>
            <a:spLocks noGrp="1"/>
          </p:cNvSpPr>
          <p:nvPr>
            <p:ph sz="half" idx="10" hasCustomPrompt="1"/>
          </p:nvPr>
        </p:nvSpPr>
        <p:spPr>
          <a:xfrm>
            <a:off x="6614809" y="1189899"/>
            <a:ext cx="5150842" cy="4351338"/>
          </a:xfrm>
          <a:prstGeom prst="rect">
            <a:avLst/>
          </a:prstGeom>
        </p:spPr>
        <p:txBody>
          <a:bodyPr anchor="ctr">
            <a:normAutofit/>
          </a:bodyPr>
          <a:lstStyle>
            <a:lvl1pPr marL="0" indent="0" algn="l">
              <a:lnSpc>
                <a:spcPct val="80000"/>
              </a:lnSpc>
              <a:buNone/>
              <a:defRPr sz="4000" b="0" i="0">
                <a:solidFill>
                  <a:schemeClr val="tx1"/>
                </a:solidFill>
                <a:latin typeface="+mj-lt"/>
                <a:cs typeface="Rockwell Nova Light" panose="02060303020205020403" pitchFamily="18" charset="0"/>
              </a:defRPr>
            </a:lvl1pPr>
          </a:lstStyle>
          <a:p>
            <a:pPr lvl="0"/>
            <a:r>
              <a:rPr lang="en-US"/>
              <a:t>Edit master text styles</a:t>
            </a:r>
          </a:p>
        </p:txBody>
      </p:sp>
      <p:sp>
        <p:nvSpPr>
          <p:cNvPr id="6" name="Slide Number Placeholder 5">
            <a:extLst>
              <a:ext uri="{FF2B5EF4-FFF2-40B4-BE49-F238E27FC236}">
                <a16:creationId xmlns:a16="http://schemas.microsoft.com/office/drawing/2014/main" id="{E0603ADB-4D5D-4544-A559-72B1C132866B}"/>
              </a:ext>
            </a:extLst>
          </p:cNvPr>
          <p:cNvSpPr>
            <a:spLocks noGrp="1"/>
          </p:cNvSpPr>
          <p:nvPr>
            <p:ph type="sldNum" sz="quarter" idx="11"/>
          </p:nvPr>
        </p:nvSpPr>
        <p:spPr/>
        <p:txBody>
          <a:bodyPr/>
          <a:lstStyle/>
          <a:p>
            <a:fld id="{4BEAA09E-D67E-864E-8466-C38E88600C4F}" type="slidenum">
              <a:rPr lang="en-US" smtClean="0"/>
              <a:pPr/>
              <a:t>‹#›</a:t>
            </a:fld>
            <a:endParaRPr lang="en-US"/>
          </a:p>
        </p:txBody>
      </p:sp>
      <p:sp>
        <p:nvSpPr>
          <p:cNvPr id="9" name="Rectangle 8">
            <a:extLst>
              <a:ext uri="{FF2B5EF4-FFF2-40B4-BE49-F238E27FC236}">
                <a16:creationId xmlns:a16="http://schemas.microsoft.com/office/drawing/2014/main" id="{FBB3E5C9-DE14-1885-42F5-987427FED248}"/>
              </a:ext>
            </a:extLst>
          </p:cNvPr>
          <p:cNvSpPr/>
          <p:nvPr userDrawn="1"/>
        </p:nvSpPr>
        <p:spPr>
          <a:xfrm>
            <a:off x="5929887" y="6493374"/>
            <a:ext cx="5835764" cy="215444"/>
          </a:xfrm>
          <a:prstGeom prst="rect">
            <a:avLst/>
          </a:prstGeom>
        </p:spPr>
        <p:txBody>
          <a:bodyPr wrap="square">
            <a:spAutoFit/>
          </a:bodyPr>
          <a:lstStyle/>
          <a:p>
            <a:pPr algn="r"/>
            <a:r>
              <a:rPr lang="en-US" sz="800">
                <a:solidFill>
                  <a:schemeClr val="bg2"/>
                </a:solidFill>
              </a:rPr>
              <a:t>Confidential – For Internal Use Only. Not for Promotion.</a:t>
            </a:r>
          </a:p>
        </p:txBody>
      </p:sp>
    </p:spTree>
    <p:extLst>
      <p:ext uri="{BB962C8B-B14F-4D97-AF65-F5344CB8AC3E}">
        <p14:creationId xmlns:p14="http://schemas.microsoft.com/office/powerpoint/2010/main" val="41668538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icture Spli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E634AED-FE2D-5A49-9C4F-52E8C06D7549}"/>
              </a:ext>
            </a:extLst>
          </p:cNvPr>
          <p:cNvSpPr>
            <a:spLocks noGrp="1"/>
          </p:cNvSpPr>
          <p:nvPr>
            <p:ph type="pic" sz="quarter" idx="10"/>
          </p:nvPr>
        </p:nvSpPr>
        <p:spPr>
          <a:xfrm>
            <a:off x="6095999" y="0"/>
            <a:ext cx="6095999" cy="6858000"/>
          </a:xfrm>
          <a:prstGeom prst="rect">
            <a:avLst/>
          </a:prstGeom>
        </p:spPr>
        <p:txBody>
          <a:bodyPr/>
          <a:lstStyle/>
          <a:p>
            <a:endParaRPr lang="en-US"/>
          </a:p>
        </p:txBody>
      </p:sp>
      <p:sp>
        <p:nvSpPr>
          <p:cNvPr id="8" name="Content Placeholder 2">
            <a:extLst>
              <a:ext uri="{FF2B5EF4-FFF2-40B4-BE49-F238E27FC236}">
                <a16:creationId xmlns:a16="http://schemas.microsoft.com/office/drawing/2014/main" id="{A0ECE671-F431-CD4B-9BF1-7FDB1F327553}"/>
              </a:ext>
            </a:extLst>
          </p:cNvPr>
          <p:cNvSpPr>
            <a:spLocks noGrp="1"/>
          </p:cNvSpPr>
          <p:nvPr>
            <p:ph sz="half" idx="1" hasCustomPrompt="1"/>
          </p:nvPr>
        </p:nvSpPr>
        <p:spPr>
          <a:xfrm>
            <a:off x="357188" y="1189899"/>
            <a:ext cx="5220003" cy="4351338"/>
          </a:xfrm>
          <a:prstGeom prst="rect">
            <a:avLst/>
          </a:prstGeom>
        </p:spPr>
        <p:txBody>
          <a:bodyPr anchor="ctr">
            <a:normAutofit/>
          </a:bodyPr>
          <a:lstStyle>
            <a:lvl1pPr algn="ctr">
              <a:lnSpc>
                <a:spcPct val="80000"/>
              </a:lnSpc>
              <a:defRPr sz="3200" b="1" i="0">
                <a:solidFill>
                  <a:schemeClr val="accent1"/>
                </a:solidFill>
                <a:latin typeface="Trebuchet MS" panose="020B0703020202090204" pitchFamily="34" charset="0"/>
                <a:cs typeface="Trebuchet MS" panose="020B0703020202090204" pitchFamily="34" charset="0"/>
              </a:defRPr>
            </a:lvl1pPr>
          </a:lstStyle>
          <a:p>
            <a:pPr lvl="0"/>
            <a:r>
              <a:rPr lang="en-US"/>
              <a:t>Edit master text styles</a:t>
            </a:r>
          </a:p>
        </p:txBody>
      </p:sp>
      <p:sp>
        <p:nvSpPr>
          <p:cNvPr id="4" name="Slide Number Placeholder 3"/>
          <p:cNvSpPr>
            <a:spLocks noGrp="1"/>
          </p:cNvSpPr>
          <p:nvPr>
            <p:ph type="sldNum" sz="quarter" idx="12"/>
          </p:nvPr>
        </p:nvSpPr>
        <p:spPr/>
        <p:txBody>
          <a:bodyPr/>
          <a:lstStyle/>
          <a:p>
            <a:fld id="{4BEAA09E-D67E-864E-8466-C38E88600C4F}" type="slidenum">
              <a:rPr lang="en-US" smtClean="0"/>
              <a:pPr/>
              <a:t>‹#›</a:t>
            </a:fld>
            <a:endParaRPr lang="en-US"/>
          </a:p>
        </p:txBody>
      </p:sp>
      <p:pic>
        <p:nvPicPr>
          <p:cNvPr id="7" name="Picture 6">
            <a:extLst>
              <a:ext uri="{FF2B5EF4-FFF2-40B4-BE49-F238E27FC236}">
                <a16:creationId xmlns:a16="http://schemas.microsoft.com/office/drawing/2014/main" id="{CF53BC71-8969-4346-BA27-4CED612F0D0C}"/>
              </a:ext>
            </a:extLst>
          </p:cNvPr>
          <p:cNvPicPr>
            <a:picLocks noChangeAspect="1"/>
          </p:cNvPicPr>
          <p:nvPr userDrawn="1"/>
        </p:nvPicPr>
        <p:blipFill>
          <a:blip r:embed="rId2"/>
          <a:stretch>
            <a:fillRect/>
          </a:stretch>
        </p:blipFill>
        <p:spPr>
          <a:xfrm>
            <a:off x="5547731" y="6408817"/>
            <a:ext cx="206592" cy="275456"/>
          </a:xfrm>
          <a:prstGeom prst="rect">
            <a:avLst/>
          </a:prstGeom>
        </p:spPr>
      </p:pic>
      <p:sp>
        <p:nvSpPr>
          <p:cNvPr id="9" name="Footer Placeholder 7">
            <a:extLst>
              <a:ext uri="{FF2B5EF4-FFF2-40B4-BE49-F238E27FC236}">
                <a16:creationId xmlns:a16="http://schemas.microsoft.com/office/drawing/2014/main" id="{08FFF770-780E-E049-8745-5204400937F6}"/>
              </a:ext>
            </a:extLst>
          </p:cNvPr>
          <p:cNvSpPr txBox="1">
            <a:spLocks/>
          </p:cNvSpPr>
          <p:nvPr userDrawn="1"/>
        </p:nvSpPr>
        <p:spPr>
          <a:xfrm>
            <a:off x="1340985" y="6443933"/>
            <a:ext cx="4114800" cy="29149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a:solidFill>
                  <a:schemeClr val="bg2"/>
                </a:solidFill>
              </a:rPr>
              <a:t>Confidential – For Internal Use Only. Not for Promotion.</a:t>
            </a:r>
          </a:p>
        </p:txBody>
      </p:sp>
    </p:spTree>
    <p:extLst>
      <p:ext uri="{BB962C8B-B14F-4D97-AF65-F5344CB8AC3E}">
        <p14:creationId xmlns:p14="http://schemas.microsoft.com/office/powerpoint/2010/main" val="14114059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ntent">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609598" y="1794617"/>
            <a:ext cx="10894997" cy="4497200"/>
          </a:xfrm>
        </p:spPr>
        <p:txBody>
          <a:bodyPr lIns="0" tIns="0" rIns="0" bIns="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p:cNvSpPr>
            <a:spLocks noGrp="1"/>
          </p:cNvSpPr>
          <p:nvPr>
            <p:ph type="title"/>
          </p:nvPr>
        </p:nvSpPr>
        <p:spPr/>
        <p:txBody>
          <a:bodyPr lIns="0" tIns="0" rIns="0" bIns="0">
            <a:noAutofit/>
          </a:bodyPr>
          <a:lstStyle/>
          <a:p>
            <a:r>
              <a:rPr lang="en-US"/>
              <a:t>Click to edit Master title style</a:t>
            </a:r>
          </a:p>
        </p:txBody>
      </p:sp>
      <p:sp>
        <p:nvSpPr>
          <p:cNvPr id="2" name="Slide Number Placeholder 1">
            <a:extLst>
              <a:ext uri="{FF2B5EF4-FFF2-40B4-BE49-F238E27FC236}">
                <a16:creationId xmlns:a16="http://schemas.microsoft.com/office/drawing/2014/main" id="{6F9E32B9-8402-F641-A94F-A5FC8809EA80}"/>
              </a:ext>
            </a:extLst>
          </p:cNvPr>
          <p:cNvSpPr>
            <a:spLocks noGrp="1"/>
          </p:cNvSpPr>
          <p:nvPr>
            <p:ph type="sldNum" sz="quarter" idx="11"/>
          </p:nvPr>
        </p:nvSpPr>
        <p:spPr/>
        <p:txBody>
          <a:bodyPr/>
          <a:lstStyle/>
          <a:p>
            <a:fld id="{4BEAA09E-D67E-864E-8466-C38E88600C4F}" type="slidenum">
              <a:rPr lang="en-US" smtClean="0"/>
              <a:pPr/>
              <a:t>‹#›</a:t>
            </a:fld>
            <a:endParaRPr lang="en-US"/>
          </a:p>
        </p:txBody>
      </p:sp>
      <p:pic>
        <p:nvPicPr>
          <p:cNvPr id="6" name="Picture 5" descr="A picture containing text&#10;&#10;Description automatically generated">
            <a:extLst>
              <a:ext uri="{FF2B5EF4-FFF2-40B4-BE49-F238E27FC236}">
                <a16:creationId xmlns:a16="http://schemas.microsoft.com/office/drawing/2014/main" id="{326C1C33-91A2-47A1-9A97-4F8DBB3C146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21313840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BAE6AD-B7D4-B04A-86FE-7779FC9A234F}"/>
              </a:ext>
            </a:extLst>
          </p:cNvPr>
          <p:cNvPicPr>
            <a:picLocks noChangeAspect="1"/>
          </p:cNvPicPr>
          <p:nvPr userDrawn="1"/>
        </p:nvPicPr>
        <p:blipFill>
          <a:blip r:embed="rId2"/>
          <a:stretch>
            <a:fillRect/>
          </a:stretch>
        </p:blipFill>
        <p:spPr>
          <a:xfrm>
            <a:off x="11765651" y="6408817"/>
            <a:ext cx="206592" cy="275456"/>
          </a:xfrm>
          <a:prstGeom prst="rect">
            <a:avLst/>
          </a:prstGeom>
        </p:spPr>
      </p:pic>
      <p:sp>
        <p:nvSpPr>
          <p:cNvPr id="5" name="Title 4"/>
          <p:cNvSpPr>
            <a:spLocks noGrp="1"/>
          </p:cNvSpPr>
          <p:nvPr>
            <p:ph type="title"/>
          </p:nvPr>
        </p:nvSpPr>
        <p:spPr>
          <a:xfrm>
            <a:off x="648788" y="123668"/>
            <a:ext cx="10924675" cy="1093408"/>
          </a:xfrm>
        </p:spPr>
        <p:txBody>
          <a:bodyPr lIns="0" tIns="0" rIns="0" bIns="0">
            <a:noAutofit/>
          </a:bodyPr>
          <a:lstStyle/>
          <a:p>
            <a:r>
              <a:rPr lang="en-US"/>
              <a:t>Click to edit Master title style</a:t>
            </a:r>
          </a:p>
        </p:txBody>
      </p:sp>
      <p:sp>
        <p:nvSpPr>
          <p:cNvPr id="2" name="Slide Number Placeholder 1">
            <a:extLst>
              <a:ext uri="{FF2B5EF4-FFF2-40B4-BE49-F238E27FC236}">
                <a16:creationId xmlns:a16="http://schemas.microsoft.com/office/drawing/2014/main" id="{F95EE847-D408-D24A-8DAB-19C7FEC25FD0}"/>
              </a:ext>
            </a:extLst>
          </p:cNvPr>
          <p:cNvSpPr>
            <a:spLocks noGrp="1"/>
          </p:cNvSpPr>
          <p:nvPr>
            <p:ph type="sldNum" sz="quarter" idx="10"/>
          </p:nvPr>
        </p:nvSpPr>
        <p:spPr/>
        <p:txBody>
          <a:bodyPr/>
          <a:lstStyle/>
          <a:p>
            <a:fld id="{4BEAA09E-D67E-864E-8466-C38E88600C4F}" type="slidenum">
              <a:rPr lang="en-US" smtClean="0"/>
              <a:pPr/>
              <a:t>‹#›</a:t>
            </a:fld>
            <a:endParaRPr lang="en-US"/>
          </a:p>
        </p:txBody>
      </p:sp>
    </p:spTree>
    <p:extLst>
      <p:ext uri="{BB962C8B-B14F-4D97-AF65-F5344CB8AC3E}">
        <p14:creationId xmlns:p14="http://schemas.microsoft.com/office/powerpoint/2010/main" val="28706389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 2 Column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BAE6AD-B7D4-B04A-86FE-7779FC9A234F}"/>
              </a:ext>
            </a:extLst>
          </p:cNvPr>
          <p:cNvPicPr>
            <a:picLocks noChangeAspect="1"/>
          </p:cNvPicPr>
          <p:nvPr userDrawn="1"/>
        </p:nvPicPr>
        <p:blipFill>
          <a:blip r:embed="rId2"/>
          <a:stretch>
            <a:fillRect/>
          </a:stretch>
        </p:blipFill>
        <p:spPr>
          <a:xfrm>
            <a:off x="11765651" y="6408817"/>
            <a:ext cx="206592" cy="275456"/>
          </a:xfrm>
          <a:prstGeom prst="rect">
            <a:avLst/>
          </a:prstGeom>
        </p:spPr>
      </p:pic>
      <p:sp>
        <p:nvSpPr>
          <p:cNvPr id="5" name="Content Placeholder 4"/>
          <p:cNvSpPr>
            <a:spLocks noGrp="1"/>
          </p:cNvSpPr>
          <p:nvPr>
            <p:ph sz="quarter" idx="10" hasCustomPrompt="1"/>
          </p:nvPr>
        </p:nvSpPr>
        <p:spPr>
          <a:xfrm>
            <a:off x="609599" y="1751352"/>
            <a:ext cx="5394960" cy="433298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1" hasCustomPrompt="1"/>
          </p:nvPr>
        </p:nvSpPr>
        <p:spPr>
          <a:xfrm>
            <a:off x="6144726" y="1743073"/>
            <a:ext cx="5394960" cy="4341263"/>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34813CEF-B7CC-154D-A14C-94A70D6CCE91}"/>
              </a:ext>
            </a:extLst>
          </p:cNvPr>
          <p:cNvSpPr>
            <a:spLocks noGrp="1"/>
          </p:cNvSpPr>
          <p:nvPr>
            <p:ph type="sldNum" sz="quarter" idx="12"/>
          </p:nvPr>
        </p:nvSpPr>
        <p:spPr/>
        <p:txBody>
          <a:bodyPr/>
          <a:lstStyle/>
          <a:p>
            <a:fld id="{4BEAA09E-D67E-864E-8466-C38E88600C4F}" type="slidenum">
              <a:rPr lang="en-US" smtClean="0"/>
              <a:pPr/>
              <a:t>‹#›</a:t>
            </a:fld>
            <a:endParaRPr lang="en-US"/>
          </a:p>
        </p:txBody>
      </p:sp>
      <p:sp>
        <p:nvSpPr>
          <p:cNvPr id="4" name="Title 3">
            <a:extLst>
              <a:ext uri="{FF2B5EF4-FFF2-40B4-BE49-F238E27FC236}">
                <a16:creationId xmlns:a16="http://schemas.microsoft.com/office/drawing/2014/main" id="{3A53F23A-1205-6340-AD95-48626FF2E86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11737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List Red">
    <p:spTree>
      <p:nvGrpSpPr>
        <p:cNvPr id="1" name=""/>
        <p:cNvGrpSpPr/>
        <p:nvPr/>
      </p:nvGrpSpPr>
      <p:grpSpPr>
        <a:xfrm>
          <a:off x="0" y="0"/>
          <a:ext cx="0" cy="0"/>
          <a:chOff x="0" y="0"/>
          <a:chExt cx="0" cy="0"/>
        </a:xfrm>
      </p:grpSpPr>
      <p:sp>
        <p:nvSpPr>
          <p:cNvPr id="8" name="Pentagon 8">
            <a:extLst>
              <a:ext uri="{FF2B5EF4-FFF2-40B4-BE49-F238E27FC236}">
                <a16:creationId xmlns:a16="http://schemas.microsoft.com/office/drawing/2014/main" id="{CE70175B-DE62-A347-AC2C-989EFCA60D04}"/>
              </a:ext>
            </a:extLst>
          </p:cNvPr>
          <p:cNvSpPr>
            <a:spLocks noChangeAspect="1"/>
          </p:cNvSpPr>
          <p:nvPr userDrawn="1"/>
        </p:nvSpPr>
        <p:spPr bwMode="white">
          <a:xfrm>
            <a:off x="-34400" y="-24384"/>
            <a:ext cx="4641372" cy="6897928"/>
          </a:xfrm>
          <a:custGeom>
            <a:avLst/>
            <a:gdLst>
              <a:gd name="connsiteX0" fmla="*/ 0 w 6457980"/>
              <a:gd name="connsiteY0" fmla="*/ 0 h 6885736"/>
              <a:gd name="connsiteX1" fmla="*/ 5622382 w 6457980"/>
              <a:gd name="connsiteY1" fmla="*/ 0 h 6885736"/>
              <a:gd name="connsiteX2" fmla="*/ 6457980 w 6457980"/>
              <a:gd name="connsiteY2" fmla="*/ 3442868 h 6885736"/>
              <a:gd name="connsiteX3" fmla="*/ 5622382 w 6457980"/>
              <a:gd name="connsiteY3" fmla="*/ 6885736 h 6885736"/>
              <a:gd name="connsiteX4" fmla="*/ 0 w 6457980"/>
              <a:gd name="connsiteY4" fmla="*/ 6885736 h 6885736"/>
              <a:gd name="connsiteX5" fmla="*/ 0 w 6457980"/>
              <a:gd name="connsiteY5" fmla="*/ 0 h 6885736"/>
              <a:gd name="connsiteX0" fmla="*/ 0 w 6336060"/>
              <a:gd name="connsiteY0" fmla="*/ 0 h 6885736"/>
              <a:gd name="connsiteX1" fmla="*/ 5622382 w 6336060"/>
              <a:gd name="connsiteY1" fmla="*/ 0 h 6885736"/>
              <a:gd name="connsiteX2" fmla="*/ 6336060 w 6336060"/>
              <a:gd name="connsiteY2" fmla="*/ 2089556 h 6885736"/>
              <a:gd name="connsiteX3" fmla="*/ 5622382 w 6336060"/>
              <a:gd name="connsiteY3" fmla="*/ 6885736 h 6885736"/>
              <a:gd name="connsiteX4" fmla="*/ 0 w 6336060"/>
              <a:gd name="connsiteY4" fmla="*/ 6885736 h 6885736"/>
              <a:gd name="connsiteX5" fmla="*/ 0 w 6336060"/>
              <a:gd name="connsiteY5" fmla="*/ 0 h 6885736"/>
              <a:gd name="connsiteX0" fmla="*/ 2060448 w 6336060"/>
              <a:gd name="connsiteY0" fmla="*/ 134112 h 6885736"/>
              <a:gd name="connsiteX1" fmla="*/ 5622382 w 6336060"/>
              <a:gd name="connsiteY1" fmla="*/ 0 h 6885736"/>
              <a:gd name="connsiteX2" fmla="*/ 6336060 w 6336060"/>
              <a:gd name="connsiteY2" fmla="*/ 2089556 h 6885736"/>
              <a:gd name="connsiteX3" fmla="*/ 5622382 w 6336060"/>
              <a:gd name="connsiteY3" fmla="*/ 6885736 h 6885736"/>
              <a:gd name="connsiteX4" fmla="*/ 0 w 6336060"/>
              <a:gd name="connsiteY4" fmla="*/ 6885736 h 6885736"/>
              <a:gd name="connsiteX5" fmla="*/ 2060448 w 6336060"/>
              <a:gd name="connsiteY5" fmla="*/ 134112 h 6885736"/>
              <a:gd name="connsiteX0" fmla="*/ 1694688 w 6336060"/>
              <a:gd name="connsiteY0" fmla="*/ 0 h 6897928"/>
              <a:gd name="connsiteX1" fmla="*/ 5622382 w 6336060"/>
              <a:gd name="connsiteY1" fmla="*/ 12192 h 6897928"/>
              <a:gd name="connsiteX2" fmla="*/ 6336060 w 6336060"/>
              <a:gd name="connsiteY2" fmla="*/ 2101748 h 6897928"/>
              <a:gd name="connsiteX3" fmla="*/ 5622382 w 6336060"/>
              <a:gd name="connsiteY3" fmla="*/ 6897928 h 6897928"/>
              <a:gd name="connsiteX4" fmla="*/ 0 w 6336060"/>
              <a:gd name="connsiteY4" fmla="*/ 6897928 h 6897928"/>
              <a:gd name="connsiteX5" fmla="*/ 1694688 w 6336060"/>
              <a:gd name="connsiteY5" fmla="*/ 0 h 6897928"/>
              <a:gd name="connsiteX0" fmla="*/ 0 w 4641372"/>
              <a:gd name="connsiteY0" fmla="*/ 0 h 6897928"/>
              <a:gd name="connsiteX1" fmla="*/ 3927694 w 4641372"/>
              <a:gd name="connsiteY1" fmla="*/ 12192 h 6897928"/>
              <a:gd name="connsiteX2" fmla="*/ 4641372 w 4641372"/>
              <a:gd name="connsiteY2" fmla="*/ 2101748 h 6897928"/>
              <a:gd name="connsiteX3" fmla="*/ 3927694 w 4641372"/>
              <a:gd name="connsiteY3" fmla="*/ 6897928 h 6897928"/>
              <a:gd name="connsiteX4" fmla="*/ 12192 w 4641372"/>
              <a:gd name="connsiteY4" fmla="*/ 6897928 h 6897928"/>
              <a:gd name="connsiteX5" fmla="*/ 0 w 4641372"/>
              <a:gd name="connsiteY5" fmla="*/ 0 h 689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1372" h="6897928">
                <a:moveTo>
                  <a:pt x="0" y="0"/>
                </a:moveTo>
                <a:lnTo>
                  <a:pt x="3927694" y="12192"/>
                </a:lnTo>
                <a:lnTo>
                  <a:pt x="4641372" y="2101748"/>
                </a:lnTo>
                <a:lnTo>
                  <a:pt x="3927694" y="6897928"/>
                </a:lnTo>
                <a:lnTo>
                  <a:pt x="12192" y="6897928"/>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sym typeface="Trebuchet MS" panose="020B0603020202020204" pitchFamily="34" charset="0"/>
            </a:endParaRPr>
          </a:p>
        </p:txBody>
      </p:sp>
      <p:sp>
        <p:nvSpPr>
          <p:cNvPr id="3" name="Content Placeholder 2">
            <a:extLst>
              <a:ext uri="{FF2B5EF4-FFF2-40B4-BE49-F238E27FC236}">
                <a16:creationId xmlns:a16="http://schemas.microsoft.com/office/drawing/2014/main" id="{0D176D08-DDAD-E54A-B358-69F6739D98FC}"/>
              </a:ext>
            </a:extLst>
          </p:cNvPr>
          <p:cNvSpPr>
            <a:spLocks noGrp="1"/>
          </p:cNvSpPr>
          <p:nvPr>
            <p:ph sz="half" idx="1" hasCustomPrompt="1"/>
          </p:nvPr>
        </p:nvSpPr>
        <p:spPr>
          <a:xfrm>
            <a:off x="495300" y="1189899"/>
            <a:ext cx="3397294" cy="4351338"/>
          </a:xfrm>
          <a:prstGeom prst="rect">
            <a:avLst/>
          </a:prstGeom>
        </p:spPr>
        <p:txBody>
          <a:bodyPr anchor="ctr">
            <a:noAutofit/>
          </a:bodyPr>
          <a:lstStyle>
            <a:lvl1pPr marL="0" indent="0" algn="l">
              <a:lnSpc>
                <a:spcPct val="80000"/>
              </a:lnSpc>
              <a:buNone/>
              <a:defRPr sz="4000" b="1" i="0" spc="300">
                <a:solidFill>
                  <a:schemeClr val="bg1"/>
                </a:solidFill>
                <a:latin typeface="Trebuchet MS" panose="020B0703020202090204" pitchFamily="34" charset="0"/>
                <a:cs typeface="Rockwell Nova Light" panose="02060303020205020403" pitchFamily="18" charset="0"/>
              </a:defRPr>
            </a:lvl1pPr>
          </a:lstStyle>
          <a:p>
            <a:pPr lvl="0"/>
            <a:r>
              <a:rPr lang="en-US"/>
              <a:t>Edit master text styles</a:t>
            </a:r>
          </a:p>
        </p:txBody>
      </p:sp>
      <p:sp>
        <p:nvSpPr>
          <p:cNvPr id="4" name="Text Placeholder 3">
            <a:extLst>
              <a:ext uri="{FF2B5EF4-FFF2-40B4-BE49-F238E27FC236}">
                <a16:creationId xmlns:a16="http://schemas.microsoft.com/office/drawing/2014/main" id="{9A98B483-34A7-2249-A3C4-7DDD6074A162}"/>
              </a:ext>
            </a:extLst>
          </p:cNvPr>
          <p:cNvSpPr>
            <a:spLocks noGrp="1"/>
          </p:cNvSpPr>
          <p:nvPr>
            <p:ph type="body" sz="quarter" idx="10"/>
          </p:nvPr>
        </p:nvSpPr>
        <p:spPr>
          <a:xfrm>
            <a:off x="5337109" y="292100"/>
            <a:ext cx="6612003" cy="5654675"/>
          </a:xfrm>
          <a:prstGeom prst="rect">
            <a:avLst/>
          </a:prstGeom>
        </p:spPr>
        <p:txBody>
          <a:bodyPr anchor="ctr">
            <a:no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picture containing text&#10;&#10;Description automatically generated">
            <a:extLst>
              <a:ext uri="{FF2B5EF4-FFF2-40B4-BE49-F238E27FC236}">
                <a16:creationId xmlns:a16="http://schemas.microsoft.com/office/drawing/2014/main" id="{A5AFEAA1-B272-E545-BA56-83983BF4F44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31870699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 3 Column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BAE6AD-B7D4-B04A-86FE-7779FC9A234F}"/>
              </a:ext>
            </a:extLst>
          </p:cNvPr>
          <p:cNvPicPr>
            <a:picLocks noChangeAspect="1"/>
          </p:cNvPicPr>
          <p:nvPr userDrawn="1"/>
        </p:nvPicPr>
        <p:blipFill>
          <a:blip r:embed="rId2"/>
          <a:stretch>
            <a:fillRect/>
          </a:stretch>
        </p:blipFill>
        <p:spPr>
          <a:xfrm>
            <a:off x="11765651" y="6408817"/>
            <a:ext cx="206592" cy="275456"/>
          </a:xfrm>
          <a:prstGeom prst="rect">
            <a:avLst/>
          </a:prstGeom>
        </p:spPr>
      </p:pic>
      <p:sp>
        <p:nvSpPr>
          <p:cNvPr id="8" name="Content Placeholder 7">
            <a:extLst>
              <a:ext uri="{FF2B5EF4-FFF2-40B4-BE49-F238E27FC236}">
                <a16:creationId xmlns:a16="http://schemas.microsoft.com/office/drawing/2014/main" id="{6CD8113E-1FCA-604A-96E5-3BF77C5AC38C}"/>
              </a:ext>
            </a:extLst>
          </p:cNvPr>
          <p:cNvSpPr>
            <a:spLocks noGrp="1"/>
          </p:cNvSpPr>
          <p:nvPr>
            <p:ph sz="quarter" idx="13" hasCustomPrompt="1"/>
          </p:nvPr>
        </p:nvSpPr>
        <p:spPr>
          <a:xfrm>
            <a:off x="609600" y="1409700"/>
            <a:ext cx="3516658" cy="4662715"/>
          </a:xfrm>
          <a:prstGeom prst="rect">
            <a:avLst/>
          </a:prstGeom>
        </p:spPr>
        <p:txBody>
          <a:bodyPr>
            <a:noAutofit/>
          </a:bodyPr>
          <a:lstStyle>
            <a:lvl1pPr>
              <a:lnSpc>
                <a:spcPct val="100000"/>
              </a:lnSpc>
              <a:spcAft>
                <a:spcPts val="600"/>
              </a:spcAft>
              <a:defRPr>
                <a:solidFill>
                  <a:schemeClr val="tx1"/>
                </a:solidFill>
              </a:defRPr>
            </a:lvl1pPr>
            <a:lvl2pPr marL="15875" indent="0">
              <a:lnSpc>
                <a:spcPct val="100000"/>
              </a:lnSpc>
              <a:spcAft>
                <a:spcPts val="600"/>
              </a:spcAft>
              <a:buNone/>
              <a:tabLst/>
              <a:defRPr sz="1800" b="0">
                <a:solidFill>
                  <a:schemeClr val="tx1"/>
                </a:solidFill>
              </a:defRPr>
            </a:lvl2pPr>
            <a:lvl3pPr marL="287338" indent="-169863">
              <a:lnSpc>
                <a:spcPct val="100000"/>
              </a:lnSpc>
              <a:spcAft>
                <a:spcPts val="600"/>
              </a:spcAft>
              <a:tabLst/>
              <a:defRPr sz="1600">
                <a:solidFill>
                  <a:schemeClr val="tx1"/>
                </a:solidFill>
              </a:defRPr>
            </a:lvl3pPr>
            <a:lvl4pPr marL="693738" indent="-169863">
              <a:lnSpc>
                <a:spcPct val="100000"/>
              </a:lnSpc>
              <a:spcAft>
                <a:spcPts val="600"/>
              </a:spcAft>
              <a:tabLst/>
              <a:defRPr sz="1400">
                <a:solidFill>
                  <a:schemeClr val="tx1"/>
                </a:solidFill>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1" name="Content Placeholder 7">
            <a:extLst>
              <a:ext uri="{FF2B5EF4-FFF2-40B4-BE49-F238E27FC236}">
                <a16:creationId xmlns:a16="http://schemas.microsoft.com/office/drawing/2014/main" id="{A0CAA9C4-E772-E443-A2A4-0F2D14E98910}"/>
              </a:ext>
            </a:extLst>
          </p:cNvPr>
          <p:cNvSpPr>
            <a:spLocks noGrp="1"/>
          </p:cNvSpPr>
          <p:nvPr>
            <p:ph sz="quarter" idx="14" hasCustomPrompt="1"/>
          </p:nvPr>
        </p:nvSpPr>
        <p:spPr>
          <a:xfrm>
            <a:off x="4337671" y="1409700"/>
            <a:ext cx="3516658" cy="4662715"/>
          </a:xfrm>
          <a:prstGeom prst="rect">
            <a:avLst/>
          </a:prstGeom>
        </p:spPr>
        <p:txBody>
          <a:bodyPr>
            <a:noAutofit/>
          </a:bodyPr>
          <a:lstStyle>
            <a:lvl1pPr>
              <a:lnSpc>
                <a:spcPct val="100000"/>
              </a:lnSpc>
              <a:spcAft>
                <a:spcPts val="600"/>
              </a:spcAft>
              <a:defRPr>
                <a:solidFill>
                  <a:schemeClr val="tx1"/>
                </a:solidFill>
              </a:defRPr>
            </a:lvl1pPr>
            <a:lvl2pPr marL="15875" indent="0">
              <a:lnSpc>
                <a:spcPct val="100000"/>
              </a:lnSpc>
              <a:spcAft>
                <a:spcPts val="600"/>
              </a:spcAft>
              <a:buNone/>
              <a:tabLst/>
              <a:defRPr sz="1800" b="0">
                <a:solidFill>
                  <a:schemeClr val="tx1"/>
                </a:solidFill>
              </a:defRPr>
            </a:lvl2pPr>
            <a:lvl3pPr marL="287338" indent="-169863">
              <a:lnSpc>
                <a:spcPct val="100000"/>
              </a:lnSpc>
              <a:spcAft>
                <a:spcPts val="600"/>
              </a:spcAft>
              <a:tabLst/>
              <a:defRPr sz="1600">
                <a:solidFill>
                  <a:schemeClr val="tx1"/>
                </a:solidFill>
              </a:defRPr>
            </a:lvl3pPr>
            <a:lvl4pPr marL="693738" indent="-169863">
              <a:lnSpc>
                <a:spcPct val="100000"/>
              </a:lnSpc>
              <a:spcAft>
                <a:spcPts val="600"/>
              </a:spcAft>
              <a:tabLst/>
              <a:defRPr sz="1400">
                <a:solidFill>
                  <a:schemeClr val="tx1"/>
                </a:solidFill>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5" name="Content Placeholder 7">
            <a:extLst>
              <a:ext uri="{FF2B5EF4-FFF2-40B4-BE49-F238E27FC236}">
                <a16:creationId xmlns:a16="http://schemas.microsoft.com/office/drawing/2014/main" id="{CC246391-91B4-BC47-A6BA-88CFDDCA116C}"/>
              </a:ext>
            </a:extLst>
          </p:cNvPr>
          <p:cNvSpPr>
            <a:spLocks noGrp="1"/>
          </p:cNvSpPr>
          <p:nvPr>
            <p:ph sz="quarter" idx="18" hasCustomPrompt="1"/>
          </p:nvPr>
        </p:nvSpPr>
        <p:spPr>
          <a:xfrm>
            <a:off x="8065741" y="1409700"/>
            <a:ext cx="3516658" cy="4662715"/>
          </a:xfrm>
          <a:prstGeom prst="rect">
            <a:avLst/>
          </a:prstGeom>
        </p:spPr>
        <p:txBody>
          <a:bodyPr>
            <a:noAutofit/>
          </a:bodyPr>
          <a:lstStyle>
            <a:lvl1pPr>
              <a:lnSpc>
                <a:spcPct val="100000"/>
              </a:lnSpc>
              <a:spcAft>
                <a:spcPts val="600"/>
              </a:spcAft>
              <a:defRPr>
                <a:solidFill>
                  <a:schemeClr val="tx1"/>
                </a:solidFill>
              </a:defRPr>
            </a:lvl1pPr>
            <a:lvl2pPr marL="15875" indent="0">
              <a:lnSpc>
                <a:spcPct val="100000"/>
              </a:lnSpc>
              <a:spcAft>
                <a:spcPts val="600"/>
              </a:spcAft>
              <a:buNone/>
              <a:tabLst/>
              <a:defRPr sz="1800" b="0">
                <a:solidFill>
                  <a:schemeClr val="tx1"/>
                </a:solidFill>
              </a:defRPr>
            </a:lvl2pPr>
            <a:lvl3pPr marL="287338" indent="-169863">
              <a:lnSpc>
                <a:spcPct val="100000"/>
              </a:lnSpc>
              <a:spcAft>
                <a:spcPts val="600"/>
              </a:spcAft>
              <a:tabLst/>
              <a:defRPr sz="1600">
                <a:solidFill>
                  <a:schemeClr val="tx1"/>
                </a:solidFill>
              </a:defRPr>
            </a:lvl3pPr>
            <a:lvl4pPr marL="693738" indent="-169863">
              <a:lnSpc>
                <a:spcPct val="100000"/>
              </a:lnSpc>
              <a:spcAft>
                <a:spcPts val="600"/>
              </a:spcAft>
              <a:tabLst/>
              <a:defRPr sz="1400">
                <a:solidFill>
                  <a:schemeClr val="tx1"/>
                </a:solidFill>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3" name="Title 2"/>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20"/>
          </p:nvPr>
        </p:nvSpPr>
        <p:spPr/>
        <p:txBody>
          <a:bodyPr/>
          <a:lstStyle/>
          <a:p>
            <a:fld id="{4BEAA09E-D67E-864E-8466-C38E88600C4F}" type="slidenum">
              <a:rPr lang="en-US" smtClean="0"/>
              <a:pPr/>
              <a:t>‹#›</a:t>
            </a:fld>
            <a:endParaRPr lang="en-US"/>
          </a:p>
        </p:txBody>
      </p:sp>
    </p:spTree>
    <p:extLst>
      <p:ext uri="{BB962C8B-B14F-4D97-AF65-F5344CB8AC3E}">
        <p14:creationId xmlns:p14="http://schemas.microsoft.com/office/powerpoint/2010/main" val="14768178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CD8113E-1FCA-604A-96E5-3BF77C5AC38C}"/>
              </a:ext>
            </a:extLst>
          </p:cNvPr>
          <p:cNvSpPr>
            <a:spLocks noGrp="1"/>
          </p:cNvSpPr>
          <p:nvPr>
            <p:ph sz="quarter" idx="13"/>
          </p:nvPr>
        </p:nvSpPr>
        <p:spPr>
          <a:xfrm>
            <a:off x="577516" y="1509486"/>
            <a:ext cx="4952427" cy="4662715"/>
          </a:xfrm>
          <a:prstGeom prst="rect">
            <a:avLst/>
          </a:prstGeom>
        </p:spPr>
        <p:txBody>
          <a:bodyPr/>
          <a:lstStyle>
            <a:lvl1pPr>
              <a:lnSpc>
                <a:spcPct val="100000"/>
              </a:lnSpc>
              <a:spcAft>
                <a:spcPts val="600"/>
              </a:spcAft>
              <a:defRPr>
                <a:solidFill>
                  <a:schemeClr val="tx1"/>
                </a:solidFill>
              </a:defRPr>
            </a:lvl1pPr>
            <a:lvl2pPr marL="15875" indent="0">
              <a:lnSpc>
                <a:spcPct val="100000"/>
              </a:lnSpc>
              <a:spcAft>
                <a:spcPts val="600"/>
              </a:spcAft>
              <a:buNone/>
              <a:tabLst/>
              <a:defRPr sz="1800" b="0">
                <a:solidFill>
                  <a:schemeClr val="tx1"/>
                </a:solidFill>
              </a:defRPr>
            </a:lvl2pPr>
            <a:lvl3pPr marL="287338" indent="-169863">
              <a:lnSpc>
                <a:spcPct val="100000"/>
              </a:lnSpc>
              <a:spcAft>
                <a:spcPts val="600"/>
              </a:spcAft>
              <a:tabLst/>
              <a:defRPr sz="1600">
                <a:solidFill>
                  <a:schemeClr val="tx1"/>
                </a:solidFill>
              </a:defRPr>
            </a:lvl3pPr>
            <a:lvl4pPr marL="693738" indent="-169863">
              <a:lnSpc>
                <a:spcPct val="100000"/>
              </a:lnSpc>
              <a:spcAft>
                <a:spcPts val="600"/>
              </a:spcAft>
              <a:tabLst/>
              <a:defRPr sz="1400">
                <a:solidFill>
                  <a:schemeClr val="tx1"/>
                </a:solidFill>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1" name="Picture Placeholder 4">
            <a:extLst>
              <a:ext uri="{FF2B5EF4-FFF2-40B4-BE49-F238E27FC236}">
                <a16:creationId xmlns:a16="http://schemas.microsoft.com/office/drawing/2014/main" id="{F1022810-7811-7444-BF24-F7CE2AA9BA47}"/>
              </a:ext>
            </a:extLst>
          </p:cNvPr>
          <p:cNvSpPr>
            <a:spLocks noGrp="1"/>
          </p:cNvSpPr>
          <p:nvPr>
            <p:ph type="pic" sz="quarter" idx="10"/>
          </p:nvPr>
        </p:nvSpPr>
        <p:spPr>
          <a:xfrm>
            <a:off x="6095999" y="0"/>
            <a:ext cx="6095999" cy="6858000"/>
          </a:xfrm>
          <a:prstGeom prst="rect">
            <a:avLst/>
          </a:prstGeom>
          <a:solidFill>
            <a:schemeClr val="bg1"/>
          </a:solidFill>
        </p:spPr>
        <p:txBody>
          <a:bodyPr/>
          <a:lstStyle/>
          <a:p>
            <a:endParaRPr lang="en-US"/>
          </a:p>
        </p:txBody>
      </p:sp>
      <p:pic>
        <p:nvPicPr>
          <p:cNvPr id="7" name="Picture 6">
            <a:extLst>
              <a:ext uri="{FF2B5EF4-FFF2-40B4-BE49-F238E27FC236}">
                <a16:creationId xmlns:a16="http://schemas.microsoft.com/office/drawing/2014/main" id="{B622BACF-4307-D74A-B82C-A808DF6D2C0C}"/>
              </a:ext>
            </a:extLst>
          </p:cNvPr>
          <p:cNvPicPr>
            <a:picLocks noChangeAspect="1"/>
          </p:cNvPicPr>
          <p:nvPr userDrawn="1"/>
        </p:nvPicPr>
        <p:blipFill>
          <a:blip r:embed="rId2"/>
          <a:stretch>
            <a:fillRect/>
          </a:stretch>
        </p:blipFill>
        <p:spPr>
          <a:xfrm>
            <a:off x="5325663" y="6408817"/>
            <a:ext cx="206592" cy="275456"/>
          </a:xfrm>
          <a:prstGeom prst="rect">
            <a:avLst/>
          </a:prstGeom>
        </p:spPr>
      </p:pic>
      <p:sp>
        <p:nvSpPr>
          <p:cNvPr id="9" name="Footer Placeholder 7">
            <a:extLst>
              <a:ext uri="{FF2B5EF4-FFF2-40B4-BE49-F238E27FC236}">
                <a16:creationId xmlns:a16="http://schemas.microsoft.com/office/drawing/2014/main" id="{9C16D63F-82A1-154F-B107-0509D39D09AC}"/>
              </a:ext>
            </a:extLst>
          </p:cNvPr>
          <p:cNvSpPr txBox="1">
            <a:spLocks/>
          </p:cNvSpPr>
          <p:nvPr userDrawn="1"/>
        </p:nvSpPr>
        <p:spPr>
          <a:xfrm>
            <a:off x="1118917" y="6443933"/>
            <a:ext cx="4114800" cy="29149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a:solidFill>
                  <a:schemeClr val="bg2"/>
                </a:solidFill>
              </a:rPr>
              <a:t>Confidential – For Internal Use Only. Not for Promotion.</a:t>
            </a:r>
          </a:p>
        </p:txBody>
      </p:sp>
      <p:sp>
        <p:nvSpPr>
          <p:cNvPr id="5" name="Title 4">
            <a:extLst>
              <a:ext uri="{FF2B5EF4-FFF2-40B4-BE49-F238E27FC236}">
                <a16:creationId xmlns:a16="http://schemas.microsoft.com/office/drawing/2014/main" id="{CDE06955-0D34-684B-90C7-4446EC21AC94}"/>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1C00B858-FBAA-0941-9DBF-E8F3784F035B}"/>
              </a:ext>
            </a:extLst>
          </p:cNvPr>
          <p:cNvSpPr>
            <a:spLocks noGrp="1"/>
          </p:cNvSpPr>
          <p:nvPr>
            <p:ph type="sldNum" sz="quarter" idx="14"/>
          </p:nvPr>
        </p:nvSpPr>
        <p:spPr/>
        <p:txBody>
          <a:bodyPr/>
          <a:lstStyle/>
          <a:p>
            <a:fld id="{4BEAA09E-D67E-864E-8466-C38E88600C4F}" type="slidenum">
              <a:rPr lang="en-US" smtClean="0"/>
              <a:pPr/>
              <a:t>‹#›</a:t>
            </a:fld>
            <a:endParaRPr lang="en-US"/>
          </a:p>
        </p:txBody>
      </p:sp>
    </p:spTree>
    <p:extLst>
      <p:ext uri="{BB962C8B-B14F-4D97-AF65-F5344CB8AC3E}">
        <p14:creationId xmlns:p14="http://schemas.microsoft.com/office/powerpoint/2010/main" val="1078848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Grey - Foot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BF970B-3FB2-E84A-B70E-2F82C3C4236F}"/>
              </a:ext>
            </a:extLst>
          </p:cNvPr>
          <p:cNvSpPr/>
          <p:nvPr userDrawn="1"/>
        </p:nvSpPr>
        <p:spPr>
          <a:xfrm>
            <a:off x="1" y="1"/>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6BAE6AD-B7D4-B04A-86FE-7779FC9A234F}"/>
              </a:ext>
            </a:extLst>
          </p:cNvPr>
          <p:cNvPicPr>
            <a:picLocks noChangeAspect="1"/>
          </p:cNvPicPr>
          <p:nvPr userDrawn="1"/>
        </p:nvPicPr>
        <p:blipFill>
          <a:blip r:embed="rId2"/>
          <a:stretch>
            <a:fillRect/>
          </a:stretch>
        </p:blipFill>
        <p:spPr>
          <a:xfrm>
            <a:off x="11765651" y="6408817"/>
            <a:ext cx="206592" cy="275456"/>
          </a:xfrm>
          <a:prstGeom prst="rect">
            <a:avLst/>
          </a:prstGeom>
        </p:spPr>
      </p:pic>
      <p:sp>
        <p:nvSpPr>
          <p:cNvPr id="4" name="Slide Number Placeholder 3">
            <a:extLst>
              <a:ext uri="{FF2B5EF4-FFF2-40B4-BE49-F238E27FC236}">
                <a16:creationId xmlns:a16="http://schemas.microsoft.com/office/drawing/2014/main" id="{10C698A6-45D6-E647-BFA6-48E1F1FCA281}"/>
              </a:ext>
            </a:extLst>
          </p:cNvPr>
          <p:cNvSpPr>
            <a:spLocks noGrp="1"/>
          </p:cNvSpPr>
          <p:nvPr>
            <p:ph type="sldNum" sz="quarter" idx="11"/>
          </p:nvPr>
        </p:nvSpPr>
        <p:spPr/>
        <p:txBody>
          <a:bodyPr/>
          <a:lstStyle/>
          <a:p>
            <a:fld id="{4BEAA09E-D67E-864E-8466-C38E88600C4F}" type="slidenum">
              <a:rPr lang="en-US" smtClean="0"/>
              <a:pPr/>
              <a:t>‹#›</a:t>
            </a:fld>
            <a:endParaRPr lang="en-US"/>
          </a:p>
        </p:txBody>
      </p:sp>
      <p:sp>
        <p:nvSpPr>
          <p:cNvPr id="8" name="Rectangle 7">
            <a:extLst>
              <a:ext uri="{FF2B5EF4-FFF2-40B4-BE49-F238E27FC236}">
                <a16:creationId xmlns:a16="http://schemas.microsoft.com/office/drawing/2014/main" id="{23D5293D-957F-A692-A61D-C2A990D65D52}"/>
              </a:ext>
            </a:extLst>
          </p:cNvPr>
          <p:cNvSpPr/>
          <p:nvPr userDrawn="1"/>
        </p:nvSpPr>
        <p:spPr>
          <a:xfrm>
            <a:off x="5906082" y="6493374"/>
            <a:ext cx="5835764" cy="215444"/>
          </a:xfrm>
          <a:prstGeom prst="rect">
            <a:avLst/>
          </a:prstGeom>
        </p:spPr>
        <p:txBody>
          <a:bodyPr wrap="square">
            <a:spAutoFit/>
          </a:bodyPr>
          <a:lstStyle/>
          <a:p>
            <a:pPr algn="r"/>
            <a:r>
              <a:rPr lang="en-US" sz="800">
                <a:solidFill>
                  <a:schemeClr val="bg2"/>
                </a:solidFill>
              </a:rPr>
              <a:t>Confidential – For Internal Use Only. Not for Promotion.</a:t>
            </a:r>
          </a:p>
        </p:txBody>
      </p:sp>
    </p:spTree>
    <p:extLst>
      <p:ext uri="{BB962C8B-B14F-4D97-AF65-F5344CB8AC3E}">
        <p14:creationId xmlns:p14="http://schemas.microsoft.com/office/powerpoint/2010/main" val="23447904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 With Footer">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0E1FAF-85CD-FA4B-81FE-A9FD82D22E2F}"/>
              </a:ext>
            </a:extLst>
          </p:cNvPr>
          <p:cNvSpPr>
            <a:spLocks noGrp="1"/>
          </p:cNvSpPr>
          <p:nvPr>
            <p:ph type="sldNum" sz="quarter" idx="12"/>
          </p:nvPr>
        </p:nvSpPr>
        <p:spPr/>
        <p:txBody>
          <a:bodyPr/>
          <a:lstStyle>
            <a:lvl1pPr>
              <a:defRPr>
                <a:solidFill>
                  <a:schemeClr val="tx1">
                    <a:lumMod val="40000"/>
                    <a:lumOff val="60000"/>
                  </a:schemeClr>
                </a:solidFill>
              </a:defRPr>
            </a:lvl1pPr>
          </a:lstStyle>
          <a:p>
            <a:fld id="{4BEAA09E-D67E-864E-8466-C38E88600C4F}" type="slidenum">
              <a:rPr lang="en-US" smtClean="0"/>
              <a:pPr/>
              <a:t>‹#›</a:t>
            </a:fld>
            <a:endParaRPr lang="en-US"/>
          </a:p>
        </p:txBody>
      </p:sp>
      <p:pic>
        <p:nvPicPr>
          <p:cNvPr id="5" name="Picture 4">
            <a:extLst>
              <a:ext uri="{FF2B5EF4-FFF2-40B4-BE49-F238E27FC236}">
                <a16:creationId xmlns:a16="http://schemas.microsoft.com/office/drawing/2014/main" id="{F7216341-DBB4-0D4B-B285-B706134D811C}"/>
              </a:ext>
            </a:extLst>
          </p:cNvPr>
          <p:cNvPicPr>
            <a:picLocks noChangeAspect="1"/>
          </p:cNvPicPr>
          <p:nvPr userDrawn="1"/>
        </p:nvPicPr>
        <p:blipFill>
          <a:blip r:embed="rId2"/>
          <a:stretch>
            <a:fillRect/>
          </a:stretch>
        </p:blipFill>
        <p:spPr>
          <a:xfrm>
            <a:off x="11765651" y="6408817"/>
            <a:ext cx="206592" cy="275456"/>
          </a:xfrm>
          <a:prstGeom prst="rect">
            <a:avLst/>
          </a:prstGeom>
        </p:spPr>
      </p:pic>
    </p:spTree>
    <p:extLst>
      <p:ext uri="{BB962C8B-B14F-4D97-AF65-F5344CB8AC3E}">
        <p14:creationId xmlns:p14="http://schemas.microsoft.com/office/powerpoint/2010/main" val="29862285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ed Background">
    <p:bg>
      <p:bgPr>
        <a:solidFill>
          <a:srgbClr val="C50F3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38475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ue Background">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20976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ck Background">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84288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460B3-6ACD-194D-9D44-C086FB470179}"/>
              </a:ext>
            </a:extLst>
          </p:cNvPr>
          <p:cNvSpPr>
            <a:spLocks noGrp="1"/>
          </p:cNvSpPr>
          <p:nvPr>
            <p:ph type="title" hasCustomPrompt="1"/>
          </p:nvPr>
        </p:nvSpPr>
        <p:spPr>
          <a:xfrm>
            <a:off x="577516" y="365125"/>
            <a:ext cx="10972800" cy="987019"/>
          </a:xfrm>
        </p:spPr>
        <p:txBody>
          <a:bodyPr/>
          <a:lstStyle>
            <a:lvl1pPr algn="l">
              <a:lnSpc>
                <a:spcPct val="80000"/>
              </a:lnSpc>
              <a:defRPr b="1" i="0">
                <a:solidFill>
                  <a:schemeClr val="accent1"/>
                </a:solidFill>
                <a:latin typeface="Trebuchet MS" panose="020B0703020202090204" pitchFamily="34" charset="0"/>
              </a:defRPr>
            </a:lvl1pPr>
          </a:lstStyle>
          <a:p>
            <a:r>
              <a:rPr lang="en-US"/>
              <a:t>Click to edit master title style</a:t>
            </a:r>
          </a:p>
        </p:txBody>
      </p:sp>
      <p:pic>
        <p:nvPicPr>
          <p:cNvPr id="7" name="Picture 6">
            <a:extLst>
              <a:ext uri="{FF2B5EF4-FFF2-40B4-BE49-F238E27FC236}">
                <a16:creationId xmlns:a16="http://schemas.microsoft.com/office/drawing/2014/main" id="{D6BAE6AD-B7D4-B04A-86FE-7779FC9A234F}"/>
              </a:ext>
            </a:extLst>
          </p:cNvPr>
          <p:cNvPicPr>
            <a:picLocks noChangeAspect="1"/>
          </p:cNvPicPr>
          <p:nvPr userDrawn="1"/>
        </p:nvPicPr>
        <p:blipFill>
          <a:blip r:embed="rId2"/>
          <a:stretch>
            <a:fillRect/>
          </a:stretch>
        </p:blipFill>
        <p:spPr>
          <a:xfrm>
            <a:off x="11765651" y="6408817"/>
            <a:ext cx="206592" cy="275456"/>
          </a:xfrm>
          <a:prstGeom prst="rect">
            <a:avLst/>
          </a:prstGeom>
        </p:spPr>
      </p:pic>
      <p:sp>
        <p:nvSpPr>
          <p:cNvPr id="9" name="Slide Number Placeholder 5">
            <a:extLst>
              <a:ext uri="{FF2B5EF4-FFF2-40B4-BE49-F238E27FC236}">
                <a16:creationId xmlns:a16="http://schemas.microsoft.com/office/drawing/2014/main" id="{F817CF6A-808E-8C4F-9BE1-507266848035}"/>
              </a:ext>
            </a:extLst>
          </p:cNvPr>
          <p:cNvSpPr>
            <a:spLocks noGrp="1"/>
          </p:cNvSpPr>
          <p:nvPr>
            <p:ph type="sldNum" sz="quarter" idx="4"/>
          </p:nvPr>
        </p:nvSpPr>
        <p:spPr>
          <a:xfrm>
            <a:off x="211015" y="6400799"/>
            <a:ext cx="2743200" cy="291492"/>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a:p>
        </p:txBody>
      </p:sp>
      <p:sp>
        <p:nvSpPr>
          <p:cNvPr id="10" name="Slide Number Placeholder 5">
            <a:extLst>
              <a:ext uri="{FF2B5EF4-FFF2-40B4-BE49-F238E27FC236}">
                <a16:creationId xmlns:a16="http://schemas.microsoft.com/office/drawing/2014/main" id="{6CCA6249-8962-9949-96AE-7C11B8F0135F}"/>
              </a:ext>
            </a:extLst>
          </p:cNvPr>
          <p:cNvSpPr txBox="1">
            <a:spLocks/>
          </p:cNvSpPr>
          <p:nvPr userDrawn="1"/>
        </p:nvSpPr>
        <p:spPr>
          <a:xfrm>
            <a:off x="4700337"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a:latin typeface="Trebuchet MS" panose="020B0703020202090204" pitchFamily="34" charset="0"/>
              </a:rPr>
              <a:t>Confidential – Internal Use Only</a:t>
            </a:r>
          </a:p>
        </p:txBody>
      </p:sp>
      <p:sp>
        <p:nvSpPr>
          <p:cNvPr id="12" name="Footer Placeholder 8">
            <a:extLst>
              <a:ext uri="{FF2B5EF4-FFF2-40B4-BE49-F238E27FC236}">
                <a16:creationId xmlns:a16="http://schemas.microsoft.com/office/drawing/2014/main" id="{6774C075-0289-47D1-A663-763368E2D1D1}"/>
              </a:ext>
            </a:extLst>
          </p:cNvPr>
          <p:cNvSpPr>
            <a:spLocks noGrp="1"/>
          </p:cNvSpPr>
          <p:nvPr>
            <p:ph type="ftr" sz="quarter" idx="3"/>
          </p:nvPr>
        </p:nvSpPr>
        <p:spPr>
          <a:xfrm>
            <a:off x="609600" y="6189173"/>
            <a:ext cx="10972800" cy="303702"/>
          </a:xfrm>
          <a:prstGeom prst="rect">
            <a:avLst/>
          </a:prstGeom>
        </p:spPr>
        <p:txBody>
          <a:bodyPr vert="horz" lIns="91440" tIns="45720" rIns="91440" bIns="45720" rtlCol="0" anchor="b" anchorCtr="0"/>
          <a:lstStyle>
            <a:lvl1pPr algn="l">
              <a:defRPr sz="800">
                <a:solidFill>
                  <a:schemeClr val="tx1">
                    <a:tint val="75000"/>
                  </a:schemeClr>
                </a:solidFill>
              </a:defRPr>
            </a:lvl1pPr>
          </a:lstStyle>
          <a:p>
            <a:r>
              <a:rPr lang="en-US"/>
              <a:t>Confidential – For Internal Use Only. Not for Promotion.</a:t>
            </a:r>
          </a:p>
        </p:txBody>
      </p:sp>
    </p:spTree>
    <p:extLst>
      <p:ext uri="{BB962C8B-B14F-4D97-AF65-F5344CB8AC3E}">
        <p14:creationId xmlns:p14="http://schemas.microsoft.com/office/powerpoint/2010/main" val="5252024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Content - 2Pix">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4739FC6-591A-4590-83AB-1F75ABB13A97}"/>
              </a:ext>
            </a:extLst>
          </p:cNvPr>
          <p:cNvSpPr>
            <a:spLocks noGrp="1"/>
          </p:cNvSpPr>
          <p:nvPr>
            <p:ph type="pic" sz="quarter" idx="19"/>
          </p:nvPr>
        </p:nvSpPr>
        <p:spPr>
          <a:xfrm>
            <a:off x="4294414" y="2667000"/>
            <a:ext cx="7298872" cy="3522172"/>
          </a:xfrm>
          <a:solidFill>
            <a:schemeClr val="bg2">
              <a:lumMod val="40000"/>
              <a:lumOff val="60000"/>
            </a:schemeClr>
          </a:solidFill>
        </p:spPr>
        <p:txBody>
          <a:bodyPr/>
          <a:lstStyle/>
          <a:p>
            <a:endParaRPr lang="en-US"/>
          </a:p>
        </p:txBody>
      </p:sp>
      <p:sp>
        <p:nvSpPr>
          <p:cNvPr id="2" name="Title 1">
            <a:extLst>
              <a:ext uri="{FF2B5EF4-FFF2-40B4-BE49-F238E27FC236}">
                <a16:creationId xmlns:a16="http://schemas.microsoft.com/office/drawing/2014/main" id="{BB8460B3-6ACD-194D-9D44-C086FB470179}"/>
              </a:ext>
            </a:extLst>
          </p:cNvPr>
          <p:cNvSpPr>
            <a:spLocks noGrp="1"/>
          </p:cNvSpPr>
          <p:nvPr>
            <p:ph type="title" hasCustomPrompt="1"/>
          </p:nvPr>
        </p:nvSpPr>
        <p:spPr>
          <a:xfrm>
            <a:off x="5508171" y="539296"/>
            <a:ext cx="6042145" cy="987019"/>
          </a:xfrm>
        </p:spPr>
        <p:txBody>
          <a:bodyPr/>
          <a:lstStyle>
            <a:lvl1pPr algn="l">
              <a:lnSpc>
                <a:spcPct val="80000"/>
              </a:lnSpc>
              <a:defRPr b="1" i="0">
                <a:solidFill>
                  <a:schemeClr val="accent1"/>
                </a:solidFill>
                <a:latin typeface="Trebuchet MS" panose="020B0703020202090204" pitchFamily="34" charset="0"/>
              </a:defRPr>
            </a:lvl1pPr>
          </a:lstStyle>
          <a:p>
            <a:r>
              <a:rPr lang="en-US"/>
              <a:t>Click to edit master title style</a:t>
            </a:r>
          </a:p>
        </p:txBody>
      </p:sp>
      <p:pic>
        <p:nvPicPr>
          <p:cNvPr id="7" name="Picture 6">
            <a:extLst>
              <a:ext uri="{FF2B5EF4-FFF2-40B4-BE49-F238E27FC236}">
                <a16:creationId xmlns:a16="http://schemas.microsoft.com/office/drawing/2014/main" id="{D6BAE6AD-B7D4-B04A-86FE-7779FC9A234F}"/>
              </a:ext>
            </a:extLst>
          </p:cNvPr>
          <p:cNvPicPr>
            <a:picLocks noChangeAspect="1"/>
          </p:cNvPicPr>
          <p:nvPr userDrawn="1"/>
        </p:nvPicPr>
        <p:blipFill>
          <a:blip r:embed="rId2"/>
          <a:stretch>
            <a:fillRect/>
          </a:stretch>
        </p:blipFill>
        <p:spPr>
          <a:xfrm>
            <a:off x="11765651" y="6408817"/>
            <a:ext cx="206592" cy="275456"/>
          </a:xfrm>
          <a:prstGeom prst="rect">
            <a:avLst/>
          </a:prstGeom>
        </p:spPr>
      </p:pic>
      <p:sp>
        <p:nvSpPr>
          <p:cNvPr id="8" name="Content Placeholder 7">
            <a:extLst>
              <a:ext uri="{FF2B5EF4-FFF2-40B4-BE49-F238E27FC236}">
                <a16:creationId xmlns:a16="http://schemas.microsoft.com/office/drawing/2014/main" id="{6CD8113E-1FCA-604A-96E5-3BF77C5AC38C}"/>
              </a:ext>
            </a:extLst>
          </p:cNvPr>
          <p:cNvSpPr>
            <a:spLocks noGrp="1"/>
          </p:cNvSpPr>
          <p:nvPr>
            <p:ph sz="quarter" idx="13"/>
          </p:nvPr>
        </p:nvSpPr>
        <p:spPr>
          <a:xfrm>
            <a:off x="293914" y="2663756"/>
            <a:ext cx="3800261" cy="3508444"/>
          </a:xfrm>
        </p:spPr>
        <p:txBody>
          <a:bodyPr/>
          <a:lstStyle>
            <a:lvl1pPr>
              <a:lnSpc>
                <a:spcPct val="110000"/>
              </a:lnSpc>
              <a:spcAft>
                <a:spcPts val="800"/>
              </a:spcAft>
              <a:defRPr sz="1600"/>
            </a:lvl1pPr>
            <a:lvl2pPr marL="15875" indent="0">
              <a:lnSpc>
                <a:spcPct val="110000"/>
              </a:lnSpc>
              <a:buNone/>
              <a:tabLst/>
              <a:defRPr sz="1400" b="0">
                <a:solidFill>
                  <a:schemeClr val="tx1"/>
                </a:solidFill>
              </a:defRPr>
            </a:lvl2pPr>
            <a:lvl3pPr marL="287338" indent="-169863">
              <a:lnSpc>
                <a:spcPct val="110000"/>
              </a:lnSpc>
              <a:tabLst/>
              <a:defRPr sz="1200"/>
            </a:lvl3pPr>
            <a:lvl4pPr marL="693738" indent="-169863">
              <a:lnSpc>
                <a:spcPct val="110000"/>
              </a:lnSpc>
              <a:tabLst/>
              <a:defRPr sz="1100"/>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9" name="Slide Number Placeholder 5">
            <a:extLst>
              <a:ext uri="{FF2B5EF4-FFF2-40B4-BE49-F238E27FC236}">
                <a16:creationId xmlns:a16="http://schemas.microsoft.com/office/drawing/2014/main" id="{F817CF6A-808E-8C4F-9BE1-507266848035}"/>
              </a:ext>
            </a:extLst>
          </p:cNvPr>
          <p:cNvSpPr>
            <a:spLocks noGrp="1"/>
          </p:cNvSpPr>
          <p:nvPr>
            <p:ph type="sldNum" sz="quarter" idx="4"/>
          </p:nvPr>
        </p:nvSpPr>
        <p:spPr>
          <a:xfrm>
            <a:off x="211015" y="6400799"/>
            <a:ext cx="2743200" cy="291492"/>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a:p>
        </p:txBody>
      </p:sp>
      <p:sp>
        <p:nvSpPr>
          <p:cNvPr id="10" name="Slide Number Placeholder 5">
            <a:extLst>
              <a:ext uri="{FF2B5EF4-FFF2-40B4-BE49-F238E27FC236}">
                <a16:creationId xmlns:a16="http://schemas.microsoft.com/office/drawing/2014/main" id="{6CCA6249-8962-9949-96AE-7C11B8F0135F}"/>
              </a:ext>
            </a:extLst>
          </p:cNvPr>
          <p:cNvSpPr txBox="1">
            <a:spLocks/>
          </p:cNvSpPr>
          <p:nvPr userDrawn="1"/>
        </p:nvSpPr>
        <p:spPr>
          <a:xfrm>
            <a:off x="4700337"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a:latin typeface="Trebuchet MS" panose="020B0703020202090204" pitchFamily="34" charset="0"/>
              </a:rPr>
              <a:t>Confidential – Internal Use Only</a:t>
            </a:r>
          </a:p>
        </p:txBody>
      </p:sp>
      <p:sp>
        <p:nvSpPr>
          <p:cNvPr id="13" name="Footer Placeholder 8">
            <a:extLst>
              <a:ext uri="{FF2B5EF4-FFF2-40B4-BE49-F238E27FC236}">
                <a16:creationId xmlns:a16="http://schemas.microsoft.com/office/drawing/2014/main" id="{F18001FD-6EAC-4895-BFFE-7C0FCDD83A5B}"/>
              </a:ext>
            </a:extLst>
          </p:cNvPr>
          <p:cNvSpPr>
            <a:spLocks noGrp="1"/>
          </p:cNvSpPr>
          <p:nvPr>
            <p:ph type="ftr" sz="quarter" idx="3"/>
          </p:nvPr>
        </p:nvSpPr>
        <p:spPr>
          <a:xfrm>
            <a:off x="609600" y="6189173"/>
            <a:ext cx="10972800" cy="303702"/>
          </a:xfrm>
          <a:prstGeom prst="rect">
            <a:avLst/>
          </a:prstGeom>
        </p:spPr>
        <p:txBody>
          <a:bodyPr vert="horz" lIns="91440" tIns="45720" rIns="91440" bIns="45720" rtlCol="0" anchor="b" anchorCtr="0"/>
          <a:lstStyle>
            <a:lvl1pPr algn="l">
              <a:defRPr sz="800">
                <a:solidFill>
                  <a:schemeClr val="tx1">
                    <a:tint val="75000"/>
                  </a:schemeClr>
                </a:solidFill>
              </a:defRPr>
            </a:lvl1pPr>
          </a:lstStyle>
          <a:p>
            <a:r>
              <a:rPr lang="en-US"/>
              <a:t>Confidential – For Internal Use Only. Not for Promotion.</a:t>
            </a:r>
          </a:p>
        </p:txBody>
      </p:sp>
    </p:spTree>
    <p:extLst>
      <p:ext uri="{BB962C8B-B14F-4D97-AF65-F5344CB8AC3E}">
        <p14:creationId xmlns:p14="http://schemas.microsoft.com/office/powerpoint/2010/main" val="5618456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 Pics">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1A6083E-1E55-49B7-B93A-FB9F74F0F454}"/>
              </a:ext>
            </a:extLst>
          </p:cNvPr>
          <p:cNvSpPr>
            <a:spLocks noGrp="1"/>
          </p:cNvSpPr>
          <p:nvPr>
            <p:ph type="pic" sz="quarter" idx="16"/>
          </p:nvPr>
        </p:nvSpPr>
        <p:spPr>
          <a:xfrm>
            <a:off x="577850" y="1943100"/>
            <a:ext cx="5464175" cy="4229100"/>
          </a:xfrm>
          <a:solidFill>
            <a:schemeClr val="bg2">
              <a:lumMod val="60000"/>
              <a:lumOff val="40000"/>
            </a:schemeClr>
          </a:solidFill>
        </p:spPr>
        <p:txBody>
          <a:bodyPr/>
          <a:lstStyle/>
          <a:p>
            <a:endParaRPr lang="en-US"/>
          </a:p>
        </p:txBody>
      </p:sp>
      <p:sp>
        <p:nvSpPr>
          <p:cNvPr id="4" name="Picture Placeholder 3">
            <a:extLst>
              <a:ext uri="{FF2B5EF4-FFF2-40B4-BE49-F238E27FC236}">
                <a16:creationId xmlns:a16="http://schemas.microsoft.com/office/drawing/2014/main" id="{A400DA5F-B843-4C5C-8E83-EF8F7EA1D4D9}"/>
              </a:ext>
            </a:extLst>
          </p:cNvPr>
          <p:cNvSpPr>
            <a:spLocks noGrp="1"/>
          </p:cNvSpPr>
          <p:nvPr>
            <p:ph type="pic" sz="quarter" idx="15"/>
          </p:nvPr>
        </p:nvSpPr>
        <p:spPr>
          <a:xfrm>
            <a:off x="6149975" y="1943100"/>
            <a:ext cx="5464175" cy="4246563"/>
          </a:xfrm>
          <a:solidFill>
            <a:schemeClr val="bg2">
              <a:lumMod val="60000"/>
              <a:lumOff val="40000"/>
            </a:schemeClr>
          </a:solidFill>
        </p:spPr>
        <p:txBody>
          <a:bodyPr/>
          <a:lstStyle/>
          <a:p>
            <a:endParaRPr lang="en-US"/>
          </a:p>
        </p:txBody>
      </p:sp>
      <p:sp>
        <p:nvSpPr>
          <p:cNvPr id="2" name="Title 1">
            <a:extLst>
              <a:ext uri="{FF2B5EF4-FFF2-40B4-BE49-F238E27FC236}">
                <a16:creationId xmlns:a16="http://schemas.microsoft.com/office/drawing/2014/main" id="{BB8460B3-6ACD-194D-9D44-C086FB470179}"/>
              </a:ext>
            </a:extLst>
          </p:cNvPr>
          <p:cNvSpPr>
            <a:spLocks noGrp="1"/>
          </p:cNvSpPr>
          <p:nvPr>
            <p:ph type="title" hasCustomPrompt="1"/>
          </p:nvPr>
        </p:nvSpPr>
        <p:spPr>
          <a:xfrm>
            <a:off x="577516" y="365125"/>
            <a:ext cx="10972800" cy="987019"/>
          </a:xfrm>
        </p:spPr>
        <p:txBody>
          <a:bodyPr/>
          <a:lstStyle>
            <a:lvl1pPr algn="l">
              <a:lnSpc>
                <a:spcPct val="80000"/>
              </a:lnSpc>
              <a:defRPr b="1" i="0">
                <a:solidFill>
                  <a:schemeClr val="accent1"/>
                </a:solidFill>
                <a:latin typeface="Trebuchet MS" panose="020B0703020202090204" pitchFamily="34" charset="0"/>
              </a:defRPr>
            </a:lvl1pPr>
          </a:lstStyle>
          <a:p>
            <a:r>
              <a:rPr lang="en-US"/>
              <a:t>Click to edit master title style</a:t>
            </a:r>
          </a:p>
        </p:txBody>
      </p:sp>
      <p:pic>
        <p:nvPicPr>
          <p:cNvPr id="7" name="Picture 6">
            <a:extLst>
              <a:ext uri="{FF2B5EF4-FFF2-40B4-BE49-F238E27FC236}">
                <a16:creationId xmlns:a16="http://schemas.microsoft.com/office/drawing/2014/main" id="{D6BAE6AD-B7D4-B04A-86FE-7779FC9A234F}"/>
              </a:ext>
            </a:extLst>
          </p:cNvPr>
          <p:cNvPicPr>
            <a:picLocks noChangeAspect="1"/>
          </p:cNvPicPr>
          <p:nvPr userDrawn="1"/>
        </p:nvPicPr>
        <p:blipFill>
          <a:blip r:embed="rId2"/>
          <a:stretch>
            <a:fillRect/>
          </a:stretch>
        </p:blipFill>
        <p:spPr>
          <a:xfrm>
            <a:off x="11765651" y="6408817"/>
            <a:ext cx="206592" cy="275456"/>
          </a:xfrm>
          <a:prstGeom prst="rect">
            <a:avLst/>
          </a:prstGeom>
        </p:spPr>
      </p:pic>
      <p:sp>
        <p:nvSpPr>
          <p:cNvPr id="9" name="Slide Number Placeholder 5">
            <a:extLst>
              <a:ext uri="{FF2B5EF4-FFF2-40B4-BE49-F238E27FC236}">
                <a16:creationId xmlns:a16="http://schemas.microsoft.com/office/drawing/2014/main" id="{F817CF6A-808E-8C4F-9BE1-507266848035}"/>
              </a:ext>
            </a:extLst>
          </p:cNvPr>
          <p:cNvSpPr>
            <a:spLocks noGrp="1"/>
          </p:cNvSpPr>
          <p:nvPr>
            <p:ph type="sldNum" sz="quarter" idx="4"/>
          </p:nvPr>
        </p:nvSpPr>
        <p:spPr>
          <a:xfrm>
            <a:off x="211015" y="6400799"/>
            <a:ext cx="2743200" cy="291492"/>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a:p>
        </p:txBody>
      </p:sp>
      <p:sp>
        <p:nvSpPr>
          <p:cNvPr id="10" name="Slide Number Placeholder 5">
            <a:extLst>
              <a:ext uri="{FF2B5EF4-FFF2-40B4-BE49-F238E27FC236}">
                <a16:creationId xmlns:a16="http://schemas.microsoft.com/office/drawing/2014/main" id="{6CCA6249-8962-9949-96AE-7C11B8F0135F}"/>
              </a:ext>
            </a:extLst>
          </p:cNvPr>
          <p:cNvSpPr txBox="1">
            <a:spLocks/>
          </p:cNvSpPr>
          <p:nvPr userDrawn="1"/>
        </p:nvSpPr>
        <p:spPr>
          <a:xfrm>
            <a:off x="4700337"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a:latin typeface="Trebuchet MS" panose="020B0703020202090204" pitchFamily="34" charset="0"/>
              </a:rPr>
              <a:t>Confidential – Internal Use Only</a:t>
            </a:r>
          </a:p>
        </p:txBody>
      </p:sp>
      <p:sp>
        <p:nvSpPr>
          <p:cNvPr id="13" name="Footer Placeholder 8">
            <a:extLst>
              <a:ext uri="{FF2B5EF4-FFF2-40B4-BE49-F238E27FC236}">
                <a16:creationId xmlns:a16="http://schemas.microsoft.com/office/drawing/2014/main" id="{C6F406F0-F57C-49F8-9D01-94C301E039A0}"/>
              </a:ext>
            </a:extLst>
          </p:cNvPr>
          <p:cNvSpPr>
            <a:spLocks noGrp="1"/>
          </p:cNvSpPr>
          <p:nvPr>
            <p:ph type="ftr" sz="quarter" idx="3"/>
          </p:nvPr>
        </p:nvSpPr>
        <p:spPr>
          <a:xfrm>
            <a:off x="609600" y="6189173"/>
            <a:ext cx="10972800" cy="303702"/>
          </a:xfrm>
          <a:prstGeom prst="rect">
            <a:avLst/>
          </a:prstGeom>
        </p:spPr>
        <p:txBody>
          <a:bodyPr vert="horz" lIns="91440" tIns="45720" rIns="91440" bIns="45720" rtlCol="0" anchor="b" anchorCtr="0"/>
          <a:lstStyle>
            <a:lvl1pPr algn="l">
              <a:defRPr sz="800">
                <a:solidFill>
                  <a:schemeClr val="tx1">
                    <a:tint val="75000"/>
                  </a:schemeClr>
                </a:solidFill>
              </a:defRPr>
            </a:lvl1pPr>
          </a:lstStyle>
          <a:p>
            <a:r>
              <a:rPr lang="en-US"/>
              <a:t>Confidential – For Internal Use Only. Not for Promotion.</a:t>
            </a:r>
          </a:p>
        </p:txBody>
      </p:sp>
    </p:spTree>
    <p:extLst>
      <p:ext uri="{BB962C8B-B14F-4D97-AF65-F5344CB8AC3E}">
        <p14:creationId xmlns:p14="http://schemas.microsoft.com/office/powerpoint/2010/main" val="3705669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Key Point-Blue BG">
    <p:spTree>
      <p:nvGrpSpPr>
        <p:cNvPr id="1" name=""/>
        <p:cNvGrpSpPr/>
        <p:nvPr/>
      </p:nvGrpSpPr>
      <p:grpSpPr>
        <a:xfrm>
          <a:off x="0" y="0"/>
          <a:ext cx="0" cy="0"/>
          <a:chOff x="0" y="0"/>
          <a:chExt cx="0" cy="0"/>
        </a:xfrm>
      </p:grpSpPr>
      <p:sp>
        <p:nvSpPr>
          <p:cNvPr id="11" name="Snip Same Side Corner Rectangle 9">
            <a:extLst>
              <a:ext uri="{FF2B5EF4-FFF2-40B4-BE49-F238E27FC236}">
                <a16:creationId xmlns:a16="http://schemas.microsoft.com/office/drawing/2014/main" id="{24A32D0D-3DF4-DD47-B14E-3B204C1AA9C2}"/>
              </a:ext>
            </a:extLst>
          </p:cNvPr>
          <p:cNvSpPr/>
          <p:nvPr userDrawn="1"/>
        </p:nvSpPr>
        <p:spPr>
          <a:xfrm rot="10800000">
            <a:off x="-9237" y="-31472"/>
            <a:ext cx="12219709" cy="6897738"/>
          </a:xfrm>
          <a:custGeom>
            <a:avLst/>
            <a:gdLst>
              <a:gd name="connsiteX0" fmla="*/ 1143023 w 12219709"/>
              <a:gd name="connsiteY0" fmla="*/ 0 h 6858000"/>
              <a:gd name="connsiteX1" fmla="*/ 11076686 w 12219709"/>
              <a:gd name="connsiteY1" fmla="*/ 0 h 6858000"/>
              <a:gd name="connsiteX2" fmla="*/ 12219709 w 12219709"/>
              <a:gd name="connsiteY2" fmla="*/ 1143023 h 6858000"/>
              <a:gd name="connsiteX3" fmla="*/ 12219709 w 12219709"/>
              <a:gd name="connsiteY3" fmla="*/ 6858000 h 6858000"/>
              <a:gd name="connsiteX4" fmla="*/ 12219709 w 12219709"/>
              <a:gd name="connsiteY4" fmla="*/ 6858000 h 6858000"/>
              <a:gd name="connsiteX5" fmla="*/ 0 w 12219709"/>
              <a:gd name="connsiteY5" fmla="*/ 6858000 h 6858000"/>
              <a:gd name="connsiteX6" fmla="*/ 0 w 12219709"/>
              <a:gd name="connsiteY6" fmla="*/ 6858000 h 6858000"/>
              <a:gd name="connsiteX7" fmla="*/ 0 w 12219709"/>
              <a:gd name="connsiteY7" fmla="*/ 1143023 h 6858000"/>
              <a:gd name="connsiteX8" fmla="*/ 1143023 w 12219709"/>
              <a:gd name="connsiteY8" fmla="*/ 0 h 6858000"/>
              <a:gd name="connsiteX0" fmla="*/ 1143023 w 12219709"/>
              <a:gd name="connsiteY0" fmla="*/ 9236 h 6867236"/>
              <a:gd name="connsiteX1" fmla="*/ 9589632 w 12219709"/>
              <a:gd name="connsiteY1" fmla="*/ 0 h 6867236"/>
              <a:gd name="connsiteX2" fmla="*/ 12219709 w 12219709"/>
              <a:gd name="connsiteY2" fmla="*/ 1152259 h 6867236"/>
              <a:gd name="connsiteX3" fmla="*/ 12219709 w 12219709"/>
              <a:gd name="connsiteY3" fmla="*/ 6867236 h 6867236"/>
              <a:gd name="connsiteX4" fmla="*/ 12219709 w 12219709"/>
              <a:gd name="connsiteY4" fmla="*/ 6867236 h 6867236"/>
              <a:gd name="connsiteX5" fmla="*/ 0 w 12219709"/>
              <a:gd name="connsiteY5" fmla="*/ 6867236 h 6867236"/>
              <a:gd name="connsiteX6" fmla="*/ 0 w 12219709"/>
              <a:gd name="connsiteY6" fmla="*/ 6867236 h 6867236"/>
              <a:gd name="connsiteX7" fmla="*/ 0 w 12219709"/>
              <a:gd name="connsiteY7" fmla="*/ 1152259 h 6867236"/>
              <a:gd name="connsiteX8" fmla="*/ 1143023 w 12219709"/>
              <a:gd name="connsiteY8" fmla="*/ 9236 h 6867236"/>
              <a:gd name="connsiteX0" fmla="*/ 9594296 w 12219709"/>
              <a:gd name="connsiteY0" fmla="*/ 0 h 6885709"/>
              <a:gd name="connsiteX1" fmla="*/ 9589632 w 12219709"/>
              <a:gd name="connsiteY1" fmla="*/ 18473 h 6885709"/>
              <a:gd name="connsiteX2" fmla="*/ 12219709 w 12219709"/>
              <a:gd name="connsiteY2" fmla="*/ 1170732 h 6885709"/>
              <a:gd name="connsiteX3" fmla="*/ 12219709 w 12219709"/>
              <a:gd name="connsiteY3" fmla="*/ 6885709 h 6885709"/>
              <a:gd name="connsiteX4" fmla="*/ 12219709 w 12219709"/>
              <a:gd name="connsiteY4" fmla="*/ 6885709 h 6885709"/>
              <a:gd name="connsiteX5" fmla="*/ 0 w 12219709"/>
              <a:gd name="connsiteY5" fmla="*/ 6885709 h 6885709"/>
              <a:gd name="connsiteX6" fmla="*/ 0 w 12219709"/>
              <a:gd name="connsiteY6" fmla="*/ 6885709 h 6885709"/>
              <a:gd name="connsiteX7" fmla="*/ 0 w 12219709"/>
              <a:gd name="connsiteY7" fmla="*/ 1170732 h 6885709"/>
              <a:gd name="connsiteX8" fmla="*/ 9594296 w 12219709"/>
              <a:gd name="connsiteY8" fmla="*/ 0 h 6885709"/>
              <a:gd name="connsiteX0" fmla="*/ 8624478 w 12219709"/>
              <a:gd name="connsiteY0" fmla="*/ 0 h 6876473"/>
              <a:gd name="connsiteX1" fmla="*/ 9589632 w 12219709"/>
              <a:gd name="connsiteY1" fmla="*/ 9237 h 6876473"/>
              <a:gd name="connsiteX2" fmla="*/ 12219709 w 12219709"/>
              <a:gd name="connsiteY2" fmla="*/ 1161496 h 6876473"/>
              <a:gd name="connsiteX3" fmla="*/ 12219709 w 12219709"/>
              <a:gd name="connsiteY3" fmla="*/ 6876473 h 6876473"/>
              <a:gd name="connsiteX4" fmla="*/ 12219709 w 12219709"/>
              <a:gd name="connsiteY4" fmla="*/ 6876473 h 6876473"/>
              <a:gd name="connsiteX5" fmla="*/ 0 w 12219709"/>
              <a:gd name="connsiteY5" fmla="*/ 6876473 h 6876473"/>
              <a:gd name="connsiteX6" fmla="*/ 0 w 12219709"/>
              <a:gd name="connsiteY6" fmla="*/ 6876473 h 6876473"/>
              <a:gd name="connsiteX7" fmla="*/ 0 w 12219709"/>
              <a:gd name="connsiteY7" fmla="*/ 1161496 h 6876473"/>
              <a:gd name="connsiteX8" fmla="*/ 8624478 w 12219709"/>
              <a:gd name="connsiteY8" fmla="*/ 0 h 6876473"/>
              <a:gd name="connsiteX0" fmla="*/ 8624478 w 12219709"/>
              <a:gd name="connsiteY0" fmla="*/ 18472 h 6894945"/>
              <a:gd name="connsiteX1" fmla="*/ 8610578 w 12219709"/>
              <a:gd name="connsiteY1" fmla="*/ 0 h 6894945"/>
              <a:gd name="connsiteX2" fmla="*/ 12219709 w 12219709"/>
              <a:gd name="connsiteY2" fmla="*/ 1179968 h 6894945"/>
              <a:gd name="connsiteX3" fmla="*/ 12219709 w 12219709"/>
              <a:gd name="connsiteY3" fmla="*/ 6894945 h 6894945"/>
              <a:gd name="connsiteX4" fmla="*/ 12219709 w 12219709"/>
              <a:gd name="connsiteY4" fmla="*/ 6894945 h 6894945"/>
              <a:gd name="connsiteX5" fmla="*/ 0 w 12219709"/>
              <a:gd name="connsiteY5" fmla="*/ 6894945 h 6894945"/>
              <a:gd name="connsiteX6" fmla="*/ 0 w 12219709"/>
              <a:gd name="connsiteY6" fmla="*/ 6894945 h 6894945"/>
              <a:gd name="connsiteX7" fmla="*/ 0 w 12219709"/>
              <a:gd name="connsiteY7" fmla="*/ 1179968 h 6894945"/>
              <a:gd name="connsiteX8" fmla="*/ 8624478 w 12219709"/>
              <a:gd name="connsiteY8" fmla="*/ 18472 h 6894945"/>
              <a:gd name="connsiteX0" fmla="*/ 8603213 w 12219709"/>
              <a:gd name="connsiteY0" fmla="*/ 0 h 6897738"/>
              <a:gd name="connsiteX1" fmla="*/ 8610578 w 12219709"/>
              <a:gd name="connsiteY1" fmla="*/ 2793 h 6897738"/>
              <a:gd name="connsiteX2" fmla="*/ 12219709 w 12219709"/>
              <a:gd name="connsiteY2" fmla="*/ 1182761 h 6897738"/>
              <a:gd name="connsiteX3" fmla="*/ 12219709 w 12219709"/>
              <a:gd name="connsiteY3" fmla="*/ 6897738 h 6897738"/>
              <a:gd name="connsiteX4" fmla="*/ 12219709 w 12219709"/>
              <a:gd name="connsiteY4" fmla="*/ 6897738 h 6897738"/>
              <a:gd name="connsiteX5" fmla="*/ 0 w 12219709"/>
              <a:gd name="connsiteY5" fmla="*/ 6897738 h 6897738"/>
              <a:gd name="connsiteX6" fmla="*/ 0 w 12219709"/>
              <a:gd name="connsiteY6" fmla="*/ 6897738 h 6897738"/>
              <a:gd name="connsiteX7" fmla="*/ 0 w 12219709"/>
              <a:gd name="connsiteY7" fmla="*/ 1182761 h 6897738"/>
              <a:gd name="connsiteX8" fmla="*/ 8603213 w 12219709"/>
              <a:gd name="connsiteY8" fmla="*/ 0 h 689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19709" h="6897738">
                <a:moveTo>
                  <a:pt x="8603213" y="0"/>
                </a:moveTo>
                <a:lnTo>
                  <a:pt x="8610578" y="2793"/>
                </a:lnTo>
                <a:lnTo>
                  <a:pt x="12219709" y="1182761"/>
                </a:lnTo>
                <a:lnTo>
                  <a:pt x="12219709" y="6897738"/>
                </a:lnTo>
                <a:lnTo>
                  <a:pt x="12219709" y="6897738"/>
                </a:lnTo>
                <a:lnTo>
                  <a:pt x="0" y="6897738"/>
                </a:lnTo>
                <a:lnTo>
                  <a:pt x="0" y="6897738"/>
                </a:lnTo>
                <a:lnTo>
                  <a:pt x="0" y="1182761"/>
                </a:lnTo>
                <a:lnTo>
                  <a:pt x="8603213"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949B4A-737F-9943-BA78-DDF26CE4B4CE}"/>
              </a:ext>
            </a:extLst>
          </p:cNvPr>
          <p:cNvSpPr>
            <a:spLocks noGrp="1"/>
          </p:cNvSpPr>
          <p:nvPr>
            <p:ph type="title" hasCustomPrompt="1"/>
          </p:nvPr>
        </p:nvSpPr>
        <p:spPr>
          <a:xfrm>
            <a:off x="831850" y="1302299"/>
            <a:ext cx="10515600" cy="4207548"/>
          </a:xfrm>
          <a:ln w="3175">
            <a:noFill/>
          </a:ln>
        </p:spPr>
        <p:txBody>
          <a:bodyPr anchor="ctr"/>
          <a:lstStyle>
            <a:lvl1pPr algn="l">
              <a:lnSpc>
                <a:spcPct val="100000"/>
              </a:lnSpc>
              <a:defRPr sz="4500" b="1" i="0">
                <a:solidFill>
                  <a:schemeClr val="bg1"/>
                </a:solidFill>
                <a:latin typeface="Trebuchet MS" panose="020B0703020202090204" pitchFamily="34" charset="0"/>
              </a:defRPr>
            </a:lvl1pPr>
          </a:lstStyle>
          <a:p>
            <a:r>
              <a:rPr lang="en-US"/>
              <a:t>Click to edit master title style</a:t>
            </a:r>
          </a:p>
        </p:txBody>
      </p:sp>
      <p:pic>
        <p:nvPicPr>
          <p:cNvPr id="6" name="Picture 5" descr="A picture containing text&#10;&#10;Description automatically generated">
            <a:extLst>
              <a:ext uri="{FF2B5EF4-FFF2-40B4-BE49-F238E27FC236}">
                <a16:creationId xmlns:a16="http://schemas.microsoft.com/office/drawing/2014/main" id="{3CE310BB-EC76-0A4F-82B7-208CE74EB5C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15637517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Content - 2 Column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BF970B-3FB2-E84A-B70E-2F82C3C4236F}"/>
              </a:ext>
            </a:extLst>
          </p:cNvPr>
          <p:cNvSpPr/>
          <p:nvPr userDrawn="1"/>
        </p:nvSpPr>
        <p:spPr>
          <a:xfrm>
            <a:off x="1" y="1"/>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8460B3-6ACD-194D-9D44-C086FB470179}"/>
              </a:ext>
            </a:extLst>
          </p:cNvPr>
          <p:cNvSpPr>
            <a:spLocks noGrp="1"/>
          </p:cNvSpPr>
          <p:nvPr>
            <p:ph type="title" hasCustomPrompt="1"/>
          </p:nvPr>
        </p:nvSpPr>
        <p:spPr>
          <a:xfrm>
            <a:off x="577516" y="365125"/>
            <a:ext cx="10972800" cy="987019"/>
          </a:xfrm>
        </p:spPr>
        <p:txBody>
          <a:bodyPr/>
          <a:lstStyle>
            <a:lvl1pPr algn="l">
              <a:lnSpc>
                <a:spcPct val="80000"/>
              </a:lnSpc>
              <a:defRPr b="1" i="0">
                <a:solidFill>
                  <a:schemeClr val="accent1"/>
                </a:solidFill>
                <a:latin typeface="Trebuchet MS" panose="020B0703020202090204" pitchFamily="34" charset="0"/>
              </a:defRPr>
            </a:lvl1pPr>
          </a:lstStyle>
          <a:p>
            <a:r>
              <a:rPr lang="en-US"/>
              <a:t>Click to edit master title style</a:t>
            </a:r>
          </a:p>
        </p:txBody>
      </p:sp>
      <p:pic>
        <p:nvPicPr>
          <p:cNvPr id="7" name="Picture 6">
            <a:extLst>
              <a:ext uri="{FF2B5EF4-FFF2-40B4-BE49-F238E27FC236}">
                <a16:creationId xmlns:a16="http://schemas.microsoft.com/office/drawing/2014/main" id="{D6BAE6AD-B7D4-B04A-86FE-7779FC9A234F}"/>
              </a:ext>
            </a:extLst>
          </p:cNvPr>
          <p:cNvPicPr>
            <a:picLocks noChangeAspect="1"/>
          </p:cNvPicPr>
          <p:nvPr userDrawn="1"/>
        </p:nvPicPr>
        <p:blipFill>
          <a:blip r:embed="rId2"/>
          <a:stretch>
            <a:fillRect/>
          </a:stretch>
        </p:blipFill>
        <p:spPr>
          <a:xfrm>
            <a:off x="11765651" y="6408817"/>
            <a:ext cx="206592" cy="275456"/>
          </a:xfrm>
          <a:prstGeom prst="rect">
            <a:avLst/>
          </a:prstGeom>
        </p:spPr>
      </p:pic>
      <p:sp>
        <p:nvSpPr>
          <p:cNvPr id="8" name="Content Placeholder 7">
            <a:extLst>
              <a:ext uri="{FF2B5EF4-FFF2-40B4-BE49-F238E27FC236}">
                <a16:creationId xmlns:a16="http://schemas.microsoft.com/office/drawing/2014/main" id="{6CD8113E-1FCA-604A-96E5-3BF77C5AC38C}"/>
              </a:ext>
            </a:extLst>
          </p:cNvPr>
          <p:cNvSpPr>
            <a:spLocks noGrp="1"/>
          </p:cNvSpPr>
          <p:nvPr>
            <p:ph sz="quarter" idx="13"/>
          </p:nvPr>
        </p:nvSpPr>
        <p:spPr>
          <a:xfrm>
            <a:off x="577516" y="1942677"/>
            <a:ext cx="5399951" cy="4229524"/>
          </a:xfrm>
        </p:spPr>
        <p:txBody>
          <a:bodyPr/>
          <a:lstStyle>
            <a:lvl1pPr>
              <a:lnSpc>
                <a:spcPct val="110000"/>
              </a:lnSpc>
              <a:spcAft>
                <a:spcPts val="800"/>
              </a:spcAft>
              <a:defRPr/>
            </a:lvl1pPr>
            <a:lvl2pPr marL="15875" indent="0">
              <a:lnSpc>
                <a:spcPct val="110000"/>
              </a:lnSpc>
              <a:buNone/>
              <a:tabLst/>
              <a:defRPr sz="1800" b="0">
                <a:solidFill>
                  <a:schemeClr val="tx1"/>
                </a:solidFill>
              </a:defRPr>
            </a:lvl2pPr>
            <a:lvl3pPr marL="287338" indent="-169863">
              <a:lnSpc>
                <a:spcPct val="110000"/>
              </a:lnSpc>
              <a:tabLst/>
              <a:defRPr sz="1600"/>
            </a:lvl3pPr>
            <a:lvl4pPr marL="693738" indent="-169863">
              <a:lnSpc>
                <a:spcPct val="110000"/>
              </a:lnSpc>
              <a:tabLst/>
              <a:defRPr sz="1400"/>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9" name="Slide Number Placeholder 5">
            <a:extLst>
              <a:ext uri="{FF2B5EF4-FFF2-40B4-BE49-F238E27FC236}">
                <a16:creationId xmlns:a16="http://schemas.microsoft.com/office/drawing/2014/main" id="{F817CF6A-808E-8C4F-9BE1-507266848035}"/>
              </a:ext>
            </a:extLst>
          </p:cNvPr>
          <p:cNvSpPr>
            <a:spLocks noGrp="1"/>
          </p:cNvSpPr>
          <p:nvPr>
            <p:ph type="sldNum" sz="quarter" idx="4"/>
          </p:nvPr>
        </p:nvSpPr>
        <p:spPr>
          <a:xfrm>
            <a:off x="211015" y="6400799"/>
            <a:ext cx="2743200" cy="291492"/>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a:p>
        </p:txBody>
      </p:sp>
      <p:sp>
        <p:nvSpPr>
          <p:cNvPr id="10" name="Slide Number Placeholder 5">
            <a:extLst>
              <a:ext uri="{FF2B5EF4-FFF2-40B4-BE49-F238E27FC236}">
                <a16:creationId xmlns:a16="http://schemas.microsoft.com/office/drawing/2014/main" id="{6CCA6249-8962-9949-96AE-7C11B8F0135F}"/>
              </a:ext>
            </a:extLst>
          </p:cNvPr>
          <p:cNvSpPr txBox="1">
            <a:spLocks/>
          </p:cNvSpPr>
          <p:nvPr userDrawn="1"/>
        </p:nvSpPr>
        <p:spPr>
          <a:xfrm>
            <a:off x="4700337"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a:latin typeface="Trebuchet MS" panose="020B0703020202090204" pitchFamily="34" charset="0"/>
              </a:rPr>
              <a:t>Confidential – Internal Use Only</a:t>
            </a:r>
          </a:p>
        </p:txBody>
      </p:sp>
      <p:sp>
        <p:nvSpPr>
          <p:cNvPr id="11" name="Content Placeholder 7">
            <a:extLst>
              <a:ext uri="{FF2B5EF4-FFF2-40B4-BE49-F238E27FC236}">
                <a16:creationId xmlns:a16="http://schemas.microsoft.com/office/drawing/2014/main" id="{A0CAA9C4-E772-E443-A2A4-0F2D14E98910}"/>
              </a:ext>
            </a:extLst>
          </p:cNvPr>
          <p:cNvSpPr>
            <a:spLocks noGrp="1"/>
          </p:cNvSpPr>
          <p:nvPr>
            <p:ph sz="quarter" idx="14"/>
          </p:nvPr>
        </p:nvSpPr>
        <p:spPr>
          <a:xfrm>
            <a:off x="6150365" y="1942677"/>
            <a:ext cx="5399951" cy="4229524"/>
          </a:xfrm>
        </p:spPr>
        <p:txBody>
          <a:bodyPr/>
          <a:lstStyle>
            <a:lvl1pPr>
              <a:lnSpc>
                <a:spcPct val="110000"/>
              </a:lnSpc>
              <a:spcAft>
                <a:spcPts val="800"/>
              </a:spcAft>
              <a:defRPr/>
            </a:lvl1pPr>
            <a:lvl2pPr marL="15875" indent="0">
              <a:lnSpc>
                <a:spcPct val="110000"/>
              </a:lnSpc>
              <a:buNone/>
              <a:tabLst/>
              <a:defRPr sz="1800" b="0">
                <a:solidFill>
                  <a:schemeClr val="tx1"/>
                </a:solidFill>
              </a:defRPr>
            </a:lvl2pPr>
            <a:lvl3pPr marL="287338" indent="-169863">
              <a:lnSpc>
                <a:spcPct val="110000"/>
              </a:lnSpc>
              <a:tabLst/>
              <a:defRPr sz="1600"/>
            </a:lvl3pPr>
            <a:lvl4pPr marL="693738" indent="-169863">
              <a:lnSpc>
                <a:spcPct val="110000"/>
              </a:lnSpc>
              <a:tabLst/>
              <a:defRPr sz="1400"/>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Footer Placeholder 8">
            <a:extLst>
              <a:ext uri="{FF2B5EF4-FFF2-40B4-BE49-F238E27FC236}">
                <a16:creationId xmlns:a16="http://schemas.microsoft.com/office/drawing/2014/main" id="{C6F406F0-F57C-49F8-9D01-94C301E039A0}"/>
              </a:ext>
            </a:extLst>
          </p:cNvPr>
          <p:cNvSpPr>
            <a:spLocks noGrp="1"/>
          </p:cNvSpPr>
          <p:nvPr>
            <p:ph type="ftr" sz="quarter" idx="3"/>
          </p:nvPr>
        </p:nvSpPr>
        <p:spPr>
          <a:xfrm>
            <a:off x="609600" y="6189173"/>
            <a:ext cx="10972800" cy="303702"/>
          </a:xfrm>
          <a:prstGeom prst="rect">
            <a:avLst/>
          </a:prstGeom>
        </p:spPr>
        <p:txBody>
          <a:bodyPr vert="horz" lIns="91440" tIns="45720" rIns="91440" bIns="45720" rtlCol="0" anchor="b" anchorCtr="0"/>
          <a:lstStyle>
            <a:lvl1pPr algn="l">
              <a:defRPr sz="800">
                <a:solidFill>
                  <a:schemeClr val="tx1">
                    <a:tint val="75000"/>
                  </a:schemeClr>
                </a:solidFill>
              </a:defRPr>
            </a:lvl1pPr>
          </a:lstStyle>
          <a:p>
            <a:r>
              <a:rPr lang="en-US"/>
              <a:t>Confidential – For Internal Use Only. Not for Promotion.</a:t>
            </a:r>
          </a:p>
        </p:txBody>
      </p:sp>
    </p:spTree>
    <p:extLst>
      <p:ext uri="{BB962C8B-B14F-4D97-AF65-F5344CB8AC3E}">
        <p14:creationId xmlns:p14="http://schemas.microsoft.com/office/powerpoint/2010/main" val="37868944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Content" userDrawn="1">
  <p:cSld name="Title and Content">
    <p:spTree>
      <p:nvGrpSpPr>
        <p:cNvPr id="1" name="Shape 72"/>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331F141-2ADA-4AE9-92AB-9CC968639F83}"/>
              </a:ext>
            </a:extLst>
          </p:cNvPr>
          <p:cNvGraphicFramePr>
            <a:graphicFrameLocks noChangeAspect="1"/>
          </p:cNvGraphicFramePr>
          <p:nvPr userDrawn="1">
            <p:custDataLst>
              <p:tags r:id="rId1"/>
            </p:custDataLst>
            <p:extLst>
              <p:ext uri="{D42A27DB-BD31-4B8C-83A1-F6EECF244321}">
                <p14:modId xmlns:p14="http://schemas.microsoft.com/office/powerpoint/2010/main" val="35632014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a:extLst>
                          <a:ext uri="{FF2B5EF4-FFF2-40B4-BE49-F238E27FC236}">
                            <a16:creationId xmlns:a16="http://schemas.microsoft.com/office/drawing/2014/main" id="{D331F141-2ADA-4AE9-92AB-9CC968639F8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3" name="Google Shape;73;p60"/>
          <p:cNvSpPr txBox="1">
            <a:spLocks noGrp="1"/>
          </p:cNvSpPr>
          <p:nvPr>
            <p:ph type="title"/>
          </p:nvPr>
        </p:nvSpPr>
        <p:spPr>
          <a:xfrm>
            <a:off x="626533" y="327780"/>
            <a:ext cx="10972800" cy="786672"/>
          </a:xfrm>
          <a:prstGeom prst="rect">
            <a:avLst/>
          </a:prstGeom>
          <a:noFill/>
          <a:ln>
            <a:noFill/>
          </a:ln>
        </p:spPr>
        <p:txBody>
          <a:bodyPr spcFirstLastPara="1" wrap="square" lIns="0" tIns="45700" rIns="0" bIns="45700" anchor="b" anchorCtr="0">
            <a:noAutofit/>
          </a:bodyPr>
          <a:lstStyle>
            <a:lvl1pPr lvl="0" algn="l" rtl="0">
              <a:lnSpc>
                <a:spcPct val="90000"/>
              </a:lnSpc>
              <a:spcBef>
                <a:spcPts val="0"/>
              </a:spcBef>
              <a:spcAft>
                <a:spcPts val="0"/>
              </a:spcAft>
              <a:buSzPts val="1400"/>
              <a:buNone/>
              <a:defRPr sz="1800">
                <a:solidFill>
                  <a:schemeClr val="accent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lang="en-US"/>
          </a:p>
        </p:txBody>
      </p:sp>
      <p:sp>
        <p:nvSpPr>
          <p:cNvPr id="74" name="Google Shape;74;p60"/>
          <p:cNvSpPr txBox="1">
            <a:spLocks noGrp="1"/>
          </p:cNvSpPr>
          <p:nvPr>
            <p:ph type="body" idx="1"/>
          </p:nvPr>
        </p:nvSpPr>
        <p:spPr>
          <a:xfrm>
            <a:off x="626533" y="1341967"/>
            <a:ext cx="10972800" cy="4846320"/>
          </a:xfrm>
          <a:prstGeom prst="rect">
            <a:avLst/>
          </a:prstGeom>
          <a:noFill/>
          <a:ln>
            <a:noFill/>
          </a:ln>
        </p:spPr>
        <p:txBody>
          <a:bodyPr spcFirstLastPara="1" wrap="square" lIns="0" tIns="0" rIns="0" bIns="0" anchor="t" anchorCtr="0">
            <a:noAutofit/>
          </a:bodyPr>
          <a:lstStyle>
            <a:lvl1pPr marL="457189" lvl="0" indent="-355591" algn="l" rtl="0">
              <a:lnSpc>
                <a:spcPct val="100000"/>
              </a:lnSpc>
              <a:spcBef>
                <a:spcPts val="300"/>
              </a:spcBef>
              <a:spcAft>
                <a:spcPts val="0"/>
              </a:spcAft>
              <a:buClr>
                <a:schemeClr val="dk1"/>
              </a:buClr>
              <a:buSzPts val="2000"/>
              <a:buChar char="•"/>
              <a:defRPr sz="2000"/>
            </a:lvl1pPr>
            <a:lvl2pPr marL="914377" lvl="1" indent="-342891" algn="l">
              <a:lnSpc>
                <a:spcPct val="100000"/>
              </a:lnSpc>
              <a:spcBef>
                <a:spcPts val="600"/>
              </a:spcBef>
              <a:spcAft>
                <a:spcPts val="0"/>
              </a:spcAft>
              <a:buClr>
                <a:schemeClr val="dk1"/>
              </a:buClr>
              <a:buSzPts val="1800"/>
              <a:buChar char="–"/>
              <a:defRPr sz="1800"/>
            </a:lvl2pPr>
            <a:lvl3pPr marL="1371566" lvl="2" indent="-330192" algn="l">
              <a:lnSpc>
                <a:spcPct val="100000"/>
              </a:lnSpc>
              <a:spcBef>
                <a:spcPts val="600"/>
              </a:spcBef>
              <a:spcAft>
                <a:spcPts val="0"/>
              </a:spcAft>
              <a:buClr>
                <a:schemeClr val="dk1"/>
              </a:buClr>
              <a:buSzPts val="1600"/>
              <a:buChar char="▪"/>
              <a:defRPr sz="1600"/>
            </a:lvl3pPr>
            <a:lvl4pPr marL="1828754" lvl="3" indent="-317492" algn="l">
              <a:lnSpc>
                <a:spcPct val="100000"/>
              </a:lnSpc>
              <a:spcBef>
                <a:spcPts val="600"/>
              </a:spcBef>
              <a:spcAft>
                <a:spcPts val="0"/>
              </a:spcAft>
              <a:buClr>
                <a:schemeClr val="dk1"/>
              </a:buClr>
              <a:buSzPts val="1400"/>
              <a:buChar char="•"/>
              <a:defRPr sz="1400"/>
            </a:lvl4pPr>
            <a:lvl5pPr marL="2285943" lvl="4" indent="-317492" algn="l">
              <a:lnSpc>
                <a:spcPct val="100000"/>
              </a:lnSpc>
              <a:spcBef>
                <a:spcPts val="600"/>
              </a:spcBef>
              <a:spcAft>
                <a:spcPts val="0"/>
              </a:spcAft>
              <a:buClr>
                <a:schemeClr val="dk1"/>
              </a:buClr>
              <a:buSzPts val="1400"/>
              <a:buChar char="•"/>
              <a:defRPr sz="1400"/>
            </a:lvl5pPr>
            <a:lvl6pPr marL="2743131" lvl="5" indent="-342891" algn="l">
              <a:lnSpc>
                <a:spcPct val="90000"/>
              </a:lnSpc>
              <a:spcBef>
                <a:spcPts val="6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lang="en-US"/>
          </a:p>
        </p:txBody>
      </p:sp>
      <p:sp>
        <p:nvSpPr>
          <p:cNvPr id="11" name="Google Shape;76;p60">
            <a:extLst>
              <a:ext uri="{FF2B5EF4-FFF2-40B4-BE49-F238E27FC236}">
                <a16:creationId xmlns:a16="http://schemas.microsoft.com/office/drawing/2014/main" id="{140B072C-8139-49D0-B7E4-F3E2D324979A}"/>
              </a:ext>
            </a:extLst>
          </p:cNvPr>
          <p:cNvSpPr txBox="1">
            <a:spLocks noGrp="1"/>
          </p:cNvSpPr>
          <p:nvPr>
            <p:ph type="body" idx="2" hasCustomPrompt="1"/>
          </p:nvPr>
        </p:nvSpPr>
        <p:spPr>
          <a:xfrm>
            <a:off x="986824" y="6337300"/>
            <a:ext cx="9692640" cy="27432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spcAft>
                <a:spcPts val="0"/>
              </a:spcAft>
              <a:buClr>
                <a:schemeClr val="dk1"/>
              </a:buClr>
              <a:buSzPts val="1200"/>
              <a:buNone/>
              <a:defRPr sz="1000"/>
            </a:lvl1pPr>
            <a:lvl2pPr marL="914377" lvl="1" indent="-228594" algn="l">
              <a:lnSpc>
                <a:spcPct val="100000"/>
              </a:lnSpc>
              <a:spcBef>
                <a:spcPts val="0"/>
              </a:spcBef>
              <a:spcAft>
                <a:spcPts val="0"/>
              </a:spcAft>
              <a:buClr>
                <a:schemeClr val="dk1"/>
              </a:buClr>
              <a:buSzPts val="1100"/>
              <a:buNone/>
              <a:defRPr sz="1100"/>
            </a:lvl2pPr>
            <a:lvl3pPr marL="1371566" lvl="2" indent="-228594" algn="l">
              <a:lnSpc>
                <a:spcPct val="100000"/>
              </a:lnSpc>
              <a:spcBef>
                <a:spcPts val="0"/>
              </a:spcBef>
              <a:spcAft>
                <a:spcPts val="0"/>
              </a:spcAft>
              <a:buClr>
                <a:schemeClr val="dk1"/>
              </a:buClr>
              <a:buSzPts val="1100"/>
              <a:buNone/>
              <a:defRPr sz="1100"/>
            </a:lvl3pPr>
            <a:lvl4pPr marL="1828754" lvl="3" indent="-228594" algn="l">
              <a:lnSpc>
                <a:spcPct val="100000"/>
              </a:lnSpc>
              <a:spcBef>
                <a:spcPts val="0"/>
              </a:spcBef>
              <a:spcAft>
                <a:spcPts val="0"/>
              </a:spcAft>
              <a:buClr>
                <a:schemeClr val="dk1"/>
              </a:buClr>
              <a:buSzPts val="1100"/>
              <a:buNone/>
              <a:defRPr sz="1100"/>
            </a:lvl4pPr>
            <a:lvl5pPr marL="2285943" lvl="4" indent="-228594" algn="l">
              <a:lnSpc>
                <a:spcPct val="100000"/>
              </a:lnSpc>
              <a:spcBef>
                <a:spcPts val="0"/>
              </a:spcBef>
              <a:spcAft>
                <a:spcPts val="0"/>
              </a:spcAft>
              <a:buClr>
                <a:schemeClr val="dk1"/>
              </a:buClr>
              <a:buSzPts val="1100"/>
              <a:buNone/>
              <a:defRPr sz="1100"/>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r>
              <a:rPr lang="en-US"/>
              <a:t>Footer</a:t>
            </a:r>
          </a:p>
        </p:txBody>
      </p:sp>
      <p:sp>
        <p:nvSpPr>
          <p:cNvPr id="4" name="Slide Number Placeholder 3">
            <a:extLst>
              <a:ext uri="{FF2B5EF4-FFF2-40B4-BE49-F238E27FC236}">
                <a16:creationId xmlns:a16="http://schemas.microsoft.com/office/drawing/2014/main" id="{D7E59992-5C70-424E-ACDD-B733A85EB069}"/>
              </a:ext>
            </a:extLst>
          </p:cNvPr>
          <p:cNvSpPr>
            <a:spLocks noGrp="1"/>
          </p:cNvSpPr>
          <p:nvPr>
            <p:ph type="sldNum" sz="quarter" idx="10"/>
          </p:nvPr>
        </p:nvSpPr>
        <p:spPr/>
        <p:txBody>
          <a:bodyPr/>
          <a:lstStyle/>
          <a:p>
            <a:pPr>
              <a:defRPr/>
            </a:pPr>
            <a:fld id="{FFF3FCF6-9BEF-4CD2-B889-A2BCC408DBD0}" type="slidenum">
              <a:rPr lang="en-US" smtClean="0"/>
              <a:pPr>
                <a:defRPr/>
              </a:pPr>
              <a:t>‹#›</a:t>
            </a:fld>
            <a:endParaRPr lang="en-US"/>
          </a:p>
        </p:txBody>
      </p:sp>
    </p:spTree>
    <p:extLst>
      <p:ext uri="{BB962C8B-B14F-4D97-AF65-F5344CB8AC3E}">
        <p14:creationId xmlns:p14="http://schemas.microsoft.com/office/powerpoint/2010/main" val="3999972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Subdivider -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49406C-54AA-BB4A-A894-DCE9A23B31DE}"/>
              </a:ext>
            </a:extLst>
          </p:cNvPr>
          <p:cNvSpPr/>
          <p:nvPr userDrawn="1"/>
        </p:nvSpPr>
        <p:spPr>
          <a:xfrm>
            <a:off x="0" y="1726665"/>
            <a:ext cx="12192000" cy="3404670"/>
          </a:xfrm>
          <a:prstGeom prst="rect">
            <a:avLst/>
          </a:prstGeom>
          <a:solidFill>
            <a:srgbClr val="20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xima Nova Regular" panose="02000506030000020004" pitchFamily="2" charset="0"/>
            </a:endParaRPr>
          </a:p>
        </p:txBody>
      </p:sp>
      <p:sp>
        <p:nvSpPr>
          <p:cNvPr id="3" name="Content Placeholder 2">
            <a:extLst>
              <a:ext uri="{FF2B5EF4-FFF2-40B4-BE49-F238E27FC236}">
                <a16:creationId xmlns:a16="http://schemas.microsoft.com/office/drawing/2014/main" id="{0D176D08-DDAD-E54A-B358-69F6739D98FC}"/>
              </a:ext>
            </a:extLst>
          </p:cNvPr>
          <p:cNvSpPr>
            <a:spLocks noGrp="1"/>
          </p:cNvSpPr>
          <p:nvPr>
            <p:ph sz="half" idx="1" hasCustomPrompt="1"/>
          </p:nvPr>
        </p:nvSpPr>
        <p:spPr>
          <a:xfrm>
            <a:off x="647700" y="1726666"/>
            <a:ext cx="11026005" cy="3404670"/>
          </a:xfrm>
          <a:prstGeom prst="rect">
            <a:avLst/>
          </a:prstGeom>
          <a:ln>
            <a:noFill/>
          </a:ln>
        </p:spPr>
        <p:txBody>
          <a:bodyPr lIns="91440" tIns="91440" rIns="91440" bIns="91440" anchor="ctr">
            <a:noAutofit/>
          </a:bodyPr>
          <a:lstStyle>
            <a:lvl1pPr marL="0" indent="0" algn="l">
              <a:lnSpc>
                <a:spcPct val="80000"/>
              </a:lnSpc>
              <a:buNone/>
              <a:defRPr sz="2400" b="1" i="0">
                <a:ln>
                  <a:noFill/>
                </a:ln>
                <a:solidFill>
                  <a:schemeClr val="bg1"/>
                </a:solidFill>
                <a:latin typeface="Trebuchet MS" panose="020B0703020202090204" pitchFamily="34" charset="0"/>
                <a:cs typeface="Trebuchet MS" panose="020B0703020202090204" pitchFamily="34" charset="0"/>
              </a:defRPr>
            </a:lvl1pPr>
          </a:lstStyle>
          <a:p>
            <a:pPr lvl="0"/>
            <a:r>
              <a:rPr lang="en-US"/>
              <a:t>Edit master text styles</a:t>
            </a:r>
          </a:p>
        </p:txBody>
      </p:sp>
      <p:pic>
        <p:nvPicPr>
          <p:cNvPr id="11" name="Picture 10">
            <a:extLst>
              <a:ext uri="{FF2B5EF4-FFF2-40B4-BE49-F238E27FC236}">
                <a16:creationId xmlns:a16="http://schemas.microsoft.com/office/drawing/2014/main" id="{F1F86E1D-B041-3D46-9EA6-1DD6635C6137}"/>
              </a:ext>
            </a:extLst>
          </p:cNvPr>
          <p:cNvPicPr>
            <a:picLocks noChangeAspect="1"/>
          </p:cNvPicPr>
          <p:nvPr userDrawn="1"/>
        </p:nvPicPr>
        <p:blipFill>
          <a:blip r:embed="rId2"/>
          <a:stretch>
            <a:fillRect/>
          </a:stretch>
        </p:blipFill>
        <p:spPr>
          <a:xfrm>
            <a:off x="11765651" y="6408817"/>
            <a:ext cx="206592" cy="275456"/>
          </a:xfrm>
          <a:prstGeom prst="rect">
            <a:avLst/>
          </a:prstGeom>
        </p:spPr>
      </p:pic>
      <p:sp>
        <p:nvSpPr>
          <p:cNvPr id="6" name="Slide Number Placeholder 5">
            <a:extLst>
              <a:ext uri="{FF2B5EF4-FFF2-40B4-BE49-F238E27FC236}">
                <a16:creationId xmlns:a16="http://schemas.microsoft.com/office/drawing/2014/main" id="{E0603ADB-4D5D-4544-A559-72B1C132866B}"/>
              </a:ext>
            </a:extLst>
          </p:cNvPr>
          <p:cNvSpPr>
            <a:spLocks noGrp="1"/>
          </p:cNvSpPr>
          <p:nvPr>
            <p:ph type="sldNum" sz="quarter" idx="11"/>
          </p:nvPr>
        </p:nvSpPr>
        <p:spPr/>
        <p:txBody>
          <a:bodyPr/>
          <a:lstStyle/>
          <a:p>
            <a:fld id="{4BEAA09E-D67E-864E-8466-C38E88600C4F}" type="slidenum">
              <a:rPr lang="en-US" smtClean="0"/>
              <a:pPr/>
              <a:t>‹#›</a:t>
            </a:fld>
            <a:endParaRPr lang="en-US"/>
          </a:p>
        </p:txBody>
      </p:sp>
      <p:sp>
        <p:nvSpPr>
          <p:cNvPr id="7" name="Rectangle 6">
            <a:extLst>
              <a:ext uri="{FF2B5EF4-FFF2-40B4-BE49-F238E27FC236}">
                <a16:creationId xmlns:a16="http://schemas.microsoft.com/office/drawing/2014/main" id="{FDBE6796-A0B8-BA7E-3156-80C03FC3946D}"/>
              </a:ext>
            </a:extLst>
          </p:cNvPr>
          <p:cNvSpPr/>
          <p:nvPr userDrawn="1"/>
        </p:nvSpPr>
        <p:spPr>
          <a:xfrm>
            <a:off x="5906082" y="6493374"/>
            <a:ext cx="5835764" cy="215444"/>
          </a:xfrm>
          <a:prstGeom prst="rect">
            <a:avLst/>
          </a:prstGeom>
        </p:spPr>
        <p:txBody>
          <a:bodyPr wrap="square">
            <a:spAutoFit/>
          </a:bodyPr>
          <a:lstStyle/>
          <a:p>
            <a:pPr algn="r"/>
            <a:r>
              <a:rPr lang="en-US" sz="800">
                <a:solidFill>
                  <a:schemeClr val="bg2"/>
                </a:solidFill>
              </a:rPr>
              <a:t>Confidential – For Internal Use Only. Not for Promotion.</a:t>
            </a:r>
          </a:p>
        </p:txBody>
      </p:sp>
    </p:spTree>
    <p:extLst>
      <p:ext uri="{BB962C8B-B14F-4D97-AF65-F5344CB8AC3E}">
        <p14:creationId xmlns:p14="http://schemas.microsoft.com/office/powerpoint/2010/main" val="17970897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460B3-6ACD-194D-9D44-C086FB470179}"/>
              </a:ext>
            </a:extLst>
          </p:cNvPr>
          <p:cNvSpPr>
            <a:spLocks noGrp="1"/>
          </p:cNvSpPr>
          <p:nvPr>
            <p:ph type="title" hasCustomPrompt="1"/>
          </p:nvPr>
        </p:nvSpPr>
        <p:spPr>
          <a:xfrm>
            <a:off x="577516" y="365125"/>
            <a:ext cx="10972800" cy="987019"/>
          </a:xfrm>
        </p:spPr>
        <p:txBody>
          <a:bodyPr lIns="0" anchor="t"/>
          <a:lstStyle>
            <a:lvl1pPr algn="l">
              <a:lnSpc>
                <a:spcPct val="80000"/>
              </a:lnSpc>
              <a:defRPr sz="3200" b="1" i="0">
                <a:solidFill>
                  <a:schemeClr val="accent1"/>
                </a:solidFill>
                <a:latin typeface="Trebuchet MS" panose="020B0703020202090204" pitchFamily="34" charset="0"/>
              </a:defRPr>
            </a:lvl1pPr>
          </a:lstStyle>
          <a:p>
            <a:r>
              <a:rPr lang="en-US"/>
              <a:t>Click to edit master title style</a:t>
            </a:r>
          </a:p>
        </p:txBody>
      </p:sp>
      <p:pic>
        <p:nvPicPr>
          <p:cNvPr id="7" name="Picture 6">
            <a:extLst>
              <a:ext uri="{FF2B5EF4-FFF2-40B4-BE49-F238E27FC236}">
                <a16:creationId xmlns:a16="http://schemas.microsoft.com/office/drawing/2014/main" id="{D6BAE6AD-B7D4-B04A-86FE-7779FC9A234F}"/>
              </a:ext>
            </a:extLst>
          </p:cNvPr>
          <p:cNvPicPr>
            <a:picLocks noChangeAspect="1"/>
          </p:cNvPicPr>
          <p:nvPr userDrawn="1"/>
        </p:nvPicPr>
        <p:blipFill>
          <a:blip r:embed="rId2"/>
          <a:stretch>
            <a:fillRect/>
          </a:stretch>
        </p:blipFill>
        <p:spPr>
          <a:xfrm>
            <a:off x="11765651" y="6408817"/>
            <a:ext cx="206592" cy="275456"/>
          </a:xfrm>
          <a:prstGeom prst="rect">
            <a:avLst/>
          </a:prstGeom>
        </p:spPr>
      </p:pic>
      <p:sp>
        <p:nvSpPr>
          <p:cNvPr id="9" name="Slide Number Placeholder 5">
            <a:extLst>
              <a:ext uri="{FF2B5EF4-FFF2-40B4-BE49-F238E27FC236}">
                <a16:creationId xmlns:a16="http://schemas.microsoft.com/office/drawing/2014/main" id="{F817CF6A-808E-8C4F-9BE1-507266848035}"/>
              </a:ext>
            </a:extLst>
          </p:cNvPr>
          <p:cNvSpPr>
            <a:spLocks noGrp="1"/>
          </p:cNvSpPr>
          <p:nvPr>
            <p:ph type="sldNum" sz="quarter" idx="4"/>
          </p:nvPr>
        </p:nvSpPr>
        <p:spPr>
          <a:xfrm>
            <a:off x="211015" y="6400799"/>
            <a:ext cx="2743200" cy="291492"/>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a:p>
        </p:txBody>
      </p:sp>
      <p:sp>
        <p:nvSpPr>
          <p:cNvPr id="10" name="Slide Number Placeholder 5">
            <a:extLst>
              <a:ext uri="{FF2B5EF4-FFF2-40B4-BE49-F238E27FC236}">
                <a16:creationId xmlns:a16="http://schemas.microsoft.com/office/drawing/2014/main" id="{6CCA6249-8962-9949-96AE-7C11B8F0135F}"/>
              </a:ext>
            </a:extLst>
          </p:cNvPr>
          <p:cNvSpPr txBox="1">
            <a:spLocks/>
          </p:cNvSpPr>
          <p:nvPr userDrawn="1"/>
        </p:nvSpPr>
        <p:spPr>
          <a:xfrm>
            <a:off x="4700337"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a:latin typeface="Trebuchet MS" panose="020B0703020202090204" pitchFamily="34" charset="0"/>
              </a:rPr>
              <a:t>Confidential – Internal Use Only</a:t>
            </a:r>
          </a:p>
        </p:txBody>
      </p:sp>
    </p:spTree>
    <p:extLst>
      <p:ext uri="{BB962C8B-B14F-4D97-AF65-F5344CB8AC3E}">
        <p14:creationId xmlns:p14="http://schemas.microsoft.com/office/powerpoint/2010/main" val="102528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Content-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460B3-6ACD-194D-9D44-C086FB470179}"/>
              </a:ext>
            </a:extLst>
          </p:cNvPr>
          <p:cNvSpPr>
            <a:spLocks noGrp="1"/>
          </p:cNvSpPr>
          <p:nvPr>
            <p:ph type="title" hasCustomPrompt="1"/>
          </p:nvPr>
        </p:nvSpPr>
        <p:spPr>
          <a:xfrm>
            <a:off x="577516" y="91440"/>
            <a:ext cx="10972800" cy="987019"/>
          </a:xfrm>
        </p:spPr>
        <p:txBody>
          <a:bodyPr anchor="t" anchorCtr="0"/>
          <a:lstStyle>
            <a:lvl1pPr>
              <a:lnSpc>
                <a:spcPct val="80000"/>
              </a:lnSpc>
              <a:defRPr>
                <a:solidFill>
                  <a:srgbClr val="C50F3C"/>
                </a:solidFill>
              </a:defRPr>
            </a:lvl1pPr>
          </a:lstStyle>
          <a:p>
            <a:r>
              <a:rPr lang="en-US"/>
              <a:t>Click to edit master title style</a:t>
            </a:r>
          </a:p>
        </p:txBody>
      </p:sp>
      <p:pic>
        <p:nvPicPr>
          <p:cNvPr id="7" name="Picture 6">
            <a:extLst>
              <a:ext uri="{FF2B5EF4-FFF2-40B4-BE49-F238E27FC236}">
                <a16:creationId xmlns:a16="http://schemas.microsoft.com/office/drawing/2014/main" id="{D6BAE6AD-B7D4-B04A-86FE-7779FC9A234F}"/>
              </a:ext>
            </a:extLst>
          </p:cNvPr>
          <p:cNvPicPr>
            <a:picLocks noChangeAspect="1"/>
          </p:cNvPicPr>
          <p:nvPr userDrawn="1"/>
        </p:nvPicPr>
        <p:blipFill>
          <a:blip r:embed="rId2"/>
          <a:stretch>
            <a:fillRect/>
          </a:stretch>
        </p:blipFill>
        <p:spPr>
          <a:xfrm>
            <a:off x="11765651" y="6408817"/>
            <a:ext cx="206592" cy="275456"/>
          </a:xfrm>
          <a:prstGeom prst="rect">
            <a:avLst/>
          </a:prstGeom>
        </p:spPr>
      </p:pic>
      <p:sp>
        <p:nvSpPr>
          <p:cNvPr id="9" name="Slide Number Placeholder 5">
            <a:extLst>
              <a:ext uri="{FF2B5EF4-FFF2-40B4-BE49-F238E27FC236}">
                <a16:creationId xmlns:a16="http://schemas.microsoft.com/office/drawing/2014/main" id="{F817CF6A-808E-8C4F-9BE1-507266848035}"/>
              </a:ext>
            </a:extLst>
          </p:cNvPr>
          <p:cNvSpPr>
            <a:spLocks noGrp="1"/>
          </p:cNvSpPr>
          <p:nvPr>
            <p:ph type="sldNum" sz="quarter" idx="4"/>
          </p:nvPr>
        </p:nvSpPr>
        <p:spPr>
          <a:xfrm>
            <a:off x="211015" y="6400799"/>
            <a:ext cx="2743200" cy="291492"/>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a:p>
        </p:txBody>
      </p:sp>
    </p:spTree>
    <p:extLst>
      <p:ext uri="{BB962C8B-B14F-4D97-AF65-F5344CB8AC3E}">
        <p14:creationId xmlns:p14="http://schemas.microsoft.com/office/powerpoint/2010/main" val="6656097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Just Header + Footer">
    <p:spTree>
      <p:nvGrpSpPr>
        <p:cNvPr id="1" name=""/>
        <p:cNvGrpSpPr/>
        <p:nvPr/>
      </p:nvGrpSpPr>
      <p:grpSpPr>
        <a:xfrm>
          <a:off x="0" y="0"/>
          <a:ext cx="0" cy="0"/>
          <a:chOff x="0" y="0"/>
          <a:chExt cx="0" cy="0"/>
        </a:xfrm>
      </p:grpSpPr>
      <p:sp>
        <p:nvSpPr>
          <p:cNvPr id="8" name="Slide Number Placeholder 6">
            <a:extLst>
              <a:ext uri="{FF2B5EF4-FFF2-40B4-BE49-F238E27FC236}">
                <a16:creationId xmlns:a16="http://schemas.microsoft.com/office/drawing/2014/main" id="{F3949077-E0E8-B647-A11F-24C62D2D4087}"/>
              </a:ext>
            </a:extLst>
          </p:cNvPr>
          <p:cNvSpPr txBox="1">
            <a:spLocks/>
          </p:cNvSpPr>
          <p:nvPr userDrawn="1"/>
        </p:nvSpPr>
        <p:spPr>
          <a:xfrm>
            <a:off x="211015"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b="0" i="0" kern="1200">
                <a:solidFill>
                  <a:schemeClr val="tx1">
                    <a:lumMod val="40000"/>
                    <a:lumOff val="60000"/>
                  </a:schemeClr>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EAA09E-D67E-864E-8466-C38E88600C4F}" type="slidenum">
              <a:rPr lang="en-US" smtClean="0"/>
              <a:pPr/>
              <a:t>‹#›</a:t>
            </a:fld>
            <a:endParaRPr lang="en-US"/>
          </a:p>
        </p:txBody>
      </p:sp>
      <p:sp>
        <p:nvSpPr>
          <p:cNvPr id="6" name="Title 1">
            <a:extLst>
              <a:ext uri="{FF2B5EF4-FFF2-40B4-BE49-F238E27FC236}">
                <a16:creationId xmlns:a16="http://schemas.microsoft.com/office/drawing/2014/main" id="{F90A82CE-0D18-B941-A735-67EC495377B7}"/>
              </a:ext>
            </a:extLst>
          </p:cNvPr>
          <p:cNvSpPr>
            <a:spLocks noGrp="1"/>
          </p:cNvSpPr>
          <p:nvPr>
            <p:ph type="title" hasCustomPrompt="1"/>
          </p:nvPr>
        </p:nvSpPr>
        <p:spPr>
          <a:xfrm>
            <a:off x="577516" y="365125"/>
            <a:ext cx="10972800" cy="987019"/>
          </a:xfrm>
        </p:spPr>
        <p:txBody>
          <a:bodyPr/>
          <a:lstStyle>
            <a:lvl1pPr algn="l">
              <a:lnSpc>
                <a:spcPct val="80000"/>
              </a:lnSpc>
              <a:defRPr b="1" i="0">
                <a:solidFill>
                  <a:schemeClr val="accent1"/>
                </a:solidFill>
                <a:latin typeface="Trebuchet MS" panose="020B0703020202090204" pitchFamily="34" charset="0"/>
              </a:defRPr>
            </a:lvl1pPr>
          </a:lstStyle>
          <a:p>
            <a:r>
              <a:rPr lang="en-US"/>
              <a:t>Click to edit master title style</a:t>
            </a:r>
          </a:p>
        </p:txBody>
      </p:sp>
      <p:pic>
        <p:nvPicPr>
          <p:cNvPr id="5" name="Picture 4">
            <a:extLst>
              <a:ext uri="{FF2B5EF4-FFF2-40B4-BE49-F238E27FC236}">
                <a16:creationId xmlns:a16="http://schemas.microsoft.com/office/drawing/2014/main" id="{82F7D519-5727-A342-FBF1-A6E550A76D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65651" y="6408817"/>
            <a:ext cx="206592" cy="275456"/>
          </a:xfrm>
          <a:prstGeom prst="rect">
            <a:avLst/>
          </a:prstGeom>
        </p:spPr>
      </p:pic>
    </p:spTree>
    <p:extLst>
      <p:ext uri="{BB962C8B-B14F-4D97-AF65-F5344CB8AC3E}">
        <p14:creationId xmlns:p14="http://schemas.microsoft.com/office/powerpoint/2010/main" val="28538490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Title Slide-Add Imag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71CDD-03B6-5447-B8EF-BC2DD2AB7DD2}"/>
              </a:ext>
            </a:extLst>
          </p:cNvPr>
          <p:cNvSpPr>
            <a:spLocks noGrp="1"/>
          </p:cNvSpPr>
          <p:nvPr>
            <p:ph type="ctrTitle" hasCustomPrompt="1"/>
          </p:nvPr>
        </p:nvSpPr>
        <p:spPr>
          <a:xfrm>
            <a:off x="1066800" y="4589904"/>
            <a:ext cx="10058400" cy="1001872"/>
          </a:xfrm>
        </p:spPr>
        <p:txBody>
          <a:bodyPr anchor="b"/>
          <a:lstStyle>
            <a:lvl1pPr algn="l">
              <a:lnSpc>
                <a:spcPct val="80000"/>
              </a:lnSpc>
              <a:defRPr sz="4000" b="1" i="0" spc="0" baseline="0">
                <a:solidFill>
                  <a:schemeClr val="tx2"/>
                </a:solidFill>
                <a:latin typeface="Trebuchet MS" panose="020B070302020209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3572D1E-ECF6-C04B-874C-31D977FFD310}"/>
              </a:ext>
            </a:extLst>
          </p:cNvPr>
          <p:cNvSpPr>
            <a:spLocks noGrp="1"/>
          </p:cNvSpPr>
          <p:nvPr>
            <p:ph type="subTitle" idx="1" hasCustomPrompt="1"/>
          </p:nvPr>
        </p:nvSpPr>
        <p:spPr>
          <a:xfrm>
            <a:off x="1066800" y="5724557"/>
            <a:ext cx="10058400" cy="463513"/>
          </a:xfrm>
          <a:prstGeom prst="rect">
            <a:avLst/>
          </a:prstGeom>
        </p:spPr>
        <p:txBody>
          <a:bodyPr anchor="t">
            <a:noAutofit/>
          </a:bodyPr>
          <a:lstStyle>
            <a:lvl1pPr marL="0" indent="0" algn="l">
              <a:lnSpc>
                <a:spcPct val="110000"/>
              </a:lnSpc>
              <a:buNone/>
              <a:defRPr sz="1500" b="0" i="0" kern="800" spc="300" baseline="0">
                <a:solidFill>
                  <a:schemeClr val="tx1"/>
                </a:solidFill>
                <a:latin typeface="Trebuchet MS" panose="020B070302020209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Picture Placeholder 4">
            <a:extLst>
              <a:ext uri="{FF2B5EF4-FFF2-40B4-BE49-F238E27FC236}">
                <a16:creationId xmlns:a16="http://schemas.microsoft.com/office/drawing/2014/main" id="{99589CF8-D81C-414B-8E64-B34223E87508}"/>
              </a:ext>
            </a:extLst>
          </p:cNvPr>
          <p:cNvSpPr>
            <a:spLocks noGrp="1"/>
          </p:cNvSpPr>
          <p:nvPr>
            <p:ph type="pic" sz="quarter" idx="10" hasCustomPrompt="1"/>
          </p:nvPr>
        </p:nvSpPr>
        <p:spPr>
          <a:xfrm>
            <a:off x="-12189" y="-32658"/>
            <a:ext cx="12225688" cy="3222347"/>
          </a:xfrm>
          <a:custGeom>
            <a:avLst/>
            <a:gdLst>
              <a:gd name="connsiteX0" fmla="*/ 0 w 12191998"/>
              <a:gd name="connsiteY0" fmla="*/ 0 h 6858000"/>
              <a:gd name="connsiteX1" fmla="*/ 11048975 w 12191998"/>
              <a:gd name="connsiteY1" fmla="*/ 0 h 6858000"/>
              <a:gd name="connsiteX2" fmla="*/ 12191998 w 12191998"/>
              <a:gd name="connsiteY2" fmla="*/ 1143023 h 6858000"/>
              <a:gd name="connsiteX3" fmla="*/ 12191998 w 12191998"/>
              <a:gd name="connsiteY3" fmla="*/ 6858000 h 6858000"/>
              <a:gd name="connsiteX4" fmla="*/ 0 w 12191998"/>
              <a:gd name="connsiteY4" fmla="*/ 6858000 h 6858000"/>
              <a:gd name="connsiteX5" fmla="*/ 0 w 12191998"/>
              <a:gd name="connsiteY5" fmla="*/ 0 h 6858000"/>
              <a:gd name="connsiteX0" fmla="*/ 0 w 12195023"/>
              <a:gd name="connsiteY0" fmla="*/ 12192 h 6870192"/>
              <a:gd name="connsiteX1" fmla="*/ 12195023 w 12195023"/>
              <a:gd name="connsiteY1" fmla="*/ 0 h 6870192"/>
              <a:gd name="connsiteX2" fmla="*/ 12191998 w 12195023"/>
              <a:gd name="connsiteY2" fmla="*/ 1155215 h 6870192"/>
              <a:gd name="connsiteX3" fmla="*/ 12191998 w 12195023"/>
              <a:gd name="connsiteY3" fmla="*/ 6870192 h 6870192"/>
              <a:gd name="connsiteX4" fmla="*/ 0 w 12195023"/>
              <a:gd name="connsiteY4" fmla="*/ 6870192 h 6870192"/>
              <a:gd name="connsiteX5" fmla="*/ 0 w 12195023"/>
              <a:gd name="connsiteY5" fmla="*/ 12192 h 6870192"/>
              <a:gd name="connsiteX0" fmla="*/ 0 w 12195023"/>
              <a:gd name="connsiteY0" fmla="*/ 12192 h 6870192"/>
              <a:gd name="connsiteX1" fmla="*/ 12195023 w 12195023"/>
              <a:gd name="connsiteY1" fmla="*/ 0 h 6870192"/>
              <a:gd name="connsiteX2" fmla="*/ 12191998 w 12195023"/>
              <a:gd name="connsiteY2" fmla="*/ 1155215 h 6870192"/>
              <a:gd name="connsiteX3" fmla="*/ 5974078 w 12195023"/>
              <a:gd name="connsiteY3" fmla="*/ 6870192 h 6870192"/>
              <a:gd name="connsiteX4" fmla="*/ 0 w 12195023"/>
              <a:gd name="connsiteY4" fmla="*/ 6870192 h 6870192"/>
              <a:gd name="connsiteX5" fmla="*/ 0 w 12195023"/>
              <a:gd name="connsiteY5" fmla="*/ 12192 h 6870192"/>
              <a:gd name="connsiteX0" fmla="*/ 0 w 12204254"/>
              <a:gd name="connsiteY0" fmla="*/ 12192 h 6870192"/>
              <a:gd name="connsiteX1" fmla="*/ 12195023 w 12204254"/>
              <a:gd name="connsiteY1" fmla="*/ 0 h 6870192"/>
              <a:gd name="connsiteX2" fmla="*/ 12204190 w 12204254"/>
              <a:gd name="connsiteY2" fmla="*/ 5702831 h 6870192"/>
              <a:gd name="connsiteX3" fmla="*/ 5974078 w 12204254"/>
              <a:gd name="connsiteY3" fmla="*/ 6870192 h 6870192"/>
              <a:gd name="connsiteX4" fmla="*/ 0 w 12204254"/>
              <a:gd name="connsiteY4" fmla="*/ 6870192 h 6870192"/>
              <a:gd name="connsiteX5" fmla="*/ 0 w 12204254"/>
              <a:gd name="connsiteY5" fmla="*/ 12192 h 6870192"/>
              <a:gd name="connsiteX0" fmla="*/ 0 w 12204254"/>
              <a:gd name="connsiteY0" fmla="*/ 12192 h 6894576"/>
              <a:gd name="connsiteX1" fmla="*/ 12195023 w 12204254"/>
              <a:gd name="connsiteY1" fmla="*/ 0 h 6894576"/>
              <a:gd name="connsiteX2" fmla="*/ 12204190 w 12204254"/>
              <a:gd name="connsiteY2" fmla="*/ 5702831 h 6894576"/>
              <a:gd name="connsiteX3" fmla="*/ 3572254 w 12204254"/>
              <a:gd name="connsiteY3" fmla="*/ 6894576 h 6894576"/>
              <a:gd name="connsiteX4" fmla="*/ 0 w 12204254"/>
              <a:gd name="connsiteY4" fmla="*/ 6870192 h 6894576"/>
              <a:gd name="connsiteX5" fmla="*/ 0 w 12204254"/>
              <a:gd name="connsiteY5" fmla="*/ 12192 h 6894576"/>
              <a:gd name="connsiteX0" fmla="*/ 12192 w 12216446"/>
              <a:gd name="connsiteY0" fmla="*/ 12192 h 6894576"/>
              <a:gd name="connsiteX1" fmla="*/ 12207215 w 12216446"/>
              <a:gd name="connsiteY1" fmla="*/ 0 h 6894576"/>
              <a:gd name="connsiteX2" fmla="*/ 12216382 w 12216446"/>
              <a:gd name="connsiteY2" fmla="*/ 5702831 h 6894576"/>
              <a:gd name="connsiteX3" fmla="*/ 3584446 w 12216446"/>
              <a:gd name="connsiteY3" fmla="*/ 6894576 h 6894576"/>
              <a:gd name="connsiteX4" fmla="*/ 0 w 12216446"/>
              <a:gd name="connsiteY4" fmla="*/ 5724144 h 6894576"/>
              <a:gd name="connsiteX5" fmla="*/ 12192 w 12216446"/>
              <a:gd name="connsiteY5" fmla="*/ 12192 h 6894576"/>
              <a:gd name="connsiteX0" fmla="*/ 2956 w 12216446"/>
              <a:gd name="connsiteY0" fmla="*/ 1647028 h 6894576"/>
              <a:gd name="connsiteX1" fmla="*/ 12207215 w 12216446"/>
              <a:gd name="connsiteY1" fmla="*/ 0 h 6894576"/>
              <a:gd name="connsiteX2" fmla="*/ 12216382 w 12216446"/>
              <a:gd name="connsiteY2" fmla="*/ 5702831 h 6894576"/>
              <a:gd name="connsiteX3" fmla="*/ 3584446 w 12216446"/>
              <a:gd name="connsiteY3" fmla="*/ 6894576 h 6894576"/>
              <a:gd name="connsiteX4" fmla="*/ 0 w 12216446"/>
              <a:gd name="connsiteY4" fmla="*/ 5724144 h 6894576"/>
              <a:gd name="connsiteX5" fmla="*/ 2956 w 12216446"/>
              <a:gd name="connsiteY5" fmla="*/ 1647028 h 6894576"/>
              <a:gd name="connsiteX0" fmla="*/ 2956 w 12216681"/>
              <a:gd name="connsiteY0" fmla="*/ 0 h 5247548"/>
              <a:gd name="connsiteX1" fmla="*/ 12216452 w 12216681"/>
              <a:gd name="connsiteY1" fmla="*/ 52463 h 5247548"/>
              <a:gd name="connsiteX2" fmla="*/ 12216382 w 12216681"/>
              <a:gd name="connsiteY2" fmla="*/ 4055803 h 5247548"/>
              <a:gd name="connsiteX3" fmla="*/ 3584446 w 12216681"/>
              <a:gd name="connsiteY3" fmla="*/ 5247548 h 5247548"/>
              <a:gd name="connsiteX4" fmla="*/ 0 w 12216681"/>
              <a:gd name="connsiteY4" fmla="*/ 4077116 h 5247548"/>
              <a:gd name="connsiteX5" fmla="*/ 2956 w 12216681"/>
              <a:gd name="connsiteY5" fmla="*/ 0 h 5247548"/>
              <a:gd name="connsiteX0" fmla="*/ 2956 w 12216681"/>
              <a:gd name="connsiteY0" fmla="*/ 0 h 5201367"/>
              <a:gd name="connsiteX1" fmla="*/ 12216452 w 12216681"/>
              <a:gd name="connsiteY1" fmla="*/ 6282 h 5201367"/>
              <a:gd name="connsiteX2" fmla="*/ 12216382 w 12216681"/>
              <a:gd name="connsiteY2" fmla="*/ 4009622 h 5201367"/>
              <a:gd name="connsiteX3" fmla="*/ 3584446 w 12216681"/>
              <a:gd name="connsiteY3" fmla="*/ 5201367 h 5201367"/>
              <a:gd name="connsiteX4" fmla="*/ 0 w 12216681"/>
              <a:gd name="connsiteY4" fmla="*/ 4030935 h 5201367"/>
              <a:gd name="connsiteX5" fmla="*/ 2956 w 12216681"/>
              <a:gd name="connsiteY5" fmla="*/ 0 h 5201367"/>
              <a:gd name="connsiteX0" fmla="*/ 2956 w 12216681"/>
              <a:gd name="connsiteY0" fmla="*/ 1379172 h 5195085"/>
              <a:gd name="connsiteX1" fmla="*/ 12216452 w 12216681"/>
              <a:gd name="connsiteY1" fmla="*/ 0 h 5195085"/>
              <a:gd name="connsiteX2" fmla="*/ 12216382 w 12216681"/>
              <a:gd name="connsiteY2" fmla="*/ 4003340 h 5195085"/>
              <a:gd name="connsiteX3" fmla="*/ 3584446 w 12216681"/>
              <a:gd name="connsiteY3" fmla="*/ 5195085 h 5195085"/>
              <a:gd name="connsiteX4" fmla="*/ 0 w 12216681"/>
              <a:gd name="connsiteY4" fmla="*/ 4024653 h 5195085"/>
              <a:gd name="connsiteX5" fmla="*/ 2956 w 12216681"/>
              <a:gd name="connsiteY5" fmla="*/ 1379172 h 5195085"/>
              <a:gd name="connsiteX0" fmla="*/ 2956 w 12225688"/>
              <a:gd name="connsiteY0" fmla="*/ 67609 h 3883522"/>
              <a:gd name="connsiteX1" fmla="*/ 12225688 w 12225688"/>
              <a:gd name="connsiteY1" fmla="*/ 0 h 3883522"/>
              <a:gd name="connsiteX2" fmla="*/ 12216382 w 12225688"/>
              <a:gd name="connsiteY2" fmla="*/ 2691777 h 3883522"/>
              <a:gd name="connsiteX3" fmla="*/ 3584446 w 12225688"/>
              <a:gd name="connsiteY3" fmla="*/ 3883522 h 3883522"/>
              <a:gd name="connsiteX4" fmla="*/ 0 w 12225688"/>
              <a:gd name="connsiteY4" fmla="*/ 2713090 h 3883522"/>
              <a:gd name="connsiteX5" fmla="*/ 2956 w 12225688"/>
              <a:gd name="connsiteY5" fmla="*/ 67609 h 3883522"/>
              <a:gd name="connsiteX0" fmla="*/ 2956 w 12225688"/>
              <a:gd name="connsiteY0" fmla="*/ 0 h 3899040"/>
              <a:gd name="connsiteX1" fmla="*/ 12225688 w 12225688"/>
              <a:gd name="connsiteY1" fmla="*/ 15518 h 3899040"/>
              <a:gd name="connsiteX2" fmla="*/ 12216382 w 12225688"/>
              <a:gd name="connsiteY2" fmla="*/ 2707295 h 3899040"/>
              <a:gd name="connsiteX3" fmla="*/ 3584446 w 12225688"/>
              <a:gd name="connsiteY3" fmla="*/ 3899040 h 3899040"/>
              <a:gd name="connsiteX4" fmla="*/ 0 w 12225688"/>
              <a:gd name="connsiteY4" fmla="*/ 2728608 h 3899040"/>
              <a:gd name="connsiteX5" fmla="*/ 2956 w 12225688"/>
              <a:gd name="connsiteY5" fmla="*/ 0 h 389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5688" h="3899040">
                <a:moveTo>
                  <a:pt x="2956" y="0"/>
                </a:moveTo>
                <a:lnTo>
                  <a:pt x="12225688" y="15518"/>
                </a:lnTo>
                <a:cubicBezTo>
                  <a:pt x="12224680" y="400590"/>
                  <a:pt x="12217390" y="2322223"/>
                  <a:pt x="12216382" y="2707295"/>
                </a:cubicBezTo>
                <a:lnTo>
                  <a:pt x="3584446" y="3899040"/>
                </a:lnTo>
                <a:lnTo>
                  <a:pt x="0" y="2728608"/>
                </a:lnTo>
                <a:cubicBezTo>
                  <a:pt x="985" y="1369569"/>
                  <a:pt x="1971" y="1359039"/>
                  <a:pt x="2956" y="0"/>
                </a:cubicBezTo>
                <a:close/>
              </a:path>
            </a:pathLst>
          </a:custGeom>
        </p:spPr>
        <p:txBody>
          <a:bodyPr anchor="ctr"/>
          <a:lstStyle>
            <a:lvl1pPr marL="0" indent="0" algn="ctr">
              <a:buNone/>
              <a:defRPr/>
            </a:lvl1pPr>
          </a:lstStyle>
          <a:p>
            <a:r>
              <a:rPr lang="en-US"/>
              <a:t>Insert photo by clicking on the image icon</a:t>
            </a:r>
          </a:p>
        </p:txBody>
      </p:sp>
      <p:pic>
        <p:nvPicPr>
          <p:cNvPr id="8" name="Picture 7" descr="A picture containing text&#10;&#10;Description automatically generated">
            <a:extLst>
              <a:ext uri="{FF2B5EF4-FFF2-40B4-BE49-F238E27FC236}">
                <a16:creationId xmlns:a16="http://schemas.microsoft.com/office/drawing/2014/main" id="{EFF33FB4-592B-EA42-8817-C852A19F15B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1999" y="2962179"/>
            <a:ext cx="5334001" cy="1995893"/>
          </a:xfrm>
          <a:prstGeom prst="rect">
            <a:avLst/>
          </a:prstGeom>
        </p:spPr>
      </p:pic>
      <p:sp>
        <p:nvSpPr>
          <p:cNvPr id="10" name="Slide Number Placeholder 5">
            <a:extLst>
              <a:ext uri="{FF2B5EF4-FFF2-40B4-BE49-F238E27FC236}">
                <a16:creationId xmlns:a16="http://schemas.microsoft.com/office/drawing/2014/main" id="{521552D7-E3DD-DF40-BA70-38D5F26ECD94}"/>
              </a:ext>
            </a:extLst>
          </p:cNvPr>
          <p:cNvSpPr txBox="1">
            <a:spLocks/>
          </p:cNvSpPr>
          <p:nvPr userDrawn="1"/>
        </p:nvSpPr>
        <p:spPr>
          <a:xfrm>
            <a:off x="1015062" y="6400799"/>
            <a:ext cx="11227904"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b="1" i="0" kern="1200">
                <a:solidFill>
                  <a:schemeClr val="bg2"/>
                </a:solidFill>
                <a:effectLst/>
                <a:latin typeface="+mn-lt"/>
                <a:ea typeface="+mn-ea"/>
                <a:cs typeface="+mn-cs"/>
              </a:rPr>
              <a:t>GILEAD and the GILEAD logo are trademarks of Gilead Sciences, Inc. </a:t>
            </a:r>
            <a:endParaRPr lang="en-US" b="0" i="0">
              <a:latin typeface="Trebuchet MS" panose="020B0703020202090204" pitchFamily="34" charset="0"/>
            </a:endParaRPr>
          </a:p>
        </p:txBody>
      </p:sp>
    </p:spTree>
    <p:extLst>
      <p:ext uri="{BB962C8B-B14F-4D97-AF65-F5344CB8AC3E}">
        <p14:creationId xmlns:p14="http://schemas.microsoft.com/office/powerpoint/2010/main" val="1504449652"/>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Title Slide-Red">
    <p:bg>
      <p:bgRef idx="1001">
        <a:schemeClr val="bg1"/>
      </p:bgRef>
    </p:bg>
    <p:spTree>
      <p:nvGrpSpPr>
        <p:cNvPr id="1" name=""/>
        <p:cNvGrpSpPr/>
        <p:nvPr/>
      </p:nvGrpSpPr>
      <p:grpSpPr>
        <a:xfrm>
          <a:off x="0" y="0"/>
          <a:ext cx="0" cy="0"/>
          <a:chOff x="0" y="0"/>
          <a:chExt cx="0" cy="0"/>
        </a:xfrm>
      </p:grpSpPr>
      <p:sp>
        <p:nvSpPr>
          <p:cNvPr id="10" name="Snip Same Side Corner Rectangle 9">
            <a:extLst>
              <a:ext uri="{FF2B5EF4-FFF2-40B4-BE49-F238E27FC236}">
                <a16:creationId xmlns:a16="http://schemas.microsoft.com/office/drawing/2014/main" id="{543CA030-B9BB-F44B-87E8-9D88D615959F}"/>
              </a:ext>
            </a:extLst>
          </p:cNvPr>
          <p:cNvSpPr/>
          <p:nvPr userDrawn="1"/>
        </p:nvSpPr>
        <p:spPr>
          <a:xfrm rot="10800000">
            <a:off x="-3534" y="-7712"/>
            <a:ext cx="12242966" cy="3225964"/>
          </a:xfrm>
          <a:custGeom>
            <a:avLst/>
            <a:gdLst>
              <a:gd name="connsiteX0" fmla="*/ 1143023 w 12219709"/>
              <a:gd name="connsiteY0" fmla="*/ 0 h 6858000"/>
              <a:gd name="connsiteX1" fmla="*/ 11076686 w 12219709"/>
              <a:gd name="connsiteY1" fmla="*/ 0 h 6858000"/>
              <a:gd name="connsiteX2" fmla="*/ 12219709 w 12219709"/>
              <a:gd name="connsiteY2" fmla="*/ 1143023 h 6858000"/>
              <a:gd name="connsiteX3" fmla="*/ 12219709 w 12219709"/>
              <a:gd name="connsiteY3" fmla="*/ 6858000 h 6858000"/>
              <a:gd name="connsiteX4" fmla="*/ 12219709 w 12219709"/>
              <a:gd name="connsiteY4" fmla="*/ 6858000 h 6858000"/>
              <a:gd name="connsiteX5" fmla="*/ 0 w 12219709"/>
              <a:gd name="connsiteY5" fmla="*/ 6858000 h 6858000"/>
              <a:gd name="connsiteX6" fmla="*/ 0 w 12219709"/>
              <a:gd name="connsiteY6" fmla="*/ 6858000 h 6858000"/>
              <a:gd name="connsiteX7" fmla="*/ 0 w 12219709"/>
              <a:gd name="connsiteY7" fmla="*/ 1143023 h 6858000"/>
              <a:gd name="connsiteX8" fmla="*/ 1143023 w 12219709"/>
              <a:gd name="connsiteY8" fmla="*/ 0 h 6858000"/>
              <a:gd name="connsiteX0" fmla="*/ 1143023 w 12219709"/>
              <a:gd name="connsiteY0" fmla="*/ 9236 h 6867236"/>
              <a:gd name="connsiteX1" fmla="*/ 9589632 w 12219709"/>
              <a:gd name="connsiteY1" fmla="*/ 0 h 6867236"/>
              <a:gd name="connsiteX2" fmla="*/ 12219709 w 12219709"/>
              <a:gd name="connsiteY2" fmla="*/ 1152259 h 6867236"/>
              <a:gd name="connsiteX3" fmla="*/ 12219709 w 12219709"/>
              <a:gd name="connsiteY3" fmla="*/ 6867236 h 6867236"/>
              <a:gd name="connsiteX4" fmla="*/ 12219709 w 12219709"/>
              <a:gd name="connsiteY4" fmla="*/ 6867236 h 6867236"/>
              <a:gd name="connsiteX5" fmla="*/ 0 w 12219709"/>
              <a:gd name="connsiteY5" fmla="*/ 6867236 h 6867236"/>
              <a:gd name="connsiteX6" fmla="*/ 0 w 12219709"/>
              <a:gd name="connsiteY6" fmla="*/ 6867236 h 6867236"/>
              <a:gd name="connsiteX7" fmla="*/ 0 w 12219709"/>
              <a:gd name="connsiteY7" fmla="*/ 1152259 h 6867236"/>
              <a:gd name="connsiteX8" fmla="*/ 1143023 w 12219709"/>
              <a:gd name="connsiteY8" fmla="*/ 9236 h 6867236"/>
              <a:gd name="connsiteX0" fmla="*/ 9594296 w 12219709"/>
              <a:gd name="connsiteY0" fmla="*/ 0 h 6885709"/>
              <a:gd name="connsiteX1" fmla="*/ 9589632 w 12219709"/>
              <a:gd name="connsiteY1" fmla="*/ 18473 h 6885709"/>
              <a:gd name="connsiteX2" fmla="*/ 12219709 w 12219709"/>
              <a:gd name="connsiteY2" fmla="*/ 1170732 h 6885709"/>
              <a:gd name="connsiteX3" fmla="*/ 12219709 w 12219709"/>
              <a:gd name="connsiteY3" fmla="*/ 6885709 h 6885709"/>
              <a:gd name="connsiteX4" fmla="*/ 12219709 w 12219709"/>
              <a:gd name="connsiteY4" fmla="*/ 6885709 h 6885709"/>
              <a:gd name="connsiteX5" fmla="*/ 0 w 12219709"/>
              <a:gd name="connsiteY5" fmla="*/ 6885709 h 6885709"/>
              <a:gd name="connsiteX6" fmla="*/ 0 w 12219709"/>
              <a:gd name="connsiteY6" fmla="*/ 6885709 h 6885709"/>
              <a:gd name="connsiteX7" fmla="*/ 0 w 12219709"/>
              <a:gd name="connsiteY7" fmla="*/ 1170732 h 6885709"/>
              <a:gd name="connsiteX8" fmla="*/ 9594296 w 12219709"/>
              <a:gd name="connsiteY8" fmla="*/ 0 h 6885709"/>
              <a:gd name="connsiteX0" fmla="*/ 8624478 w 12219709"/>
              <a:gd name="connsiteY0" fmla="*/ 0 h 6876473"/>
              <a:gd name="connsiteX1" fmla="*/ 9589632 w 12219709"/>
              <a:gd name="connsiteY1" fmla="*/ 9237 h 6876473"/>
              <a:gd name="connsiteX2" fmla="*/ 12219709 w 12219709"/>
              <a:gd name="connsiteY2" fmla="*/ 1161496 h 6876473"/>
              <a:gd name="connsiteX3" fmla="*/ 12219709 w 12219709"/>
              <a:gd name="connsiteY3" fmla="*/ 6876473 h 6876473"/>
              <a:gd name="connsiteX4" fmla="*/ 12219709 w 12219709"/>
              <a:gd name="connsiteY4" fmla="*/ 6876473 h 6876473"/>
              <a:gd name="connsiteX5" fmla="*/ 0 w 12219709"/>
              <a:gd name="connsiteY5" fmla="*/ 6876473 h 6876473"/>
              <a:gd name="connsiteX6" fmla="*/ 0 w 12219709"/>
              <a:gd name="connsiteY6" fmla="*/ 6876473 h 6876473"/>
              <a:gd name="connsiteX7" fmla="*/ 0 w 12219709"/>
              <a:gd name="connsiteY7" fmla="*/ 1161496 h 6876473"/>
              <a:gd name="connsiteX8" fmla="*/ 8624478 w 12219709"/>
              <a:gd name="connsiteY8" fmla="*/ 0 h 6876473"/>
              <a:gd name="connsiteX0" fmla="*/ 8624478 w 12219709"/>
              <a:gd name="connsiteY0" fmla="*/ 18472 h 6894945"/>
              <a:gd name="connsiteX1" fmla="*/ 8610578 w 12219709"/>
              <a:gd name="connsiteY1" fmla="*/ 0 h 6894945"/>
              <a:gd name="connsiteX2" fmla="*/ 12219709 w 12219709"/>
              <a:gd name="connsiteY2" fmla="*/ 1179968 h 6894945"/>
              <a:gd name="connsiteX3" fmla="*/ 12219709 w 12219709"/>
              <a:gd name="connsiteY3" fmla="*/ 6894945 h 6894945"/>
              <a:gd name="connsiteX4" fmla="*/ 12219709 w 12219709"/>
              <a:gd name="connsiteY4" fmla="*/ 6894945 h 6894945"/>
              <a:gd name="connsiteX5" fmla="*/ 0 w 12219709"/>
              <a:gd name="connsiteY5" fmla="*/ 6894945 h 6894945"/>
              <a:gd name="connsiteX6" fmla="*/ 0 w 12219709"/>
              <a:gd name="connsiteY6" fmla="*/ 6894945 h 6894945"/>
              <a:gd name="connsiteX7" fmla="*/ 0 w 12219709"/>
              <a:gd name="connsiteY7" fmla="*/ 1179968 h 6894945"/>
              <a:gd name="connsiteX8" fmla="*/ 8624478 w 12219709"/>
              <a:gd name="connsiteY8" fmla="*/ 18472 h 6894945"/>
              <a:gd name="connsiteX0" fmla="*/ 8603213 w 12219709"/>
              <a:gd name="connsiteY0" fmla="*/ 0 h 6897738"/>
              <a:gd name="connsiteX1" fmla="*/ 8610578 w 12219709"/>
              <a:gd name="connsiteY1" fmla="*/ 2793 h 6897738"/>
              <a:gd name="connsiteX2" fmla="*/ 12219709 w 12219709"/>
              <a:gd name="connsiteY2" fmla="*/ 1182761 h 6897738"/>
              <a:gd name="connsiteX3" fmla="*/ 12219709 w 12219709"/>
              <a:gd name="connsiteY3" fmla="*/ 6897738 h 6897738"/>
              <a:gd name="connsiteX4" fmla="*/ 12219709 w 12219709"/>
              <a:gd name="connsiteY4" fmla="*/ 6897738 h 6897738"/>
              <a:gd name="connsiteX5" fmla="*/ 0 w 12219709"/>
              <a:gd name="connsiteY5" fmla="*/ 6897738 h 6897738"/>
              <a:gd name="connsiteX6" fmla="*/ 0 w 12219709"/>
              <a:gd name="connsiteY6" fmla="*/ 6897738 h 6897738"/>
              <a:gd name="connsiteX7" fmla="*/ 0 w 12219709"/>
              <a:gd name="connsiteY7" fmla="*/ 1182761 h 6897738"/>
              <a:gd name="connsiteX8" fmla="*/ 8603213 w 12219709"/>
              <a:gd name="connsiteY8" fmla="*/ 0 h 6897738"/>
              <a:gd name="connsiteX0" fmla="*/ 8603213 w 12246603"/>
              <a:gd name="connsiteY0" fmla="*/ 0 h 6897738"/>
              <a:gd name="connsiteX1" fmla="*/ 8610578 w 12246603"/>
              <a:gd name="connsiteY1" fmla="*/ 2793 h 6897738"/>
              <a:gd name="connsiteX2" fmla="*/ 12219709 w 12246603"/>
              <a:gd name="connsiteY2" fmla="*/ 1182761 h 6897738"/>
              <a:gd name="connsiteX3" fmla="*/ 12219709 w 12246603"/>
              <a:gd name="connsiteY3" fmla="*/ 6897738 h 6897738"/>
              <a:gd name="connsiteX4" fmla="*/ 12246603 w 12246603"/>
              <a:gd name="connsiteY4" fmla="*/ 4557950 h 6897738"/>
              <a:gd name="connsiteX5" fmla="*/ 0 w 12246603"/>
              <a:gd name="connsiteY5" fmla="*/ 6897738 h 6897738"/>
              <a:gd name="connsiteX6" fmla="*/ 0 w 12246603"/>
              <a:gd name="connsiteY6" fmla="*/ 6897738 h 6897738"/>
              <a:gd name="connsiteX7" fmla="*/ 0 w 12246603"/>
              <a:gd name="connsiteY7" fmla="*/ 1182761 h 6897738"/>
              <a:gd name="connsiteX8" fmla="*/ 8603213 w 12246603"/>
              <a:gd name="connsiteY8" fmla="*/ 0 h 6897738"/>
              <a:gd name="connsiteX0" fmla="*/ 8603213 w 12246603"/>
              <a:gd name="connsiteY0" fmla="*/ 0 h 6897738"/>
              <a:gd name="connsiteX1" fmla="*/ 8610578 w 12246603"/>
              <a:gd name="connsiteY1" fmla="*/ 2793 h 6897738"/>
              <a:gd name="connsiteX2" fmla="*/ 12219709 w 12246603"/>
              <a:gd name="connsiteY2" fmla="*/ 1182761 h 6897738"/>
              <a:gd name="connsiteX3" fmla="*/ 12219709 w 12246603"/>
              <a:gd name="connsiteY3" fmla="*/ 6897738 h 6897738"/>
              <a:gd name="connsiteX4" fmla="*/ 12246603 w 12246603"/>
              <a:gd name="connsiteY4" fmla="*/ 4557950 h 6897738"/>
              <a:gd name="connsiteX5" fmla="*/ 0 w 12246603"/>
              <a:gd name="connsiteY5" fmla="*/ 6897738 h 6897738"/>
              <a:gd name="connsiteX6" fmla="*/ 40341 w 12246603"/>
              <a:gd name="connsiteY6" fmla="*/ 4463820 h 6897738"/>
              <a:gd name="connsiteX7" fmla="*/ 0 w 12246603"/>
              <a:gd name="connsiteY7" fmla="*/ 1182761 h 6897738"/>
              <a:gd name="connsiteX8" fmla="*/ 8603213 w 12246603"/>
              <a:gd name="connsiteY8" fmla="*/ 0 h 6897738"/>
              <a:gd name="connsiteX0" fmla="*/ 8603213 w 12246603"/>
              <a:gd name="connsiteY0" fmla="*/ 0 h 6897738"/>
              <a:gd name="connsiteX1" fmla="*/ 8610578 w 12246603"/>
              <a:gd name="connsiteY1" fmla="*/ 2793 h 6897738"/>
              <a:gd name="connsiteX2" fmla="*/ 12219709 w 12246603"/>
              <a:gd name="connsiteY2" fmla="*/ 1182761 h 6897738"/>
              <a:gd name="connsiteX3" fmla="*/ 12219709 w 12246603"/>
              <a:gd name="connsiteY3" fmla="*/ 6897738 h 6897738"/>
              <a:gd name="connsiteX4" fmla="*/ 12246603 w 12246603"/>
              <a:gd name="connsiteY4" fmla="*/ 4557950 h 6897738"/>
              <a:gd name="connsiteX5" fmla="*/ 40341 w 12246603"/>
              <a:gd name="connsiteY5" fmla="*/ 5001703 h 6897738"/>
              <a:gd name="connsiteX6" fmla="*/ 40341 w 12246603"/>
              <a:gd name="connsiteY6" fmla="*/ 4463820 h 6897738"/>
              <a:gd name="connsiteX7" fmla="*/ 0 w 12246603"/>
              <a:gd name="connsiteY7" fmla="*/ 1182761 h 6897738"/>
              <a:gd name="connsiteX8" fmla="*/ 8603213 w 12246603"/>
              <a:gd name="connsiteY8" fmla="*/ 0 h 6897738"/>
              <a:gd name="connsiteX0" fmla="*/ 8603213 w 12246603"/>
              <a:gd name="connsiteY0" fmla="*/ 0 h 6897738"/>
              <a:gd name="connsiteX1" fmla="*/ 8610578 w 12246603"/>
              <a:gd name="connsiteY1" fmla="*/ 2793 h 6897738"/>
              <a:gd name="connsiteX2" fmla="*/ 12219709 w 12246603"/>
              <a:gd name="connsiteY2" fmla="*/ 1182761 h 6897738"/>
              <a:gd name="connsiteX3" fmla="*/ 12219709 w 12246603"/>
              <a:gd name="connsiteY3" fmla="*/ 6897738 h 6897738"/>
              <a:gd name="connsiteX4" fmla="*/ 12246603 w 12246603"/>
              <a:gd name="connsiteY4" fmla="*/ 4557950 h 6897738"/>
              <a:gd name="connsiteX5" fmla="*/ 26894 w 12246603"/>
              <a:gd name="connsiteY5" fmla="*/ 3293926 h 6897738"/>
              <a:gd name="connsiteX6" fmla="*/ 40341 w 12246603"/>
              <a:gd name="connsiteY6" fmla="*/ 4463820 h 6897738"/>
              <a:gd name="connsiteX7" fmla="*/ 0 w 12246603"/>
              <a:gd name="connsiteY7" fmla="*/ 1182761 h 6897738"/>
              <a:gd name="connsiteX8" fmla="*/ 8603213 w 12246603"/>
              <a:gd name="connsiteY8" fmla="*/ 0 h 6897738"/>
              <a:gd name="connsiteX0" fmla="*/ 8616660 w 12260050"/>
              <a:gd name="connsiteY0" fmla="*/ 0 h 6897738"/>
              <a:gd name="connsiteX1" fmla="*/ 8624025 w 12260050"/>
              <a:gd name="connsiteY1" fmla="*/ 2793 h 6897738"/>
              <a:gd name="connsiteX2" fmla="*/ 12233156 w 12260050"/>
              <a:gd name="connsiteY2" fmla="*/ 1182761 h 6897738"/>
              <a:gd name="connsiteX3" fmla="*/ 12233156 w 12260050"/>
              <a:gd name="connsiteY3" fmla="*/ 6897738 h 6897738"/>
              <a:gd name="connsiteX4" fmla="*/ 12260050 w 12260050"/>
              <a:gd name="connsiteY4" fmla="*/ 4557950 h 6897738"/>
              <a:gd name="connsiteX5" fmla="*/ 40341 w 12260050"/>
              <a:gd name="connsiteY5" fmla="*/ 3293926 h 6897738"/>
              <a:gd name="connsiteX6" fmla="*/ 0 w 12260050"/>
              <a:gd name="connsiteY6" fmla="*/ 3132562 h 6897738"/>
              <a:gd name="connsiteX7" fmla="*/ 13447 w 12260050"/>
              <a:gd name="connsiteY7" fmla="*/ 1182761 h 6897738"/>
              <a:gd name="connsiteX8" fmla="*/ 8616660 w 12260050"/>
              <a:gd name="connsiteY8" fmla="*/ 0 h 6897738"/>
              <a:gd name="connsiteX0" fmla="*/ 8616660 w 12260050"/>
              <a:gd name="connsiteY0" fmla="*/ 0 h 4557950"/>
              <a:gd name="connsiteX1" fmla="*/ 8624025 w 12260050"/>
              <a:gd name="connsiteY1" fmla="*/ 2793 h 4557950"/>
              <a:gd name="connsiteX2" fmla="*/ 12233156 w 12260050"/>
              <a:gd name="connsiteY2" fmla="*/ 1182761 h 4557950"/>
              <a:gd name="connsiteX3" fmla="*/ 12233156 w 12260050"/>
              <a:gd name="connsiteY3" fmla="*/ 3334268 h 4557950"/>
              <a:gd name="connsiteX4" fmla="*/ 12260050 w 12260050"/>
              <a:gd name="connsiteY4" fmla="*/ 4557950 h 4557950"/>
              <a:gd name="connsiteX5" fmla="*/ 40341 w 12260050"/>
              <a:gd name="connsiteY5" fmla="*/ 3293926 h 4557950"/>
              <a:gd name="connsiteX6" fmla="*/ 0 w 12260050"/>
              <a:gd name="connsiteY6" fmla="*/ 3132562 h 4557950"/>
              <a:gd name="connsiteX7" fmla="*/ 13447 w 12260050"/>
              <a:gd name="connsiteY7" fmla="*/ 1182761 h 4557950"/>
              <a:gd name="connsiteX8" fmla="*/ 8616660 w 12260050"/>
              <a:gd name="connsiteY8" fmla="*/ 0 h 4557950"/>
              <a:gd name="connsiteX0" fmla="*/ 8616660 w 12260050"/>
              <a:gd name="connsiteY0" fmla="*/ 0 h 3441844"/>
              <a:gd name="connsiteX1" fmla="*/ 8624025 w 12260050"/>
              <a:gd name="connsiteY1" fmla="*/ 2793 h 3441844"/>
              <a:gd name="connsiteX2" fmla="*/ 12233156 w 12260050"/>
              <a:gd name="connsiteY2" fmla="*/ 1182761 h 3441844"/>
              <a:gd name="connsiteX3" fmla="*/ 12233156 w 12260050"/>
              <a:gd name="connsiteY3" fmla="*/ 3334268 h 3441844"/>
              <a:gd name="connsiteX4" fmla="*/ 12260050 w 12260050"/>
              <a:gd name="connsiteY4" fmla="*/ 3441844 h 3441844"/>
              <a:gd name="connsiteX5" fmla="*/ 40341 w 12260050"/>
              <a:gd name="connsiteY5" fmla="*/ 3293926 h 3441844"/>
              <a:gd name="connsiteX6" fmla="*/ 0 w 12260050"/>
              <a:gd name="connsiteY6" fmla="*/ 3132562 h 3441844"/>
              <a:gd name="connsiteX7" fmla="*/ 13447 w 12260050"/>
              <a:gd name="connsiteY7" fmla="*/ 1182761 h 3441844"/>
              <a:gd name="connsiteX8" fmla="*/ 8616660 w 12260050"/>
              <a:gd name="connsiteY8" fmla="*/ 0 h 3441844"/>
              <a:gd name="connsiteX0" fmla="*/ 8616660 w 12260050"/>
              <a:gd name="connsiteY0" fmla="*/ 0 h 3441844"/>
              <a:gd name="connsiteX1" fmla="*/ 8624025 w 12260050"/>
              <a:gd name="connsiteY1" fmla="*/ 2793 h 3441844"/>
              <a:gd name="connsiteX2" fmla="*/ 12260050 w 12260050"/>
              <a:gd name="connsiteY2" fmla="*/ 994503 h 3441844"/>
              <a:gd name="connsiteX3" fmla="*/ 12233156 w 12260050"/>
              <a:gd name="connsiteY3" fmla="*/ 3334268 h 3441844"/>
              <a:gd name="connsiteX4" fmla="*/ 12260050 w 12260050"/>
              <a:gd name="connsiteY4" fmla="*/ 3441844 h 3441844"/>
              <a:gd name="connsiteX5" fmla="*/ 40341 w 12260050"/>
              <a:gd name="connsiteY5" fmla="*/ 3293926 h 3441844"/>
              <a:gd name="connsiteX6" fmla="*/ 0 w 12260050"/>
              <a:gd name="connsiteY6" fmla="*/ 3132562 h 3441844"/>
              <a:gd name="connsiteX7" fmla="*/ 13447 w 12260050"/>
              <a:gd name="connsiteY7" fmla="*/ 1182761 h 3441844"/>
              <a:gd name="connsiteX8" fmla="*/ 8616660 w 12260050"/>
              <a:gd name="connsiteY8" fmla="*/ 0 h 3441844"/>
              <a:gd name="connsiteX0" fmla="*/ 8616660 w 12260050"/>
              <a:gd name="connsiteY0" fmla="*/ 0 h 3441844"/>
              <a:gd name="connsiteX1" fmla="*/ 8624025 w 12260050"/>
              <a:gd name="connsiteY1" fmla="*/ 2793 h 3441844"/>
              <a:gd name="connsiteX2" fmla="*/ 12260050 w 12260050"/>
              <a:gd name="connsiteY2" fmla="*/ 994503 h 3441844"/>
              <a:gd name="connsiteX3" fmla="*/ 12233156 w 12260050"/>
              <a:gd name="connsiteY3" fmla="*/ 3334268 h 3441844"/>
              <a:gd name="connsiteX4" fmla="*/ 12260050 w 12260050"/>
              <a:gd name="connsiteY4" fmla="*/ 3441844 h 3441844"/>
              <a:gd name="connsiteX5" fmla="*/ 40341 w 12260050"/>
              <a:gd name="connsiteY5" fmla="*/ 3293926 h 3441844"/>
              <a:gd name="connsiteX6" fmla="*/ 0 w 12260050"/>
              <a:gd name="connsiteY6" fmla="*/ 3132562 h 3441844"/>
              <a:gd name="connsiteX7" fmla="*/ 13447 w 12260050"/>
              <a:gd name="connsiteY7" fmla="*/ 1007950 h 3441844"/>
              <a:gd name="connsiteX8" fmla="*/ 8616660 w 12260050"/>
              <a:gd name="connsiteY8" fmla="*/ 0 h 3441844"/>
              <a:gd name="connsiteX0" fmla="*/ 8616660 w 12313838"/>
              <a:gd name="connsiteY0" fmla="*/ 0 h 3441844"/>
              <a:gd name="connsiteX1" fmla="*/ 8624025 w 12313838"/>
              <a:gd name="connsiteY1" fmla="*/ 2793 h 3441844"/>
              <a:gd name="connsiteX2" fmla="*/ 12260050 w 12313838"/>
              <a:gd name="connsiteY2" fmla="*/ 994503 h 3441844"/>
              <a:gd name="connsiteX3" fmla="*/ 12313838 w 12313838"/>
              <a:gd name="connsiteY3" fmla="*/ 3320821 h 3441844"/>
              <a:gd name="connsiteX4" fmla="*/ 12260050 w 12313838"/>
              <a:gd name="connsiteY4" fmla="*/ 3441844 h 3441844"/>
              <a:gd name="connsiteX5" fmla="*/ 40341 w 12313838"/>
              <a:gd name="connsiteY5" fmla="*/ 3293926 h 3441844"/>
              <a:gd name="connsiteX6" fmla="*/ 0 w 12313838"/>
              <a:gd name="connsiteY6" fmla="*/ 3132562 h 3441844"/>
              <a:gd name="connsiteX7" fmla="*/ 13447 w 12313838"/>
              <a:gd name="connsiteY7" fmla="*/ 1007950 h 3441844"/>
              <a:gd name="connsiteX8" fmla="*/ 8616660 w 12313838"/>
              <a:gd name="connsiteY8" fmla="*/ 0 h 3441844"/>
              <a:gd name="connsiteX0" fmla="*/ 8616660 w 12313838"/>
              <a:gd name="connsiteY0" fmla="*/ 0 h 3441844"/>
              <a:gd name="connsiteX1" fmla="*/ 8624025 w 12313838"/>
              <a:gd name="connsiteY1" fmla="*/ 2793 h 3441844"/>
              <a:gd name="connsiteX2" fmla="*/ 12260050 w 12313838"/>
              <a:gd name="connsiteY2" fmla="*/ 994503 h 3441844"/>
              <a:gd name="connsiteX3" fmla="*/ 12313838 w 12313838"/>
              <a:gd name="connsiteY3" fmla="*/ 3320821 h 3441844"/>
              <a:gd name="connsiteX4" fmla="*/ 12260050 w 12313838"/>
              <a:gd name="connsiteY4" fmla="*/ 3441844 h 3441844"/>
              <a:gd name="connsiteX5" fmla="*/ 0 w 12313838"/>
              <a:gd name="connsiteY5" fmla="*/ 3132562 h 3441844"/>
              <a:gd name="connsiteX6" fmla="*/ 13447 w 12313838"/>
              <a:gd name="connsiteY6" fmla="*/ 1007950 h 3441844"/>
              <a:gd name="connsiteX7" fmla="*/ 8616660 w 12313838"/>
              <a:gd name="connsiteY7" fmla="*/ 0 h 3441844"/>
              <a:gd name="connsiteX0" fmla="*/ 8616660 w 12313838"/>
              <a:gd name="connsiteY0" fmla="*/ 0 h 3441844"/>
              <a:gd name="connsiteX1" fmla="*/ 8624025 w 12313838"/>
              <a:gd name="connsiteY1" fmla="*/ 2793 h 3441844"/>
              <a:gd name="connsiteX2" fmla="*/ 12260050 w 12313838"/>
              <a:gd name="connsiteY2" fmla="*/ 994503 h 3441844"/>
              <a:gd name="connsiteX3" fmla="*/ 12313838 w 12313838"/>
              <a:gd name="connsiteY3" fmla="*/ 3320821 h 3441844"/>
              <a:gd name="connsiteX4" fmla="*/ 12260050 w 12313838"/>
              <a:gd name="connsiteY4" fmla="*/ 3441844 h 3441844"/>
              <a:gd name="connsiteX5" fmla="*/ 0 w 12313838"/>
              <a:gd name="connsiteY5" fmla="*/ 3217086 h 3441844"/>
              <a:gd name="connsiteX6" fmla="*/ 13447 w 12313838"/>
              <a:gd name="connsiteY6" fmla="*/ 1007950 h 3441844"/>
              <a:gd name="connsiteX7" fmla="*/ 8616660 w 12313838"/>
              <a:gd name="connsiteY7" fmla="*/ 0 h 3441844"/>
              <a:gd name="connsiteX0" fmla="*/ 8616660 w 12313838"/>
              <a:gd name="connsiteY0" fmla="*/ 0 h 3320821"/>
              <a:gd name="connsiteX1" fmla="*/ 8624025 w 12313838"/>
              <a:gd name="connsiteY1" fmla="*/ 2793 h 3320821"/>
              <a:gd name="connsiteX2" fmla="*/ 12260050 w 12313838"/>
              <a:gd name="connsiteY2" fmla="*/ 994503 h 3320821"/>
              <a:gd name="connsiteX3" fmla="*/ 12313838 w 12313838"/>
              <a:gd name="connsiteY3" fmla="*/ 3320821 h 3320821"/>
              <a:gd name="connsiteX4" fmla="*/ 0 w 12313838"/>
              <a:gd name="connsiteY4" fmla="*/ 3217086 h 3320821"/>
              <a:gd name="connsiteX5" fmla="*/ 13447 w 12313838"/>
              <a:gd name="connsiteY5" fmla="*/ 1007950 h 3320821"/>
              <a:gd name="connsiteX6" fmla="*/ 8616660 w 12313838"/>
              <a:gd name="connsiteY6" fmla="*/ 0 h 3320821"/>
              <a:gd name="connsiteX0" fmla="*/ 8616660 w 12260050"/>
              <a:gd name="connsiteY0" fmla="*/ 0 h 3236297"/>
              <a:gd name="connsiteX1" fmla="*/ 8624025 w 12260050"/>
              <a:gd name="connsiteY1" fmla="*/ 2793 h 3236297"/>
              <a:gd name="connsiteX2" fmla="*/ 12260050 w 12260050"/>
              <a:gd name="connsiteY2" fmla="*/ 994503 h 3236297"/>
              <a:gd name="connsiteX3" fmla="*/ 12190893 w 12260050"/>
              <a:gd name="connsiteY3" fmla="*/ 3236297 h 3236297"/>
              <a:gd name="connsiteX4" fmla="*/ 0 w 12260050"/>
              <a:gd name="connsiteY4" fmla="*/ 3217086 h 3236297"/>
              <a:gd name="connsiteX5" fmla="*/ 13447 w 12260050"/>
              <a:gd name="connsiteY5" fmla="*/ 1007950 h 3236297"/>
              <a:gd name="connsiteX6" fmla="*/ 8616660 w 12260050"/>
              <a:gd name="connsiteY6" fmla="*/ 0 h 3236297"/>
              <a:gd name="connsiteX0" fmla="*/ 8616660 w 12260050"/>
              <a:gd name="connsiteY0" fmla="*/ 0 h 3217086"/>
              <a:gd name="connsiteX1" fmla="*/ 8624025 w 12260050"/>
              <a:gd name="connsiteY1" fmla="*/ 2793 h 3217086"/>
              <a:gd name="connsiteX2" fmla="*/ 12260050 w 12260050"/>
              <a:gd name="connsiteY2" fmla="*/ 994503 h 3217086"/>
              <a:gd name="connsiteX3" fmla="*/ 11745219 w 12260050"/>
              <a:gd name="connsiteY3" fmla="*/ 2951988 h 3217086"/>
              <a:gd name="connsiteX4" fmla="*/ 0 w 12260050"/>
              <a:gd name="connsiteY4" fmla="*/ 3217086 h 3217086"/>
              <a:gd name="connsiteX5" fmla="*/ 13447 w 12260050"/>
              <a:gd name="connsiteY5" fmla="*/ 1007950 h 3217086"/>
              <a:gd name="connsiteX6" fmla="*/ 8616660 w 12260050"/>
              <a:gd name="connsiteY6" fmla="*/ 0 h 3217086"/>
              <a:gd name="connsiteX0" fmla="*/ 8616660 w 12260050"/>
              <a:gd name="connsiteY0" fmla="*/ 0 h 3217086"/>
              <a:gd name="connsiteX1" fmla="*/ 8624025 w 12260050"/>
              <a:gd name="connsiteY1" fmla="*/ 2793 h 3217086"/>
              <a:gd name="connsiteX2" fmla="*/ 12260050 w 12260050"/>
              <a:gd name="connsiteY2" fmla="*/ 994503 h 3217086"/>
              <a:gd name="connsiteX3" fmla="*/ 12183209 w 12260050"/>
              <a:gd name="connsiteY3" fmla="*/ 3213245 h 3217086"/>
              <a:gd name="connsiteX4" fmla="*/ 0 w 12260050"/>
              <a:gd name="connsiteY4" fmla="*/ 3217086 h 3217086"/>
              <a:gd name="connsiteX5" fmla="*/ 13447 w 12260050"/>
              <a:gd name="connsiteY5" fmla="*/ 1007950 h 3217086"/>
              <a:gd name="connsiteX6" fmla="*/ 8616660 w 12260050"/>
              <a:gd name="connsiteY6" fmla="*/ 0 h 3217086"/>
              <a:gd name="connsiteX0" fmla="*/ 8616660 w 12198578"/>
              <a:gd name="connsiteY0" fmla="*/ 0 h 3217086"/>
              <a:gd name="connsiteX1" fmla="*/ 8624025 w 12198578"/>
              <a:gd name="connsiteY1" fmla="*/ 2793 h 3217086"/>
              <a:gd name="connsiteX2" fmla="*/ 12198578 w 12198578"/>
              <a:gd name="connsiteY2" fmla="*/ 986819 h 3217086"/>
              <a:gd name="connsiteX3" fmla="*/ 12183209 w 12198578"/>
              <a:gd name="connsiteY3" fmla="*/ 3213245 h 3217086"/>
              <a:gd name="connsiteX4" fmla="*/ 0 w 12198578"/>
              <a:gd name="connsiteY4" fmla="*/ 3217086 h 3217086"/>
              <a:gd name="connsiteX5" fmla="*/ 13447 w 12198578"/>
              <a:gd name="connsiteY5" fmla="*/ 1007950 h 3217086"/>
              <a:gd name="connsiteX6" fmla="*/ 8616660 w 12198578"/>
              <a:gd name="connsiteY6" fmla="*/ 0 h 3217086"/>
              <a:gd name="connsiteX0" fmla="*/ 8616660 w 12198578"/>
              <a:gd name="connsiteY0" fmla="*/ 0 h 3223755"/>
              <a:gd name="connsiteX1" fmla="*/ 8624025 w 12198578"/>
              <a:gd name="connsiteY1" fmla="*/ 2793 h 3223755"/>
              <a:gd name="connsiteX2" fmla="*/ 12198578 w 12198578"/>
              <a:gd name="connsiteY2" fmla="*/ 986819 h 3223755"/>
              <a:gd name="connsiteX3" fmla="*/ 12193720 w 12198578"/>
              <a:gd name="connsiteY3" fmla="*/ 3223755 h 3223755"/>
              <a:gd name="connsiteX4" fmla="*/ 0 w 12198578"/>
              <a:gd name="connsiteY4" fmla="*/ 3217086 h 3223755"/>
              <a:gd name="connsiteX5" fmla="*/ 13447 w 12198578"/>
              <a:gd name="connsiteY5" fmla="*/ 1007950 h 3223755"/>
              <a:gd name="connsiteX6" fmla="*/ 8616660 w 12198578"/>
              <a:gd name="connsiteY6" fmla="*/ 0 h 3223755"/>
              <a:gd name="connsiteX0" fmla="*/ 8661048 w 12242966"/>
              <a:gd name="connsiteY0" fmla="*/ 0 h 3225964"/>
              <a:gd name="connsiteX1" fmla="*/ 8668413 w 12242966"/>
              <a:gd name="connsiteY1" fmla="*/ 2793 h 3225964"/>
              <a:gd name="connsiteX2" fmla="*/ 12242966 w 12242966"/>
              <a:gd name="connsiteY2" fmla="*/ 986819 h 3225964"/>
              <a:gd name="connsiteX3" fmla="*/ 12238108 w 12242966"/>
              <a:gd name="connsiteY3" fmla="*/ 3223755 h 3225964"/>
              <a:gd name="connsiteX4" fmla="*/ 0 w 12242966"/>
              <a:gd name="connsiteY4" fmla="*/ 3225964 h 3225964"/>
              <a:gd name="connsiteX5" fmla="*/ 57835 w 12242966"/>
              <a:gd name="connsiteY5" fmla="*/ 1007950 h 3225964"/>
              <a:gd name="connsiteX6" fmla="*/ 8661048 w 12242966"/>
              <a:gd name="connsiteY6" fmla="*/ 0 h 3225964"/>
              <a:gd name="connsiteX0" fmla="*/ 8661048 w 12242966"/>
              <a:gd name="connsiteY0" fmla="*/ 0 h 3225964"/>
              <a:gd name="connsiteX1" fmla="*/ 8668413 w 12242966"/>
              <a:gd name="connsiteY1" fmla="*/ 2793 h 3225964"/>
              <a:gd name="connsiteX2" fmla="*/ 12242966 w 12242966"/>
              <a:gd name="connsiteY2" fmla="*/ 986819 h 3225964"/>
              <a:gd name="connsiteX3" fmla="*/ 12238108 w 12242966"/>
              <a:gd name="connsiteY3" fmla="*/ 3223755 h 3225964"/>
              <a:gd name="connsiteX4" fmla="*/ 0 w 12242966"/>
              <a:gd name="connsiteY4" fmla="*/ 3225964 h 3225964"/>
              <a:gd name="connsiteX5" fmla="*/ 31202 w 12242966"/>
              <a:gd name="connsiteY5" fmla="*/ 999072 h 3225964"/>
              <a:gd name="connsiteX6" fmla="*/ 8661048 w 12242966"/>
              <a:gd name="connsiteY6" fmla="*/ 0 h 322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2966" h="3225964">
                <a:moveTo>
                  <a:pt x="8661048" y="0"/>
                </a:moveTo>
                <a:lnTo>
                  <a:pt x="8668413" y="2793"/>
                </a:lnTo>
                <a:lnTo>
                  <a:pt x="12242966" y="986819"/>
                </a:lnTo>
                <a:cubicBezTo>
                  <a:pt x="12241347" y="1732464"/>
                  <a:pt x="12239727" y="2478110"/>
                  <a:pt x="12238108" y="3223755"/>
                </a:cubicBezTo>
                <a:lnTo>
                  <a:pt x="0" y="3225964"/>
                </a:lnTo>
                <a:cubicBezTo>
                  <a:pt x="4482" y="2576030"/>
                  <a:pt x="26720" y="1649006"/>
                  <a:pt x="31202" y="999072"/>
                </a:cubicBezTo>
                <a:lnTo>
                  <a:pt x="8661048"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text&#10;&#10;Description automatically generated">
            <a:extLst>
              <a:ext uri="{FF2B5EF4-FFF2-40B4-BE49-F238E27FC236}">
                <a16:creationId xmlns:a16="http://schemas.microsoft.com/office/drawing/2014/main" id="{F79DFC0D-C14A-0C4D-84A1-CA377E7B386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1999" y="2962179"/>
            <a:ext cx="5334001" cy="1995893"/>
          </a:xfrm>
          <a:prstGeom prst="rect">
            <a:avLst/>
          </a:prstGeom>
        </p:spPr>
      </p:pic>
      <p:sp>
        <p:nvSpPr>
          <p:cNvPr id="7" name="Title 1">
            <a:extLst>
              <a:ext uri="{FF2B5EF4-FFF2-40B4-BE49-F238E27FC236}">
                <a16:creationId xmlns:a16="http://schemas.microsoft.com/office/drawing/2014/main" id="{6D208309-0462-8541-810A-1B44629BDA2B}"/>
              </a:ext>
            </a:extLst>
          </p:cNvPr>
          <p:cNvSpPr>
            <a:spLocks noGrp="1"/>
          </p:cNvSpPr>
          <p:nvPr>
            <p:ph type="ctrTitle" hasCustomPrompt="1"/>
          </p:nvPr>
        </p:nvSpPr>
        <p:spPr>
          <a:xfrm>
            <a:off x="1066800" y="4589904"/>
            <a:ext cx="10058400" cy="1001872"/>
          </a:xfrm>
        </p:spPr>
        <p:txBody>
          <a:bodyPr anchor="b"/>
          <a:lstStyle>
            <a:lvl1pPr algn="l">
              <a:lnSpc>
                <a:spcPct val="80000"/>
              </a:lnSpc>
              <a:defRPr sz="4000" b="1" i="0" spc="0" baseline="0">
                <a:solidFill>
                  <a:schemeClr val="tx2"/>
                </a:solidFill>
                <a:latin typeface="Trebuchet MS" panose="020B0703020202090204" pitchFamily="34" charset="0"/>
              </a:defRPr>
            </a:lvl1pPr>
          </a:lstStyle>
          <a:p>
            <a:r>
              <a:rPr lang="en-US"/>
              <a:t>Click to edit master title style</a:t>
            </a:r>
          </a:p>
        </p:txBody>
      </p:sp>
      <p:sp>
        <p:nvSpPr>
          <p:cNvPr id="8" name="Subtitle 2">
            <a:extLst>
              <a:ext uri="{FF2B5EF4-FFF2-40B4-BE49-F238E27FC236}">
                <a16:creationId xmlns:a16="http://schemas.microsoft.com/office/drawing/2014/main" id="{0028168B-6ACE-9E48-A8FC-7DAB851DA5C4}"/>
              </a:ext>
            </a:extLst>
          </p:cNvPr>
          <p:cNvSpPr>
            <a:spLocks noGrp="1"/>
          </p:cNvSpPr>
          <p:nvPr>
            <p:ph type="subTitle" idx="1" hasCustomPrompt="1"/>
          </p:nvPr>
        </p:nvSpPr>
        <p:spPr>
          <a:xfrm>
            <a:off x="1066800" y="5724557"/>
            <a:ext cx="10058400" cy="463513"/>
          </a:xfrm>
          <a:prstGeom prst="rect">
            <a:avLst/>
          </a:prstGeom>
        </p:spPr>
        <p:txBody>
          <a:bodyPr anchor="t">
            <a:noAutofit/>
          </a:bodyPr>
          <a:lstStyle>
            <a:lvl1pPr marL="0" indent="0" algn="l">
              <a:lnSpc>
                <a:spcPct val="110000"/>
              </a:lnSpc>
              <a:buNone/>
              <a:defRPr sz="1500" b="0" i="0" kern="800" spc="300" baseline="0">
                <a:solidFill>
                  <a:schemeClr val="tx1"/>
                </a:solidFill>
                <a:latin typeface="Trebuchet MS" panose="020B070302020209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Slide Number Placeholder 5">
            <a:extLst>
              <a:ext uri="{FF2B5EF4-FFF2-40B4-BE49-F238E27FC236}">
                <a16:creationId xmlns:a16="http://schemas.microsoft.com/office/drawing/2014/main" id="{575D77BE-4FAC-F444-91E1-78A48998D11B}"/>
              </a:ext>
            </a:extLst>
          </p:cNvPr>
          <p:cNvSpPr txBox="1">
            <a:spLocks/>
          </p:cNvSpPr>
          <p:nvPr userDrawn="1"/>
        </p:nvSpPr>
        <p:spPr>
          <a:xfrm>
            <a:off x="1015062" y="6400799"/>
            <a:ext cx="11227904"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b="1" i="0" kern="1200">
                <a:solidFill>
                  <a:schemeClr val="bg2"/>
                </a:solidFill>
                <a:effectLst/>
                <a:latin typeface="+mn-lt"/>
                <a:ea typeface="+mn-ea"/>
                <a:cs typeface="+mn-cs"/>
              </a:rPr>
              <a:t>GILEAD and the GILEAD logo are trademarks of Gilead Sciences, Inc. </a:t>
            </a:r>
            <a:endParaRPr lang="en-US" b="0" i="0">
              <a:latin typeface="Trebuchet MS" panose="020B0703020202090204" pitchFamily="34" charset="0"/>
            </a:endParaRPr>
          </a:p>
        </p:txBody>
      </p:sp>
    </p:spTree>
    <p:extLst>
      <p:ext uri="{BB962C8B-B14F-4D97-AF65-F5344CB8AC3E}">
        <p14:creationId xmlns:p14="http://schemas.microsoft.com/office/powerpoint/2010/main" val="736756317"/>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3_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BAE6AD-B7D4-B04A-86FE-7779FC9A234F}"/>
              </a:ext>
            </a:extLst>
          </p:cNvPr>
          <p:cNvPicPr>
            <a:picLocks noChangeAspect="1"/>
          </p:cNvPicPr>
          <p:nvPr userDrawn="1"/>
        </p:nvPicPr>
        <p:blipFill>
          <a:blip r:embed="rId2"/>
          <a:stretch>
            <a:fillRect/>
          </a:stretch>
        </p:blipFill>
        <p:spPr>
          <a:xfrm>
            <a:off x="11765651" y="6408817"/>
            <a:ext cx="206592" cy="275456"/>
          </a:xfrm>
          <a:prstGeom prst="rect">
            <a:avLst/>
          </a:prstGeom>
        </p:spPr>
      </p:pic>
      <p:sp>
        <p:nvSpPr>
          <p:cNvPr id="11" name="Title 4">
            <a:extLst>
              <a:ext uri="{FF2B5EF4-FFF2-40B4-BE49-F238E27FC236}">
                <a16:creationId xmlns:a16="http://schemas.microsoft.com/office/drawing/2014/main" id="{B9878A25-57F3-DE45-9B5D-913EC7AD05F7}"/>
              </a:ext>
            </a:extLst>
          </p:cNvPr>
          <p:cNvSpPr>
            <a:spLocks noGrp="1"/>
          </p:cNvSpPr>
          <p:nvPr>
            <p:ph type="title"/>
          </p:nvPr>
        </p:nvSpPr>
        <p:spPr>
          <a:xfrm>
            <a:off x="577516" y="365125"/>
            <a:ext cx="10972800" cy="987019"/>
          </a:xfrm>
        </p:spPr>
        <p:txBody>
          <a:bodyPr/>
          <a:lstStyle/>
          <a:p>
            <a:r>
              <a:rPr lang="en-US"/>
              <a:t>Click to edit Master title style</a:t>
            </a:r>
          </a:p>
        </p:txBody>
      </p:sp>
      <p:sp>
        <p:nvSpPr>
          <p:cNvPr id="12" name="Text Placeholder 2">
            <a:extLst>
              <a:ext uri="{FF2B5EF4-FFF2-40B4-BE49-F238E27FC236}">
                <a16:creationId xmlns:a16="http://schemas.microsoft.com/office/drawing/2014/main" id="{37F7DFF8-155C-D14A-AE88-664D164A59E8}"/>
              </a:ext>
            </a:extLst>
          </p:cNvPr>
          <p:cNvSpPr>
            <a:spLocks noGrp="1"/>
          </p:cNvSpPr>
          <p:nvPr>
            <p:ph idx="1"/>
          </p:nvPr>
        </p:nvSpPr>
        <p:spPr>
          <a:xfrm>
            <a:off x="628650" y="1809750"/>
            <a:ext cx="10920222" cy="4351338"/>
          </a:xfrm>
          <a:prstGeom prst="rect">
            <a:avLst/>
          </a:prstGeom>
        </p:spPr>
        <p:txBody>
          <a:bodyPr vert="horz" lIns="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Slide Number Placeholder 5">
            <a:extLst>
              <a:ext uri="{FF2B5EF4-FFF2-40B4-BE49-F238E27FC236}">
                <a16:creationId xmlns:a16="http://schemas.microsoft.com/office/drawing/2014/main" id="{DD7CA6BE-5B6B-5E40-AA05-052DDB0DC309}"/>
              </a:ext>
            </a:extLst>
          </p:cNvPr>
          <p:cNvSpPr>
            <a:spLocks noGrp="1"/>
          </p:cNvSpPr>
          <p:nvPr>
            <p:ph type="sldNum" sz="quarter" idx="4"/>
          </p:nvPr>
        </p:nvSpPr>
        <p:spPr>
          <a:xfrm>
            <a:off x="628650" y="6255657"/>
            <a:ext cx="10579434" cy="504000"/>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a:p>
        </p:txBody>
      </p:sp>
    </p:spTree>
    <p:extLst>
      <p:ext uri="{BB962C8B-B14F-4D97-AF65-F5344CB8AC3E}">
        <p14:creationId xmlns:p14="http://schemas.microsoft.com/office/powerpoint/2010/main" val="2907078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_Content-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460B3-6ACD-194D-9D44-C086FB470179}"/>
              </a:ext>
            </a:extLst>
          </p:cNvPr>
          <p:cNvSpPr>
            <a:spLocks noGrp="1"/>
          </p:cNvSpPr>
          <p:nvPr>
            <p:ph type="title" hasCustomPrompt="1"/>
          </p:nvPr>
        </p:nvSpPr>
        <p:spPr>
          <a:xfrm>
            <a:off x="577516" y="82296"/>
            <a:ext cx="10972800" cy="987019"/>
          </a:xfrm>
        </p:spPr>
        <p:txBody>
          <a:bodyPr/>
          <a:lstStyle>
            <a:lvl1pPr>
              <a:lnSpc>
                <a:spcPct val="80000"/>
              </a:lnSpc>
              <a:defRPr sz="3600">
                <a:solidFill>
                  <a:schemeClr val="tx2"/>
                </a:solidFill>
              </a:defRPr>
            </a:lvl1pPr>
          </a:lstStyle>
          <a:p>
            <a:r>
              <a:rPr lang="en-US"/>
              <a:t>Click to edit master title style</a:t>
            </a:r>
          </a:p>
        </p:txBody>
      </p:sp>
      <p:pic>
        <p:nvPicPr>
          <p:cNvPr id="7" name="Picture 6">
            <a:extLst>
              <a:ext uri="{FF2B5EF4-FFF2-40B4-BE49-F238E27FC236}">
                <a16:creationId xmlns:a16="http://schemas.microsoft.com/office/drawing/2014/main" id="{D6BAE6AD-B7D4-B04A-86FE-7779FC9A23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65651" y="6408817"/>
            <a:ext cx="206592" cy="275456"/>
          </a:xfrm>
          <a:prstGeom prst="rect">
            <a:avLst/>
          </a:prstGeom>
        </p:spPr>
      </p:pic>
      <p:sp>
        <p:nvSpPr>
          <p:cNvPr id="8" name="Content Placeholder 7">
            <a:extLst>
              <a:ext uri="{FF2B5EF4-FFF2-40B4-BE49-F238E27FC236}">
                <a16:creationId xmlns:a16="http://schemas.microsoft.com/office/drawing/2014/main" id="{6CD8113E-1FCA-604A-96E5-3BF77C5AC38C}"/>
              </a:ext>
            </a:extLst>
          </p:cNvPr>
          <p:cNvSpPr>
            <a:spLocks noGrp="1"/>
          </p:cNvSpPr>
          <p:nvPr>
            <p:ph sz="quarter" idx="13"/>
          </p:nvPr>
        </p:nvSpPr>
        <p:spPr>
          <a:xfrm>
            <a:off x="577516" y="1572323"/>
            <a:ext cx="10972800" cy="4599878"/>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F817CF6A-808E-8C4F-9BE1-507266848035}"/>
              </a:ext>
            </a:extLst>
          </p:cNvPr>
          <p:cNvSpPr>
            <a:spLocks noGrp="1"/>
          </p:cNvSpPr>
          <p:nvPr>
            <p:ph type="sldNum" sz="quarter" idx="4"/>
          </p:nvPr>
        </p:nvSpPr>
        <p:spPr>
          <a:xfrm>
            <a:off x="211015" y="6400799"/>
            <a:ext cx="366501" cy="291492"/>
          </a:xfrm>
          <a:prstGeom prst="rect">
            <a:avLst/>
          </a:prstGeom>
        </p:spPr>
        <p:txBody>
          <a:bodyPr vert="horz" lIns="91440" tIns="45720" rIns="91440" bIns="45720" rtlCol="0" anchor="ctr"/>
          <a:lstStyle>
            <a:lvl1pPr algn="l">
              <a:defRPr sz="800">
                <a:solidFill>
                  <a:schemeClr val="tx1"/>
                </a:solidFill>
              </a:defRPr>
            </a:lvl1pPr>
          </a:lstStyle>
          <a:p>
            <a:fld id="{4BEAA09E-D67E-864E-8466-C38E88600C4F}" type="slidenum">
              <a:rPr lang="en-US" smtClean="0"/>
              <a:pPr/>
              <a:t>‹#›</a:t>
            </a:fld>
            <a:endParaRPr lang="en-US"/>
          </a:p>
        </p:txBody>
      </p:sp>
      <p:sp>
        <p:nvSpPr>
          <p:cNvPr id="5" name="Text Placeholder 4">
            <a:extLst>
              <a:ext uri="{FF2B5EF4-FFF2-40B4-BE49-F238E27FC236}">
                <a16:creationId xmlns:a16="http://schemas.microsoft.com/office/drawing/2014/main" id="{49E2D19A-DD4F-47D9-9687-B988110BE4BD}"/>
              </a:ext>
            </a:extLst>
          </p:cNvPr>
          <p:cNvSpPr>
            <a:spLocks noGrp="1"/>
          </p:cNvSpPr>
          <p:nvPr>
            <p:ph type="body" sz="quarter" idx="14"/>
          </p:nvPr>
        </p:nvSpPr>
        <p:spPr>
          <a:xfrm>
            <a:off x="577850" y="6219825"/>
            <a:ext cx="10972800" cy="290513"/>
          </a:xfrm>
        </p:spPr>
        <p:txBody>
          <a:bodyPr anchor="b"/>
          <a:lstStyle>
            <a:lvl1pPr>
              <a:lnSpc>
                <a:spcPct val="100000"/>
              </a:lnSpc>
              <a:spcAft>
                <a:spcPts val="0"/>
              </a:spcAft>
              <a:defRPr sz="1100"/>
            </a:lvl1pPr>
          </a:lstStyle>
          <a:p>
            <a:pPr lvl="0"/>
            <a:r>
              <a:rPr lang="en-US"/>
              <a:t>Click to edit Master text styles</a:t>
            </a:r>
          </a:p>
        </p:txBody>
      </p:sp>
    </p:spTree>
    <p:extLst>
      <p:ext uri="{BB962C8B-B14F-4D97-AF65-F5344CB8AC3E}">
        <p14:creationId xmlns:p14="http://schemas.microsoft.com/office/powerpoint/2010/main" val="523719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Key Point-Red BG">
    <p:spTree>
      <p:nvGrpSpPr>
        <p:cNvPr id="1" name=""/>
        <p:cNvGrpSpPr/>
        <p:nvPr/>
      </p:nvGrpSpPr>
      <p:grpSpPr>
        <a:xfrm>
          <a:off x="0" y="0"/>
          <a:ext cx="0" cy="0"/>
          <a:chOff x="0" y="0"/>
          <a:chExt cx="0" cy="0"/>
        </a:xfrm>
      </p:grpSpPr>
      <p:sp>
        <p:nvSpPr>
          <p:cNvPr id="11" name="Snip Same Side Corner Rectangle 9">
            <a:extLst>
              <a:ext uri="{FF2B5EF4-FFF2-40B4-BE49-F238E27FC236}">
                <a16:creationId xmlns:a16="http://schemas.microsoft.com/office/drawing/2014/main" id="{24A32D0D-3DF4-DD47-B14E-3B204C1AA9C2}"/>
              </a:ext>
            </a:extLst>
          </p:cNvPr>
          <p:cNvSpPr/>
          <p:nvPr userDrawn="1"/>
        </p:nvSpPr>
        <p:spPr>
          <a:xfrm rot="10800000">
            <a:off x="-13855" y="-19869"/>
            <a:ext cx="12219709" cy="6897738"/>
          </a:xfrm>
          <a:custGeom>
            <a:avLst/>
            <a:gdLst>
              <a:gd name="connsiteX0" fmla="*/ 1143023 w 12219709"/>
              <a:gd name="connsiteY0" fmla="*/ 0 h 6858000"/>
              <a:gd name="connsiteX1" fmla="*/ 11076686 w 12219709"/>
              <a:gd name="connsiteY1" fmla="*/ 0 h 6858000"/>
              <a:gd name="connsiteX2" fmla="*/ 12219709 w 12219709"/>
              <a:gd name="connsiteY2" fmla="*/ 1143023 h 6858000"/>
              <a:gd name="connsiteX3" fmla="*/ 12219709 w 12219709"/>
              <a:gd name="connsiteY3" fmla="*/ 6858000 h 6858000"/>
              <a:gd name="connsiteX4" fmla="*/ 12219709 w 12219709"/>
              <a:gd name="connsiteY4" fmla="*/ 6858000 h 6858000"/>
              <a:gd name="connsiteX5" fmla="*/ 0 w 12219709"/>
              <a:gd name="connsiteY5" fmla="*/ 6858000 h 6858000"/>
              <a:gd name="connsiteX6" fmla="*/ 0 w 12219709"/>
              <a:gd name="connsiteY6" fmla="*/ 6858000 h 6858000"/>
              <a:gd name="connsiteX7" fmla="*/ 0 w 12219709"/>
              <a:gd name="connsiteY7" fmla="*/ 1143023 h 6858000"/>
              <a:gd name="connsiteX8" fmla="*/ 1143023 w 12219709"/>
              <a:gd name="connsiteY8" fmla="*/ 0 h 6858000"/>
              <a:gd name="connsiteX0" fmla="*/ 1143023 w 12219709"/>
              <a:gd name="connsiteY0" fmla="*/ 9236 h 6867236"/>
              <a:gd name="connsiteX1" fmla="*/ 9589632 w 12219709"/>
              <a:gd name="connsiteY1" fmla="*/ 0 h 6867236"/>
              <a:gd name="connsiteX2" fmla="*/ 12219709 w 12219709"/>
              <a:gd name="connsiteY2" fmla="*/ 1152259 h 6867236"/>
              <a:gd name="connsiteX3" fmla="*/ 12219709 w 12219709"/>
              <a:gd name="connsiteY3" fmla="*/ 6867236 h 6867236"/>
              <a:gd name="connsiteX4" fmla="*/ 12219709 w 12219709"/>
              <a:gd name="connsiteY4" fmla="*/ 6867236 h 6867236"/>
              <a:gd name="connsiteX5" fmla="*/ 0 w 12219709"/>
              <a:gd name="connsiteY5" fmla="*/ 6867236 h 6867236"/>
              <a:gd name="connsiteX6" fmla="*/ 0 w 12219709"/>
              <a:gd name="connsiteY6" fmla="*/ 6867236 h 6867236"/>
              <a:gd name="connsiteX7" fmla="*/ 0 w 12219709"/>
              <a:gd name="connsiteY7" fmla="*/ 1152259 h 6867236"/>
              <a:gd name="connsiteX8" fmla="*/ 1143023 w 12219709"/>
              <a:gd name="connsiteY8" fmla="*/ 9236 h 6867236"/>
              <a:gd name="connsiteX0" fmla="*/ 9594296 w 12219709"/>
              <a:gd name="connsiteY0" fmla="*/ 0 h 6885709"/>
              <a:gd name="connsiteX1" fmla="*/ 9589632 w 12219709"/>
              <a:gd name="connsiteY1" fmla="*/ 18473 h 6885709"/>
              <a:gd name="connsiteX2" fmla="*/ 12219709 w 12219709"/>
              <a:gd name="connsiteY2" fmla="*/ 1170732 h 6885709"/>
              <a:gd name="connsiteX3" fmla="*/ 12219709 w 12219709"/>
              <a:gd name="connsiteY3" fmla="*/ 6885709 h 6885709"/>
              <a:gd name="connsiteX4" fmla="*/ 12219709 w 12219709"/>
              <a:gd name="connsiteY4" fmla="*/ 6885709 h 6885709"/>
              <a:gd name="connsiteX5" fmla="*/ 0 w 12219709"/>
              <a:gd name="connsiteY5" fmla="*/ 6885709 h 6885709"/>
              <a:gd name="connsiteX6" fmla="*/ 0 w 12219709"/>
              <a:gd name="connsiteY6" fmla="*/ 6885709 h 6885709"/>
              <a:gd name="connsiteX7" fmla="*/ 0 w 12219709"/>
              <a:gd name="connsiteY7" fmla="*/ 1170732 h 6885709"/>
              <a:gd name="connsiteX8" fmla="*/ 9594296 w 12219709"/>
              <a:gd name="connsiteY8" fmla="*/ 0 h 6885709"/>
              <a:gd name="connsiteX0" fmla="*/ 8624478 w 12219709"/>
              <a:gd name="connsiteY0" fmla="*/ 0 h 6876473"/>
              <a:gd name="connsiteX1" fmla="*/ 9589632 w 12219709"/>
              <a:gd name="connsiteY1" fmla="*/ 9237 h 6876473"/>
              <a:gd name="connsiteX2" fmla="*/ 12219709 w 12219709"/>
              <a:gd name="connsiteY2" fmla="*/ 1161496 h 6876473"/>
              <a:gd name="connsiteX3" fmla="*/ 12219709 w 12219709"/>
              <a:gd name="connsiteY3" fmla="*/ 6876473 h 6876473"/>
              <a:gd name="connsiteX4" fmla="*/ 12219709 w 12219709"/>
              <a:gd name="connsiteY4" fmla="*/ 6876473 h 6876473"/>
              <a:gd name="connsiteX5" fmla="*/ 0 w 12219709"/>
              <a:gd name="connsiteY5" fmla="*/ 6876473 h 6876473"/>
              <a:gd name="connsiteX6" fmla="*/ 0 w 12219709"/>
              <a:gd name="connsiteY6" fmla="*/ 6876473 h 6876473"/>
              <a:gd name="connsiteX7" fmla="*/ 0 w 12219709"/>
              <a:gd name="connsiteY7" fmla="*/ 1161496 h 6876473"/>
              <a:gd name="connsiteX8" fmla="*/ 8624478 w 12219709"/>
              <a:gd name="connsiteY8" fmla="*/ 0 h 6876473"/>
              <a:gd name="connsiteX0" fmla="*/ 8624478 w 12219709"/>
              <a:gd name="connsiteY0" fmla="*/ 18472 h 6894945"/>
              <a:gd name="connsiteX1" fmla="*/ 8610578 w 12219709"/>
              <a:gd name="connsiteY1" fmla="*/ 0 h 6894945"/>
              <a:gd name="connsiteX2" fmla="*/ 12219709 w 12219709"/>
              <a:gd name="connsiteY2" fmla="*/ 1179968 h 6894945"/>
              <a:gd name="connsiteX3" fmla="*/ 12219709 w 12219709"/>
              <a:gd name="connsiteY3" fmla="*/ 6894945 h 6894945"/>
              <a:gd name="connsiteX4" fmla="*/ 12219709 w 12219709"/>
              <a:gd name="connsiteY4" fmla="*/ 6894945 h 6894945"/>
              <a:gd name="connsiteX5" fmla="*/ 0 w 12219709"/>
              <a:gd name="connsiteY5" fmla="*/ 6894945 h 6894945"/>
              <a:gd name="connsiteX6" fmla="*/ 0 w 12219709"/>
              <a:gd name="connsiteY6" fmla="*/ 6894945 h 6894945"/>
              <a:gd name="connsiteX7" fmla="*/ 0 w 12219709"/>
              <a:gd name="connsiteY7" fmla="*/ 1179968 h 6894945"/>
              <a:gd name="connsiteX8" fmla="*/ 8624478 w 12219709"/>
              <a:gd name="connsiteY8" fmla="*/ 18472 h 6894945"/>
              <a:gd name="connsiteX0" fmla="*/ 8603213 w 12219709"/>
              <a:gd name="connsiteY0" fmla="*/ 0 h 6897738"/>
              <a:gd name="connsiteX1" fmla="*/ 8610578 w 12219709"/>
              <a:gd name="connsiteY1" fmla="*/ 2793 h 6897738"/>
              <a:gd name="connsiteX2" fmla="*/ 12219709 w 12219709"/>
              <a:gd name="connsiteY2" fmla="*/ 1182761 h 6897738"/>
              <a:gd name="connsiteX3" fmla="*/ 12219709 w 12219709"/>
              <a:gd name="connsiteY3" fmla="*/ 6897738 h 6897738"/>
              <a:gd name="connsiteX4" fmla="*/ 12219709 w 12219709"/>
              <a:gd name="connsiteY4" fmla="*/ 6897738 h 6897738"/>
              <a:gd name="connsiteX5" fmla="*/ 0 w 12219709"/>
              <a:gd name="connsiteY5" fmla="*/ 6897738 h 6897738"/>
              <a:gd name="connsiteX6" fmla="*/ 0 w 12219709"/>
              <a:gd name="connsiteY6" fmla="*/ 6897738 h 6897738"/>
              <a:gd name="connsiteX7" fmla="*/ 0 w 12219709"/>
              <a:gd name="connsiteY7" fmla="*/ 1182761 h 6897738"/>
              <a:gd name="connsiteX8" fmla="*/ 8603213 w 12219709"/>
              <a:gd name="connsiteY8" fmla="*/ 0 h 689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19709" h="6897738">
                <a:moveTo>
                  <a:pt x="8603213" y="0"/>
                </a:moveTo>
                <a:lnTo>
                  <a:pt x="8610578" y="2793"/>
                </a:lnTo>
                <a:lnTo>
                  <a:pt x="12219709" y="1182761"/>
                </a:lnTo>
                <a:lnTo>
                  <a:pt x="12219709" y="6897738"/>
                </a:lnTo>
                <a:lnTo>
                  <a:pt x="12219709" y="6897738"/>
                </a:lnTo>
                <a:lnTo>
                  <a:pt x="0" y="6897738"/>
                </a:lnTo>
                <a:lnTo>
                  <a:pt x="0" y="6897738"/>
                </a:lnTo>
                <a:lnTo>
                  <a:pt x="0" y="1182761"/>
                </a:lnTo>
                <a:lnTo>
                  <a:pt x="8603213"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949B4A-737F-9943-BA78-DDF26CE4B4CE}"/>
              </a:ext>
            </a:extLst>
          </p:cNvPr>
          <p:cNvSpPr>
            <a:spLocks noGrp="1"/>
          </p:cNvSpPr>
          <p:nvPr>
            <p:ph type="title" hasCustomPrompt="1"/>
          </p:nvPr>
        </p:nvSpPr>
        <p:spPr>
          <a:xfrm>
            <a:off x="831850" y="1302299"/>
            <a:ext cx="10515600" cy="4207548"/>
          </a:xfrm>
          <a:ln w="3175">
            <a:noFill/>
          </a:ln>
        </p:spPr>
        <p:txBody>
          <a:bodyPr anchor="ctr"/>
          <a:lstStyle>
            <a:lvl1pPr algn="l">
              <a:lnSpc>
                <a:spcPct val="100000"/>
              </a:lnSpc>
              <a:defRPr sz="4500" b="1" i="0">
                <a:solidFill>
                  <a:schemeClr val="bg1"/>
                </a:solidFill>
                <a:latin typeface="Trebuchet MS" panose="020B0703020202090204" pitchFamily="34" charset="0"/>
              </a:defRPr>
            </a:lvl1pPr>
          </a:lstStyle>
          <a:p>
            <a:r>
              <a:rPr lang="en-US"/>
              <a:t>Click to edit master title style</a:t>
            </a:r>
          </a:p>
        </p:txBody>
      </p:sp>
      <p:pic>
        <p:nvPicPr>
          <p:cNvPr id="6" name="Picture 5" descr="A picture containing text&#10;&#10;Description automatically generated">
            <a:extLst>
              <a:ext uri="{FF2B5EF4-FFF2-40B4-BE49-F238E27FC236}">
                <a16:creationId xmlns:a16="http://schemas.microsoft.com/office/drawing/2014/main" id="{C482021D-608E-5E46-B147-05832E43AE4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16869717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3E83E5-2EF2-6A43-863C-E6A58A5E3C21}"/>
              </a:ext>
            </a:extLst>
          </p:cNvPr>
          <p:cNvSpPr>
            <a:spLocks noGrp="1"/>
          </p:cNvSpPr>
          <p:nvPr>
            <p:ph idx="1"/>
          </p:nvPr>
        </p:nvSpPr>
        <p:spPr>
          <a:xfrm>
            <a:off x="447615" y="2062501"/>
            <a:ext cx="11269255" cy="4114461"/>
          </a:xfrm>
        </p:spPr>
        <p:txBody>
          <a:bodyPr lIns="0" tIns="0" rIns="0" bIns="0"/>
          <a:lstStyle>
            <a:lvl1pPr>
              <a:defRPr b="0" i="0">
                <a:solidFill>
                  <a:schemeClr val="tx1"/>
                </a:solidFill>
                <a:latin typeface="Trebuchet MS Regular" panose="020B0603020202020204" pitchFamily="34" charset="0"/>
                <a:ea typeface="Roboto Light" panose="02000000000000000000" pitchFamily="2" charset="0"/>
                <a:cs typeface="Arial" panose="020B0604020202020204" pitchFamily="34" charset="0"/>
              </a:defRPr>
            </a:lvl1pPr>
            <a:lvl2pPr>
              <a:defRPr b="0" i="0">
                <a:solidFill>
                  <a:schemeClr val="tx1"/>
                </a:solidFill>
                <a:latin typeface="Trebuchet MS Regular" panose="020B0603020202020204" pitchFamily="34" charset="0"/>
                <a:ea typeface="Roboto Light" panose="02000000000000000000" pitchFamily="2" charset="0"/>
                <a:cs typeface="Arial" panose="020B0604020202020204" pitchFamily="34" charset="0"/>
              </a:defRPr>
            </a:lvl2pPr>
            <a:lvl3pPr>
              <a:defRPr b="0" i="0">
                <a:solidFill>
                  <a:schemeClr val="tx1"/>
                </a:solidFill>
                <a:latin typeface="Trebuchet MS Regular" panose="020B0603020202020204" pitchFamily="34" charset="0"/>
                <a:ea typeface="Roboto Light" panose="02000000000000000000" pitchFamily="2" charset="0"/>
                <a:cs typeface="Arial" panose="020B0604020202020204" pitchFamily="34" charset="0"/>
              </a:defRPr>
            </a:lvl3pPr>
            <a:lvl4pPr>
              <a:defRPr b="0" i="0">
                <a:solidFill>
                  <a:schemeClr val="tx1"/>
                </a:solidFill>
                <a:latin typeface="Trebuchet MS Regular" panose="020B0603020202020204" pitchFamily="34" charset="0"/>
                <a:ea typeface="Roboto Light" panose="02000000000000000000" pitchFamily="2" charset="0"/>
                <a:cs typeface="Arial" panose="020B0604020202020204" pitchFamily="34" charset="0"/>
              </a:defRPr>
            </a:lvl4pPr>
            <a:lvl5pPr>
              <a:defRPr b="0" i="0">
                <a:solidFill>
                  <a:schemeClr val="tx1"/>
                </a:solidFill>
                <a:latin typeface="Trebuchet MS Regular" panose="020B0603020202020204" pitchFamily="34" charset="0"/>
                <a:ea typeface="Roboto Light"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632D094-B162-CC47-A614-660A97B755DD}"/>
              </a:ext>
            </a:extLst>
          </p:cNvPr>
          <p:cNvSpPr>
            <a:spLocks noGrp="1"/>
          </p:cNvSpPr>
          <p:nvPr>
            <p:ph type="sldNum" sz="quarter" idx="12"/>
          </p:nvPr>
        </p:nvSpPr>
        <p:spPr>
          <a:xfrm>
            <a:off x="11356848" y="6446519"/>
            <a:ext cx="457200" cy="411480"/>
          </a:xfrm>
        </p:spPr>
        <p:txBody>
          <a:bodyPr/>
          <a:lstStyle>
            <a:lvl1pPr>
              <a:defRPr sz="900" b="0" i="0">
                <a:solidFill>
                  <a:schemeClr val="tx2"/>
                </a:solidFill>
                <a:latin typeface="Trebuchet MS Regular" panose="020B0603020202020204" pitchFamily="34" charset="0"/>
              </a:defRPr>
            </a:lvl1pPr>
          </a:lstStyle>
          <a:p>
            <a:fld id="{A98D944F-E0E7-A24A-914C-DDFD515C1584}" type="slidenum">
              <a:rPr lang="en-US" smtClean="0"/>
              <a:pPr/>
              <a:t>‹#›</a:t>
            </a:fld>
            <a:endParaRPr lang="en-US"/>
          </a:p>
        </p:txBody>
      </p:sp>
      <p:sp>
        <p:nvSpPr>
          <p:cNvPr id="13" name="Title 1">
            <a:extLst>
              <a:ext uri="{FF2B5EF4-FFF2-40B4-BE49-F238E27FC236}">
                <a16:creationId xmlns:a16="http://schemas.microsoft.com/office/drawing/2014/main" id="{69A11B6D-85FD-BA46-B0C1-FEA93902B870}"/>
              </a:ext>
            </a:extLst>
          </p:cNvPr>
          <p:cNvSpPr>
            <a:spLocks noGrp="1"/>
          </p:cNvSpPr>
          <p:nvPr>
            <p:ph type="title"/>
          </p:nvPr>
        </p:nvSpPr>
        <p:spPr>
          <a:xfrm>
            <a:off x="447615" y="1018903"/>
            <a:ext cx="11269255" cy="671785"/>
          </a:xfrm>
        </p:spPr>
        <p:txBody>
          <a:bodyPr lIns="0" tIns="0" rIns="0" bIns="0" anchor="t" anchorCtr="0"/>
          <a:lstStyle>
            <a:lvl1pPr>
              <a:defRPr b="0" i="0">
                <a:solidFill>
                  <a:schemeClr val="accent1"/>
                </a:solidFill>
                <a:latin typeface="Trebuchet MS" panose="020B0603020202020204" pitchFamily="34" charset="0"/>
                <a:ea typeface="Trebuchet MS" panose="020B0603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6673663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bwMode="auto">
          <a:xfrm>
            <a:off x="609600" y="327780"/>
            <a:ext cx="10972800" cy="78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lstStyle>
            <a:lvl1pPr>
              <a:defRPr sz="3600"/>
            </a:lvl1pPr>
          </a:lstStyle>
          <a:p>
            <a:pPr lvl="0"/>
            <a:r>
              <a:rPr lang="en-US" altLang="en-US"/>
              <a:t>Click to edit Master title style</a:t>
            </a:r>
          </a:p>
        </p:txBody>
      </p:sp>
      <p:sp>
        <p:nvSpPr>
          <p:cNvPr id="3" name="Content Placeholder 2"/>
          <p:cNvSpPr>
            <a:spLocks noGrp="1"/>
          </p:cNvSpPr>
          <p:nvPr>
            <p:ph idx="1" hasCustomPrompt="1"/>
          </p:nvPr>
        </p:nvSpPr>
        <p:spPr>
          <a:xfrm>
            <a:off x="609600" y="1341121"/>
            <a:ext cx="10972800" cy="4351339"/>
          </a:xfrm>
        </p:spPr>
        <p:txBody>
          <a:bodyPr lIns="0" rIns="0"/>
          <a:lstStyle>
            <a:lvl1pPr>
              <a:lnSpc>
                <a:spcPct val="100000"/>
              </a:lnSpc>
              <a:spcBef>
                <a:spcPts val="300"/>
              </a:spcBef>
              <a:spcAft>
                <a:spcPts val="600"/>
              </a:spcAft>
              <a:defRPr sz="2000"/>
            </a:lvl1pPr>
            <a:lvl2pPr marL="615903" indent="-309011">
              <a:lnSpc>
                <a:spcPct val="100000"/>
              </a:lnSpc>
              <a:spcBef>
                <a:spcPts val="300"/>
              </a:spcBef>
              <a:spcAft>
                <a:spcPts val="600"/>
              </a:spcAft>
              <a:tabLst/>
              <a:defRPr sz="1800"/>
            </a:lvl2pPr>
            <a:lvl3pPr marL="912216" indent="-296311">
              <a:lnSpc>
                <a:spcPct val="100000"/>
              </a:lnSpc>
              <a:spcBef>
                <a:spcPts val="300"/>
              </a:spcBef>
              <a:spcAft>
                <a:spcPts val="600"/>
              </a:spcAft>
              <a:tabLst/>
              <a:defRPr sz="1600"/>
            </a:lvl3pPr>
            <a:lvl4pPr marL="1219110" indent="-306895">
              <a:lnSpc>
                <a:spcPct val="100000"/>
              </a:lnSpc>
              <a:spcBef>
                <a:spcPts val="300"/>
              </a:spcBef>
              <a:spcAft>
                <a:spcPts val="600"/>
              </a:spcAft>
              <a:tabLst/>
              <a:defRPr sz="1400"/>
            </a:lvl4pPr>
            <a:lvl5pPr marL="1526003" indent="-306895">
              <a:lnSpc>
                <a:spcPct val="100000"/>
              </a:lnSpc>
              <a:spcBef>
                <a:spcPts val="300"/>
              </a:spcBef>
              <a:spcAft>
                <a:spcPts val="600"/>
              </a:spcAft>
              <a:tabLst/>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3F23E8AF-7EC7-46BD-8065-1C998188538B}"/>
              </a:ext>
            </a:extLst>
          </p:cNvPr>
          <p:cNvSpPr>
            <a:spLocks noGrp="1"/>
          </p:cNvSpPr>
          <p:nvPr>
            <p:ph type="sldNum" sz="quarter" idx="4"/>
          </p:nvPr>
        </p:nvSpPr>
        <p:spPr>
          <a:xfrm>
            <a:off x="211015" y="6400799"/>
            <a:ext cx="2743200" cy="291492"/>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a:p>
        </p:txBody>
      </p:sp>
      <p:pic>
        <p:nvPicPr>
          <p:cNvPr id="10" name="Picture 9">
            <a:extLst>
              <a:ext uri="{FF2B5EF4-FFF2-40B4-BE49-F238E27FC236}">
                <a16:creationId xmlns:a16="http://schemas.microsoft.com/office/drawing/2014/main" id="{2F581718-062C-4257-B9F6-7E5DD83EFFC9}"/>
              </a:ext>
            </a:extLst>
          </p:cNvPr>
          <p:cNvPicPr>
            <a:picLocks noChangeAspect="1"/>
          </p:cNvPicPr>
          <p:nvPr userDrawn="1"/>
        </p:nvPicPr>
        <p:blipFill>
          <a:blip r:embed="rId2"/>
          <a:stretch>
            <a:fillRect/>
          </a:stretch>
        </p:blipFill>
        <p:spPr>
          <a:xfrm>
            <a:off x="11765651" y="6408817"/>
            <a:ext cx="206592" cy="275456"/>
          </a:xfrm>
          <a:prstGeom prst="rect">
            <a:avLst/>
          </a:prstGeom>
        </p:spPr>
      </p:pic>
    </p:spTree>
    <p:extLst>
      <p:ext uri="{BB962C8B-B14F-4D97-AF65-F5344CB8AC3E}">
        <p14:creationId xmlns:p14="http://schemas.microsoft.com/office/powerpoint/2010/main" val="2252627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830" y="1146412"/>
            <a:ext cx="11481363" cy="2000548"/>
          </a:xfrm>
          <a:prstGeom prst="rect">
            <a:avLst/>
          </a:prstGeom>
        </p:spPr>
        <p:txBody>
          <a:bodyPr>
            <a:spAutoFit/>
          </a:bodyPr>
          <a:lstStyle>
            <a:lvl1pPr marL="173038" indent="-173038">
              <a:lnSpc>
                <a:spcPct val="100000"/>
              </a:lnSpc>
              <a:spcBef>
                <a:spcPts val="600"/>
              </a:spcBef>
              <a:buFont typeface="Arial" panose="020B0604020202020204" pitchFamily="34" charset="0"/>
              <a:buChar char="•"/>
              <a:tabLst/>
              <a:defRPr sz="1600" b="0" i="0" spc="0">
                <a:solidFill>
                  <a:schemeClr val="tx1"/>
                </a:solidFill>
                <a:latin typeface="Trebuchet MS" panose="020B0703020202090204" pitchFamily="34" charset="0"/>
                <a:ea typeface="Trebuchet MS" panose="020B0703020202090204" pitchFamily="34" charset="0"/>
                <a:cs typeface="Arial" charset="0"/>
              </a:defRPr>
            </a:lvl1pPr>
            <a:lvl2pPr marL="630238" indent="-228600">
              <a:lnSpc>
                <a:spcPct val="100000"/>
              </a:lnSpc>
              <a:spcBef>
                <a:spcPts val="600"/>
              </a:spcBef>
              <a:buFont typeface="System Font Regular"/>
              <a:buChar char="–"/>
              <a:tabLst/>
              <a:defRPr sz="1600" b="0" i="0" spc="0">
                <a:solidFill>
                  <a:schemeClr val="tx1"/>
                </a:solidFill>
                <a:latin typeface="Trebuchet MS" panose="020B0703020202090204" pitchFamily="34" charset="0"/>
                <a:ea typeface="Trebuchet MS" panose="020B0703020202090204" pitchFamily="34" charset="0"/>
                <a:cs typeface="Arial" charset="0"/>
              </a:defRPr>
            </a:lvl2pPr>
            <a:lvl3pPr marL="922338" indent="-174625">
              <a:lnSpc>
                <a:spcPct val="100000"/>
              </a:lnSpc>
              <a:spcBef>
                <a:spcPts val="600"/>
              </a:spcBef>
              <a:buFont typeface="Arial" panose="020B0604020202020204" pitchFamily="34" charset="0"/>
              <a:buChar char="•"/>
              <a:tabLst/>
              <a:defRPr sz="1600" b="0" i="0" spc="0">
                <a:solidFill>
                  <a:schemeClr val="tx1"/>
                </a:solidFill>
                <a:latin typeface="Trebuchet MS" panose="020B0703020202090204" pitchFamily="34" charset="0"/>
                <a:ea typeface="Trebuchet MS" panose="020B0703020202090204" pitchFamily="34" charset="0"/>
                <a:cs typeface="Arial" charset="0"/>
              </a:defRPr>
            </a:lvl3pPr>
            <a:lvl4pPr marL="1379538" indent="-228600">
              <a:lnSpc>
                <a:spcPct val="100000"/>
              </a:lnSpc>
              <a:spcBef>
                <a:spcPts val="600"/>
              </a:spcBef>
              <a:buFont typeface="System Font Regular"/>
              <a:buChar char="–"/>
              <a:tabLst/>
              <a:defRPr sz="1600" b="0" i="0" spc="0">
                <a:solidFill>
                  <a:schemeClr val="tx1"/>
                </a:solidFill>
                <a:latin typeface="Trebuchet MS" panose="020B0703020202090204" pitchFamily="34" charset="0"/>
                <a:ea typeface="Trebuchet MS" panose="020B0703020202090204" pitchFamily="34" charset="0"/>
                <a:cs typeface="Arial" charset="0"/>
              </a:defRPr>
            </a:lvl4pPr>
            <a:lvl5pPr marL="1662113" indent="-173038">
              <a:lnSpc>
                <a:spcPct val="100000"/>
              </a:lnSpc>
              <a:spcBef>
                <a:spcPts val="600"/>
              </a:spcBef>
              <a:buFont typeface="Arial" panose="020B0604020202020204" pitchFamily="34" charset="0"/>
              <a:buChar char="•"/>
              <a:tabLst/>
              <a:defRPr sz="1600" b="0" i="0" spc="0">
                <a:solidFill>
                  <a:schemeClr val="tx1"/>
                </a:solidFill>
                <a:latin typeface="Trebuchet MS" panose="020B0703020202090204" pitchFamily="34" charset="0"/>
                <a:ea typeface="Trebuchet MS" panose="020B0703020202090204" pitchFamily="34"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342831" y="202337"/>
            <a:ext cx="11481362" cy="916687"/>
          </a:xfrm>
          <a:prstGeom prst="rect">
            <a:avLst/>
          </a:prstGeom>
        </p:spPr>
        <p:txBody>
          <a:bodyPr anchor="t"/>
          <a:lstStyle>
            <a:lvl1pPr>
              <a:defRPr sz="3200" b="1">
                <a:solidFill>
                  <a:srgbClr val="26245E"/>
                </a:solidFill>
                <a:latin typeface="Trebuchet MS" panose="020B0703020202090204" pitchFamily="34" charset="0"/>
                <a:ea typeface="Trebuchet MS" panose="020B0703020202090204" pitchFamily="34" charset="0"/>
                <a:cs typeface="Arial" panose="020B0604020202020204" pitchFamily="34" charset="0"/>
              </a:defRPr>
            </a:lvl1pPr>
          </a:lstStyle>
          <a:p>
            <a:r>
              <a:rPr lang="en-US"/>
              <a:t>Click to edit Master title style</a:t>
            </a:r>
          </a:p>
        </p:txBody>
      </p:sp>
      <p:sp>
        <p:nvSpPr>
          <p:cNvPr id="7" name="Slide Number Placeholder 6">
            <a:extLst>
              <a:ext uri="{FF2B5EF4-FFF2-40B4-BE49-F238E27FC236}">
                <a16:creationId xmlns:a16="http://schemas.microsoft.com/office/drawing/2014/main" id="{40CC0D8B-04E1-834F-A50B-635F7EC9444F}"/>
              </a:ext>
            </a:extLst>
          </p:cNvPr>
          <p:cNvSpPr txBox="1">
            <a:spLocks/>
          </p:cNvSpPr>
          <p:nvPr userDrawn="1"/>
        </p:nvSpPr>
        <p:spPr>
          <a:xfrm>
            <a:off x="211015"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b="0" i="0" kern="1200">
                <a:solidFill>
                  <a:schemeClr val="tx1">
                    <a:lumMod val="40000"/>
                    <a:lumOff val="60000"/>
                  </a:schemeClr>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EAA09E-D67E-864E-8466-C38E88600C4F}" type="slidenum">
              <a:rPr lang="en-US" smtClean="0">
                <a:latin typeface="+mn-lt"/>
              </a:rPr>
              <a:pPr/>
              <a:t>‹#›</a:t>
            </a:fld>
            <a:endParaRPr lang="en-US">
              <a:latin typeface="+mn-lt"/>
            </a:endParaRPr>
          </a:p>
        </p:txBody>
      </p:sp>
      <p:pic>
        <p:nvPicPr>
          <p:cNvPr id="9" name="Picture 8">
            <a:extLst>
              <a:ext uri="{FF2B5EF4-FFF2-40B4-BE49-F238E27FC236}">
                <a16:creationId xmlns:a16="http://schemas.microsoft.com/office/drawing/2014/main" id="{4367E9F8-1BF3-8C49-BB26-9B0F0C2FD7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65651" y="6408817"/>
            <a:ext cx="206592" cy="275456"/>
          </a:xfrm>
          <a:prstGeom prst="rect">
            <a:avLst/>
          </a:prstGeom>
        </p:spPr>
      </p:pic>
      <p:sp>
        <p:nvSpPr>
          <p:cNvPr id="13" name="Text Placeholder 3">
            <a:extLst>
              <a:ext uri="{FF2B5EF4-FFF2-40B4-BE49-F238E27FC236}">
                <a16:creationId xmlns:a16="http://schemas.microsoft.com/office/drawing/2014/main" id="{7EE233F2-FD38-114A-A5D2-B500B9F2047D}"/>
              </a:ext>
            </a:extLst>
          </p:cNvPr>
          <p:cNvSpPr>
            <a:spLocks noGrp="1"/>
          </p:cNvSpPr>
          <p:nvPr>
            <p:ph type="body" sz="quarter" idx="13"/>
          </p:nvPr>
        </p:nvSpPr>
        <p:spPr>
          <a:xfrm>
            <a:off x="568793" y="5964198"/>
            <a:ext cx="10789164" cy="704449"/>
          </a:xfrm>
          <a:prstGeom prst="rect">
            <a:avLst/>
          </a:prstGeom>
          <a:noFill/>
        </p:spPr>
        <p:txBody>
          <a:bodyPr anchor="b"/>
          <a:lstStyle>
            <a:lvl1pPr marL="0" indent="0">
              <a:lnSpc>
                <a:spcPct val="100000"/>
              </a:lnSpc>
              <a:spcBef>
                <a:spcPts val="0"/>
              </a:spcBef>
              <a:spcAft>
                <a:spcPts val="0"/>
              </a:spcAft>
              <a:buNone/>
              <a:defRPr sz="900" spc="0">
                <a:solidFill>
                  <a:schemeClr val="tx1"/>
                </a:solidFill>
                <a:latin typeface="Trebuchet MS" panose="020B0703020202090204" pitchFamily="34" charset="0"/>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endParaRPr lang="en-US"/>
          </a:p>
        </p:txBody>
      </p:sp>
    </p:spTree>
    <p:extLst>
      <p:ext uri="{BB962C8B-B14F-4D97-AF65-F5344CB8AC3E}">
        <p14:creationId xmlns:p14="http://schemas.microsoft.com/office/powerpoint/2010/main" val="37576919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userDrawn="1">
  <p:cSld name="1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F019-F863-44AE-B94B-A2CDE4263E74}"/>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8EDFBA2-7410-4086-8E43-4DC1C0EF57C2}"/>
              </a:ext>
            </a:extLst>
          </p:cNvPr>
          <p:cNvSpPr>
            <a:spLocks noGrp="1"/>
          </p:cNvSpPr>
          <p:nvPr>
            <p:ph type="sldNum" sz="quarter" idx="12"/>
          </p:nvPr>
        </p:nvSpPr>
        <p:spPr/>
        <p:txBody>
          <a:bodyPr/>
          <a:lstStyle>
            <a:lvl1pPr>
              <a:defRPr>
                <a:solidFill>
                  <a:schemeClr val="bg1"/>
                </a:solidFill>
              </a:defRPr>
            </a:lvl1pPr>
          </a:lstStyle>
          <a:p>
            <a:fld id="{BE33F7A0-71F0-446B-9DE8-6D75BE64EE0F}" type="slidenum">
              <a:rPr lang="en-US" smtClean="0"/>
              <a:pPr/>
              <a:t>‹#›</a:t>
            </a:fld>
            <a:endParaRPr lang="en-US"/>
          </a:p>
        </p:txBody>
      </p:sp>
      <p:sp>
        <p:nvSpPr>
          <p:cNvPr id="8" name="Content Placeholder 7">
            <a:extLst>
              <a:ext uri="{FF2B5EF4-FFF2-40B4-BE49-F238E27FC236}">
                <a16:creationId xmlns:a16="http://schemas.microsoft.com/office/drawing/2014/main" id="{BB8C6B39-612B-4E29-BDFC-1129EF94D685}"/>
              </a:ext>
            </a:extLst>
          </p:cNvPr>
          <p:cNvSpPr>
            <a:spLocks noGrp="1"/>
          </p:cNvSpPr>
          <p:nvPr>
            <p:ph sz="quarter" idx="13"/>
          </p:nvPr>
        </p:nvSpPr>
        <p:spPr>
          <a:xfrm>
            <a:off x="640080" y="1828799"/>
            <a:ext cx="1097280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07BC0B0E-85B0-5647-8D1C-9EE40FB0FA12}"/>
              </a:ext>
            </a:extLst>
          </p:cNvPr>
          <p:cNvSpPr>
            <a:spLocks noGrp="1"/>
          </p:cNvSpPr>
          <p:nvPr>
            <p:ph type="body" sz="quarter" idx="15" hasCustomPrompt="1"/>
          </p:nvPr>
        </p:nvSpPr>
        <p:spPr>
          <a:xfrm>
            <a:off x="3324404" y="6271847"/>
            <a:ext cx="5852160" cy="281354"/>
          </a:xfrm>
        </p:spPr>
        <p:txBody>
          <a:bodyPr lIns="0" tIns="0" rIns="0" bIns="0" anchor="b"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a:t>Insert Speaker Name and Title</a:t>
            </a:r>
          </a:p>
        </p:txBody>
      </p:sp>
      <p:pic>
        <p:nvPicPr>
          <p:cNvPr id="9" name="Picture 8" descr="A picture containing text&#10;&#10;Description automatically generated">
            <a:extLst>
              <a:ext uri="{FF2B5EF4-FFF2-40B4-BE49-F238E27FC236}">
                <a16:creationId xmlns:a16="http://schemas.microsoft.com/office/drawing/2014/main" id="{0604F511-274F-4F77-973C-551409025FB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4512937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F019-F863-44AE-B94B-A2CDE4263E74}"/>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8EDFBA2-7410-4086-8E43-4DC1C0EF57C2}"/>
              </a:ext>
            </a:extLst>
          </p:cNvPr>
          <p:cNvSpPr>
            <a:spLocks noGrp="1"/>
          </p:cNvSpPr>
          <p:nvPr>
            <p:ph type="sldNum" sz="quarter" idx="12"/>
          </p:nvPr>
        </p:nvSpPr>
        <p:spPr/>
        <p:txBody>
          <a:bodyPr/>
          <a:lstStyle>
            <a:lvl1pPr>
              <a:defRPr>
                <a:solidFill>
                  <a:schemeClr val="bg1"/>
                </a:solidFill>
              </a:defRPr>
            </a:lvl1pPr>
          </a:lstStyle>
          <a:p>
            <a:fld id="{BE33F7A0-71F0-446B-9DE8-6D75BE64EE0F}" type="slidenum">
              <a:rPr lang="en-US" smtClean="0"/>
              <a:pPr/>
              <a:t>‹#›</a:t>
            </a:fld>
            <a:endParaRPr lang="en-US"/>
          </a:p>
        </p:txBody>
      </p:sp>
      <p:sp>
        <p:nvSpPr>
          <p:cNvPr id="8" name="Content Placeholder 7">
            <a:extLst>
              <a:ext uri="{FF2B5EF4-FFF2-40B4-BE49-F238E27FC236}">
                <a16:creationId xmlns:a16="http://schemas.microsoft.com/office/drawing/2014/main" id="{BB8C6B39-612B-4E29-BDFC-1129EF94D685}"/>
              </a:ext>
            </a:extLst>
          </p:cNvPr>
          <p:cNvSpPr>
            <a:spLocks noGrp="1"/>
          </p:cNvSpPr>
          <p:nvPr>
            <p:ph sz="quarter" idx="13"/>
          </p:nvPr>
        </p:nvSpPr>
        <p:spPr>
          <a:xfrm>
            <a:off x="640080" y="1828799"/>
            <a:ext cx="1097280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07BC0B0E-85B0-5647-8D1C-9EE40FB0FA12}"/>
              </a:ext>
            </a:extLst>
          </p:cNvPr>
          <p:cNvSpPr>
            <a:spLocks noGrp="1"/>
          </p:cNvSpPr>
          <p:nvPr>
            <p:ph type="body" sz="quarter" idx="15" hasCustomPrompt="1"/>
          </p:nvPr>
        </p:nvSpPr>
        <p:spPr>
          <a:xfrm>
            <a:off x="3324404" y="6271847"/>
            <a:ext cx="5852160" cy="281354"/>
          </a:xfrm>
        </p:spPr>
        <p:txBody>
          <a:bodyPr lIns="0" tIns="0" rIns="0" bIns="0" anchor="b"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a:t>Insert Speaker Name and Title</a:t>
            </a:r>
          </a:p>
        </p:txBody>
      </p:sp>
      <p:pic>
        <p:nvPicPr>
          <p:cNvPr id="9" name="Picture 8" descr="A picture containing text&#10;&#10;Description automatically generated">
            <a:extLst>
              <a:ext uri="{FF2B5EF4-FFF2-40B4-BE49-F238E27FC236}">
                <a16:creationId xmlns:a16="http://schemas.microsoft.com/office/drawing/2014/main" id="{5AE24EE1-3D12-4DE9-8201-38BEE51CA45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21516391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F019-F863-44AE-B94B-A2CDE4263E74}"/>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8EDFBA2-7410-4086-8E43-4DC1C0EF57C2}"/>
              </a:ext>
            </a:extLst>
          </p:cNvPr>
          <p:cNvSpPr>
            <a:spLocks noGrp="1"/>
          </p:cNvSpPr>
          <p:nvPr>
            <p:ph type="sldNum" sz="quarter" idx="12"/>
          </p:nvPr>
        </p:nvSpPr>
        <p:spPr/>
        <p:txBody>
          <a:bodyPr/>
          <a:lstStyle>
            <a:lvl1pPr>
              <a:defRPr>
                <a:solidFill>
                  <a:schemeClr val="bg1"/>
                </a:solidFill>
              </a:defRPr>
            </a:lvl1pPr>
          </a:lstStyle>
          <a:p>
            <a:fld id="{BE33F7A0-71F0-446B-9DE8-6D75BE64EE0F}" type="slidenum">
              <a:rPr lang="en-US" smtClean="0"/>
              <a:pPr/>
              <a:t>‹#›</a:t>
            </a:fld>
            <a:endParaRPr lang="en-US"/>
          </a:p>
        </p:txBody>
      </p:sp>
      <p:sp>
        <p:nvSpPr>
          <p:cNvPr id="8" name="Content Placeholder 7">
            <a:extLst>
              <a:ext uri="{FF2B5EF4-FFF2-40B4-BE49-F238E27FC236}">
                <a16:creationId xmlns:a16="http://schemas.microsoft.com/office/drawing/2014/main" id="{BB8C6B39-612B-4E29-BDFC-1129EF94D685}"/>
              </a:ext>
            </a:extLst>
          </p:cNvPr>
          <p:cNvSpPr>
            <a:spLocks noGrp="1"/>
          </p:cNvSpPr>
          <p:nvPr>
            <p:ph sz="quarter" idx="13"/>
          </p:nvPr>
        </p:nvSpPr>
        <p:spPr>
          <a:xfrm>
            <a:off x="640080" y="1828799"/>
            <a:ext cx="1097280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07BC0B0E-85B0-5647-8D1C-9EE40FB0FA12}"/>
              </a:ext>
            </a:extLst>
          </p:cNvPr>
          <p:cNvSpPr>
            <a:spLocks noGrp="1"/>
          </p:cNvSpPr>
          <p:nvPr>
            <p:ph type="body" sz="quarter" idx="15" hasCustomPrompt="1"/>
          </p:nvPr>
        </p:nvSpPr>
        <p:spPr>
          <a:xfrm>
            <a:off x="3324404" y="6271847"/>
            <a:ext cx="5852160" cy="281354"/>
          </a:xfrm>
        </p:spPr>
        <p:txBody>
          <a:bodyPr lIns="0" tIns="0" rIns="0" bIns="0" anchor="b"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a:t>Insert Speaker Name and Title</a:t>
            </a:r>
          </a:p>
        </p:txBody>
      </p:sp>
      <p:pic>
        <p:nvPicPr>
          <p:cNvPr id="9" name="Picture 8" descr="A picture containing text&#10;&#10;Description automatically generated">
            <a:extLst>
              <a:ext uri="{FF2B5EF4-FFF2-40B4-BE49-F238E27FC236}">
                <a16:creationId xmlns:a16="http://schemas.microsoft.com/office/drawing/2014/main" id="{FBB5A0C0-B8B9-4BD0-A2B7-8B3739D71D6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13984165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B83B0-E2EE-78AC-E65E-CF7DE9DE0F8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5E77D1-D98C-6A47-6CA7-E0D4AC351CD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8F6D02-15BB-A345-5D51-ACAF71AF346E}"/>
              </a:ext>
            </a:extLst>
          </p:cNvPr>
          <p:cNvSpPr>
            <a:spLocks noGrp="1"/>
          </p:cNvSpPr>
          <p:nvPr>
            <p:ph type="dt" sz="half" idx="10"/>
          </p:nvPr>
        </p:nvSpPr>
        <p:spPr>
          <a:xfrm>
            <a:off x="838200" y="6356350"/>
            <a:ext cx="2743200" cy="365125"/>
          </a:xfrm>
          <a:prstGeom prst="rect">
            <a:avLst/>
          </a:prstGeom>
        </p:spPr>
        <p:txBody>
          <a:bodyPr/>
          <a:lstStyle/>
          <a:p>
            <a:fld id="{3BAF867F-6A63-43B1-AAC9-6711400D79C0}" type="datetimeFigureOut">
              <a:rPr lang="en-US" smtClean="0"/>
              <a:t>4/24/2024</a:t>
            </a:fld>
            <a:endParaRPr lang="en-US"/>
          </a:p>
        </p:txBody>
      </p:sp>
      <p:sp>
        <p:nvSpPr>
          <p:cNvPr id="5" name="Footer Placeholder 4">
            <a:extLst>
              <a:ext uri="{FF2B5EF4-FFF2-40B4-BE49-F238E27FC236}">
                <a16:creationId xmlns:a16="http://schemas.microsoft.com/office/drawing/2014/main" id="{1EA40F35-D40F-DF55-424D-4892CF89F6C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E01CC50-1B9C-26D8-FEA7-FBAB69524450}"/>
              </a:ext>
            </a:extLst>
          </p:cNvPr>
          <p:cNvSpPr>
            <a:spLocks noGrp="1"/>
          </p:cNvSpPr>
          <p:nvPr>
            <p:ph type="sldNum" sz="quarter" idx="12"/>
          </p:nvPr>
        </p:nvSpPr>
        <p:spPr>
          <a:xfrm>
            <a:off x="8610600" y="6356350"/>
            <a:ext cx="2743200" cy="365125"/>
          </a:xfrm>
          <a:prstGeom prst="rect">
            <a:avLst/>
          </a:prstGeom>
        </p:spPr>
        <p:txBody>
          <a:bodyPr/>
          <a:lstStyle/>
          <a:p>
            <a:fld id="{DC9C9337-2FF5-441F-8A35-890897B992E1}" type="slidenum">
              <a:rPr lang="en-US" smtClean="0"/>
              <a:t>‹#›</a:t>
            </a:fld>
            <a:endParaRPr lang="en-US"/>
          </a:p>
        </p:txBody>
      </p:sp>
    </p:spTree>
    <p:extLst>
      <p:ext uri="{BB962C8B-B14F-4D97-AF65-F5344CB8AC3E}">
        <p14:creationId xmlns:p14="http://schemas.microsoft.com/office/powerpoint/2010/main" val="25109483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8AC92-7412-6BC7-908F-B3148DB4432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06AFAC3-BB24-2312-D40B-068D637CCD20}"/>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C694D4-9CEE-D1FB-9749-EB59196DDFCE}"/>
              </a:ext>
            </a:extLst>
          </p:cNvPr>
          <p:cNvSpPr>
            <a:spLocks noGrp="1"/>
          </p:cNvSpPr>
          <p:nvPr>
            <p:ph type="dt" sz="half" idx="10"/>
          </p:nvPr>
        </p:nvSpPr>
        <p:spPr>
          <a:xfrm>
            <a:off x="838200" y="6356350"/>
            <a:ext cx="2743200" cy="365125"/>
          </a:xfrm>
          <a:prstGeom prst="rect">
            <a:avLst/>
          </a:prstGeom>
        </p:spPr>
        <p:txBody>
          <a:bodyPr/>
          <a:lstStyle/>
          <a:p>
            <a:fld id="{3BAF867F-6A63-43B1-AAC9-6711400D79C0}" type="datetimeFigureOut">
              <a:rPr lang="en-US" smtClean="0"/>
              <a:t>4/24/2024</a:t>
            </a:fld>
            <a:endParaRPr lang="en-US"/>
          </a:p>
        </p:txBody>
      </p:sp>
      <p:sp>
        <p:nvSpPr>
          <p:cNvPr id="5" name="Footer Placeholder 4">
            <a:extLst>
              <a:ext uri="{FF2B5EF4-FFF2-40B4-BE49-F238E27FC236}">
                <a16:creationId xmlns:a16="http://schemas.microsoft.com/office/drawing/2014/main" id="{C4022604-0737-5470-23D1-B9D132B458E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9F1A606-5CA5-9DDA-9C10-325362F73D7F}"/>
              </a:ext>
            </a:extLst>
          </p:cNvPr>
          <p:cNvSpPr>
            <a:spLocks noGrp="1"/>
          </p:cNvSpPr>
          <p:nvPr>
            <p:ph type="sldNum" sz="quarter" idx="12"/>
          </p:nvPr>
        </p:nvSpPr>
        <p:spPr>
          <a:xfrm>
            <a:off x="8610600" y="6356350"/>
            <a:ext cx="2743200" cy="365125"/>
          </a:xfrm>
          <a:prstGeom prst="rect">
            <a:avLst/>
          </a:prstGeom>
        </p:spPr>
        <p:txBody>
          <a:bodyPr/>
          <a:lstStyle/>
          <a:p>
            <a:fld id="{DC9C9337-2FF5-441F-8A35-890897B992E1}" type="slidenum">
              <a:rPr lang="en-US" smtClean="0"/>
              <a:t>‹#›</a:t>
            </a:fld>
            <a:endParaRPr lang="en-US"/>
          </a:p>
        </p:txBody>
      </p:sp>
    </p:spTree>
    <p:extLst>
      <p:ext uri="{BB962C8B-B14F-4D97-AF65-F5344CB8AC3E}">
        <p14:creationId xmlns:p14="http://schemas.microsoft.com/office/powerpoint/2010/main" val="30267971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A40B1-24B0-2E37-B474-FA2ED063B99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73309B-21C2-8C10-E96E-B7ABBD4CBD4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C81E2A-ACFD-58E8-3789-D57C7E577996}"/>
              </a:ext>
            </a:extLst>
          </p:cNvPr>
          <p:cNvSpPr>
            <a:spLocks noGrp="1"/>
          </p:cNvSpPr>
          <p:nvPr>
            <p:ph type="dt" sz="half" idx="10"/>
          </p:nvPr>
        </p:nvSpPr>
        <p:spPr>
          <a:xfrm>
            <a:off x="838200" y="6356350"/>
            <a:ext cx="2743200" cy="365125"/>
          </a:xfrm>
          <a:prstGeom prst="rect">
            <a:avLst/>
          </a:prstGeom>
        </p:spPr>
        <p:txBody>
          <a:bodyPr/>
          <a:lstStyle/>
          <a:p>
            <a:fld id="{3BAF867F-6A63-43B1-AAC9-6711400D79C0}" type="datetimeFigureOut">
              <a:rPr lang="en-US" smtClean="0"/>
              <a:t>4/24/2024</a:t>
            </a:fld>
            <a:endParaRPr lang="en-US"/>
          </a:p>
        </p:txBody>
      </p:sp>
      <p:sp>
        <p:nvSpPr>
          <p:cNvPr id="5" name="Footer Placeholder 4">
            <a:extLst>
              <a:ext uri="{FF2B5EF4-FFF2-40B4-BE49-F238E27FC236}">
                <a16:creationId xmlns:a16="http://schemas.microsoft.com/office/drawing/2014/main" id="{3894BFA6-DF3A-ECD3-78AF-9F562354ED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1EA6F8-8644-1259-159C-FE5C251DC0AB}"/>
              </a:ext>
            </a:extLst>
          </p:cNvPr>
          <p:cNvSpPr>
            <a:spLocks noGrp="1"/>
          </p:cNvSpPr>
          <p:nvPr>
            <p:ph type="sldNum" sz="quarter" idx="12"/>
          </p:nvPr>
        </p:nvSpPr>
        <p:spPr>
          <a:xfrm>
            <a:off x="8610600" y="6356350"/>
            <a:ext cx="2743200" cy="365125"/>
          </a:xfrm>
          <a:prstGeom prst="rect">
            <a:avLst/>
          </a:prstGeom>
        </p:spPr>
        <p:txBody>
          <a:bodyPr/>
          <a:lstStyle/>
          <a:p>
            <a:fld id="{DC9C9337-2FF5-441F-8A35-890897B992E1}" type="slidenum">
              <a:rPr lang="en-US" smtClean="0"/>
              <a:t>‹#›</a:t>
            </a:fld>
            <a:endParaRPr lang="en-US"/>
          </a:p>
        </p:txBody>
      </p:sp>
    </p:spTree>
    <p:extLst>
      <p:ext uri="{BB962C8B-B14F-4D97-AF65-F5344CB8AC3E}">
        <p14:creationId xmlns:p14="http://schemas.microsoft.com/office/powerpoint/2010/main" val="23455517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B29F7-F617-F8E8-E9B1-10D09756A0F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BE2B0CC-E3E2-0C07-DA2A-7F6A859D2A5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BE80F0-178D-4F64-2C72-F7C2DD9CBA29}"/>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4ADD08-280A-B326-2D67-A956CBC0FB02}"/>
              </a:ext>
            </a:extLst>
          </p:cNvPr>
          <p:cNvSpPr>
            <a:spLocks noGrp="1"/>
          </p:cNvSpPr>
          <p:nvPr>
            <p:ph type="dt" sz="half" idx="10"/>
          </p:nvPr>
        </p:nvSpPr>
        <p:spPr>
          <a:xfrm>
            <a:off x="838200" y="6356350"/>
            <a:ext cx="2743200" cy="365125"/>
          </a:xfrm>
          <a:prstGeom prst="rect">
            <a:avLst/>
          </a:prstGeom>
        </p:spPr>
        <p:txBody>
          <a:bodyPr/>
          <a:lstStyle/>
          <a:p>
            <a:fld id="{3BAF867F-6A63-43B1-AAC9-6711400D79C0}" type="datetimeFigureOut">
              <a:rPr lang="en-US" smtClean="0"/>
              <a:t>4/24/2024</a:t>
            </a:fld>
            <a:endParaRPr lang="en-US"/>
          </a:p>
        </p:txBody>
      </p:sp>
      <p:sp>
        <p:nvSpPr>
          <p:cNvPr id="6" name="Footer Placeholder 5">
            <a:extLst>
              <a:ext uri="{FF2B5EF4-FFF2-40B4-BE49-F238E27FC236}">
                <a16:creationId xmlns:a16="http://schemas.microsoft.com/office/drawing/2014/main" id="{39D57AA7-434E-78F6-FACF-3D9BA0E8A6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1EDA152-F8E1-8BB8-30A3-B80B47CA797F}"/>
              </a:ext>
            </a:extLst>
          </p:cNvPr>
          <p:cNvSpPr>
            <a:spLocks noGrp="1"/>
          </p:cNvSpPr>
          <p:nvPr>
            <p:ph type="sldNum" sz="quarter" idx="12"/>
          </p:nvPr>
        </p:nvSpPr>
        <p:spPr>
          <a:xfrm>
            <a:off x="8610600" y="6356350"/>
            <a:ext cx="2743200" cy="365125"/>
          </a:xfrm>
          <a:prstGeom prst="rect">
            <a:avLst/>
          </a:prstGeom>
        </p:spPr>
        <p:txBody>
          <a:bodyPr/>
          <a:lstStyle/>
          <a:p>
            <a:fld id="{DC9C9337-2FF5-441F-8A35-890897B992E1}" type="slidenum">
              <a:rPr lang="en-US" smtClean="0"/>
              <a:t>‹#›</a:t>
            </a:fld>
            <a:endParaRPr lang="en-US"/>
          </a:p>
        </p:txBody>
      </p:sp>
    </p:spTree>
    <p:extLst>
      <p:ext uri="{BB962C8B-B14F-4D97-AF65-F5344CB8AC3E}">
        <p14:creationId xmlns:p14="http://schemas.microsoft.com/office/powerpoint/2010/main" val="451814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ey Point-R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49B4A-737F-9943-BA78-DDF26CE4B4CE}"/>
              </a:ext>
            </a:extLst>
          </p:cNvPr>
          <p:cNvSpPr>
            <a:spLocks noGrp="1"/>
          </p:cNvSpPr>
          <p:nvPr>
            <p:ph type="title" hasCustomPrompt="1"/>
          </p:nvPr>
        </p:nvSpPr>
        <p:spPr>
          <a:xfrm>
            <a:off x="831850" y="1302299"/>
            <a:ext cx="10515600" cy="4207548"/>
          </a:xfrm>
          <a:ln w="3175">
            <a:noFill/>
          </a:ln>
        </p:spPr>
        <p:txBody>
          <a:bodyPr anchor="ctr"/>
          <a:lstStyle>
            <a:lvl1pPr algn="l">
              <a:lnSpc>
                <a:spcPct val="100000"/>
              </a:lnSpc>
              <a:defRPr sz="4500" b="1" i="0">
                <a:solidFill>
                  <a:schemeClr val="tx2"/>
                </a:solidFill>
                <a:latin typeface="Trebuchet MS" panose="020B0703020202090204" pitchFamily="34" charset="0"/>
              </a:defRPr>
            </a:lvl1pPr>
          </a:lstStyle>
          <a:p>
            <a:r>
              <a:rPr lang="en-US"/>
              <a:t>Click to edit master title style</a:t>
            </a:r>
          </a:p>
        </p:txBody>
      </p:sp>
      <p:sp>
        <p:nvSpPr>
          <p:cNvPr id="6" name="Slide Number Placeholder 5">
            <a:extLst>
              <a:ext uri="{FF2B5EF4-FFF2-40B4-BE49-F238E27FC236}">
                <a16:creationId xmlns:a16="http://schemas.microsoft.com/office/drawing/2014/main" id="{877699E1-1B62-794A-94A6-68D1CF83160F}"/>
              </a:ext>
            </a:extLst>
          </p:cNvPr>
          <p:cNvSpPr txBox="1">
            <a:spLocks/>
          </p:cNvSpPr>
          <p:nvPr userDrawn="1"/>
        </p:nvSpPr>
        <p:spPr>
          <a:xfrm>
            <a:off x="4700337"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a:latin typeface="Trebuchet MS" panose="020B0703020202090204" pitchFamily="34" charset="0"/>
              </a:rPr>
              <a:t>Confidential – Internal Use Only</a:t>
            </a:r>
          </a:p>
        </p:txBody>
      </p:sp>
      <p:pic>
        <p:nvPicPr>
          <p:cNvPr id="5" name="Picture 4" descr="A picture containing text&#10;&#10;Description automatically generated">
            <a:extLst>
              <a:ext uri="{FF2B5EF4-FFF2-40B4-BE49-F238E27FC236}">
                <a16:creationId xmlns:a16="http://schemas.microsoft.com/office/drawing/2014/main" id="{1A11D974-5129-7B42-9397-65A5982E58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111119486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30F0A-A38B-0A18-3A3E-153AD2155FD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03A6A173-1012-6BDC-1F7D-9FCC6FFD972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75FDF6-E93D-72CF-A749-4504AC9147B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3217FB-CEFC-F3B8-15B4-2952D79AADF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C724F0-572B-6369-6F4D-FB49957ABCB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98074E-0D2D-D56A-F0BF-24B69716F19E}"/>
              </a:ext>
            </a:extLst>
          </p:cNvPr>
          <p:cNvSpPr>
            <a:spLocks noGrp="1"/>
          </p:cNvSpPr>
          <p:nvPr>
            <p:ph type="dt" sz="half" idx="10"/>
          </p:nvPr>
        </p:nvSpPr>
        <p:spPr>
          <a:xfrm>
            <a:off x="838200" y="6356350"/>
            <a:ext cx="2743200" cy="365125"/>
          </a:xfrm>
          <a:prstGeom prst="rect">
            <a:avLst/>
          </a:prstGeom>
        </p:spPr>
        <p:txBody>
          <a:bodyPr/>
          <a:lstStyle/>
          <a:p>
            <a:fld id="{3BAF867F-6A63-43B1-AAC9-6711400D79C0}" type="datetimeFigureOut">
              <a:rPr lang="en-US" smtClean="0"/>
              <a:t>4/24/2024</a:t>
            </a:fld>
            <a:endParaRPr lang="en-US"/>
          </a:p>
        </p:txBody>
      </p:sp>
      <p:sp>
        <p:nvSpPr>
          <p:cNvPr id="8" name="Footer Placeholder 7">
            <a:extLst>
              <a:ext uri="{FF2B5EF4-FFF2-40B4-BE49-F238E27FC236}">
                <a16:creationId xmlns:a16="http://schemas.microsoft.com/office/drawing/2014/main" id="{B177C139-AAEF-D701-B0B7-14F799DFA56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D4F56AC-07FD-E3B9-0090-387045442CEF}"/>
              </a:ext>
            </a:extLst>
          </p:cNvPr>
          <p:cNvSpPr>
            <a:spLocks noGrp="1"/>
          </p:cNvSpPr>
          <p:nvPr>
            <p:ph type="sldNum" sz="quarter" idx="12"/>
          </p:nvPr>
        </p:nvSpPr>
        <p:spPr>
          <a:xfrm>
            <a:off x="8610600" y="6356350"/>
            <a:ext cx="2743200" cy="365125"/>
          </a:xfrm>
          <a:prstGeom prst="rect">
            <a:avLst/>
          </a:prstGeom>
        </p:spPr>
        <p:txBody>
          <a:bodyPr/>
          <a:lstStyle/>
          <a:p>
            <a:fld id="{DC9C9337-2FF5-441F-8A35-890897B992E1}" type="slidenum">
              <a:rPr lang="en-US" smtClean="0"/>
              <a:t>‹#›</a:t>
            </a:fld>
            <a:endParaRPr lang="en-US"/>
          </a:p>
        </p:txBody>
      </p:sp>
    </p:spTree>
    <p:extLst>
      <p:ext uri="{BB962C8B-B14F-4D97-AF65-F5344CB8AC3E}">
        <p14:creationId xmlns:p14="http://schemas.microsoft.com/office/powerpoint/2010/main" val="242867012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59B62-17E4-5A51-2A39-52518537506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0111855-C35F-EABF-FDB4-6B201819FC65}"/>
              </a:ext>
            </a:extLst>
          </p:cNvPr>
          <p:cNvSpPr>
            <a:spLocks noGrp="1"/>
          </p:cNvSpPr>
          <p:nvPr>
            <p:ph type="dt" sz="half" idx="10"/>
          </p:nvPr>
        </p:nvSpPr>
        <p:spPr>
          <a:xfrm>
            <a:off x="838200" y="6356350"/>
            <a:ext cx="2743200" cy="365125"/>
          </a:xfrm>
          <a:prstGeom prst="rect">
            <a:avLst/>
          </a:prstGeom>
        </p:spPr>
        <p:txBody>
          <a:bodyPr/>
          <a:lstStyle/>
          <a:p>
            <a:fld id="{3BAF867F-6A63-43B1-AAC9-6711400D79C0}" type="datetimeFigureOut">
              <a:rPr lang="en-US" smtClean="0"/>
              <a:t>4/24/2024</a:t>
            </a:fld>
            <a:endParaRPr lang="en-US"/>
          </a:p>
        </p:txBody>
      </p:sp>
      <p:sp>
        <p:nvSpPr>
          <p:cNvPr id="4" name="Footer Placeholder 3">
            <a:extLst>
              <a:ext uri="{FF2B5EF4-FFF2-40B4-BE49-F238E27FC236}">
                <a16:creationId xmlns:a16="http://schemas.microsoft.com/office/drawing/2014/main" id="{7EDEAFBE-9AD7-87C8-B485-03FE9A1B2E9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26A76D0-4E96-C564-680E-7B80F315AAF5}"/>
              </a:ext>
            </a:extLst>
          </p:cNvPr>
          <p:cNvSpPr>
            <a:spLocks noGrp="1"/>
          </p:cNvSpPr>
          <p:nvPr>
            <p:ph type="sldNum" sz="quarter" idx="12"/>
          </p:nvPr>
        </p:nvSpPr>
        <p:spPr>
          <a:xfrm>
            <a:off x="8610600" y="6356350"/>
            <a:ext cx="2743200" cy="365125"/>
          </a:xfrm>
          <a:prstGeom prst="rect">
            <a:avLst/>
          </a:prstGeom>
        </p:spPr>
        <p:txBody>
          <a:bodyPr/>
          <a:lstStyle/>
          <a:p>
            <a:fld id="{DC9C9337-2FF5-441F-8A35-890897B992E1}" type="slidenum">
              <a:rPr lang="en-US" smtClean="0"/>
              <a:t>‹#›</a:t>
            </a:fld>
            <a:endParaRPr lang="en-US"/>
          </a:p>
        </p:txBody>
      </p:sp>
    </p:spTree>
    <p:extLst>
      <p:ext uri="{BB962C8B-B14F-4D97-AF65-F5344CB8AC3E}">
        <p14:creationId xmlns:p14="http://schemas.microsoft.com/office/powerpoint/2010/main" val="39560032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6AF5C0-A718-029E-375E-59C0DDCDE834}"/>
              </a:ext>
            </a:extLst>
          </p:cNvPr>
          <p:cNvSpPr>
            <a:spLocks noGrp="1"/>
          </p:cNvSpPr>
          <p:nvPr>
            <p:ph type="dt" sz="half" idx="10"/>
          </p:nvPr>
        </p:nvSpPr>
        <p:spPr>
          <a:xfrm>
            <a:off x="838200" y="6356350"/>
            <a:ext cx="2743200" cy="365125"/>
          </a:xfrm>
          <a:prstGeom prst="rect">
            <a:avLst/>
          </a:prstGeom>
        </p:spPr>
        <p:txBody>
          <a:bodyPr/>
          <a:lstStyle/>
          <a:p>
            <a:fld id="{3BAF867F-6A63-43B1-AAC9-6711400D79C0}" type="datetimeFigureOut">
              <a:rPr lang="en-US" smtClean="0"/>
              <a:t>4/24/2024</a:t>
            </a:fld>
            <a:endParaRPr lang="en-US"/>
          </a:p>
        </p:txBody>
      </p:sp>
      <p:sp>
        <p:nvSpPr>
          <p:cNvPr id="3" name="Footer Placeholder 2">
            <a:extLst>
              <a:ext uri="{FF2B5EF4-FFF2-40B4-BE49-F238E27FC236}">
                <a16:creationId xmlns:a16="http://schemas.microsoft.com/office/drawing/2014/main" id="{E83D3296-CF4C-6CCD-FA0E-F0BA94F40E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D0510-223F-34A7-83C3-F2A64ED65969}"/>
              </a:ext>
            </a:extLst>
          </p:cNvPr>
          <p:cNvSpPr>
            <a:spLocks noGrp="1"/>
          </p:cNvSpPr>
          <p:nvPr>
            <p:ph type="sldNum" sz="quarter" idx="12"/>
          </p:nvPr>
        </p:nvSpPr>
        <p:spPr>
          <a:xfrm>
            <a:off x="8610600" y="6356350"/>
            <a:ext cx="2743200" cy="365125"/>
          </a:xfrm>
          <a:prstGeom prst="rect">
            <a:avLst/>
          </a:prstGeom>
        </p:spPr>
        <p:txBody>
          <a:bodyPr/>
          <a:lstStyle/>
          <a:p>
            <a:fld id="{DC9C9337-2FF5-441F-8A35-890897B992E1}" type="slidenum">
              <a:rPr lang="en-US" smtClean="0"/>
              <a:t>‹#›</a:t>
            </a:fld>
            <a:endParaRPr lang="en-US"/>
          </a:p>
        </p:txBody>
      </p:sp>
    </p:spTree>
    <p:extLst>
      <p:ext uri="{BB962C8B-B14F-4D97-AF65-F5344CB8AC3E}">
        <p14:creationId xmlns:p14="http://schemas.microsoft.com/office/powerpoint/2010/main" val="19059684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FC26-DB88-48A9-F564-DF196226595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428BA2-443F-0455-6695-4795317BC6E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7F6511-081E-D606-64E7-8EEF21009E2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22CBBD-758D-881C-105E-20AAD62DD475}"/>
              </a:ext>
            </a:extLst>
          </p:cNvPr>
          <p:cNvSpPr>
            <a:spLocks noGrp="1"/>
          </p:cNvSpPr>
          <p:nvPr>
            <p:ph type="dt" sz="half" idx="10"/>
          </p:nvPr>
        </p:nvSpPr>
        <p:spPr>
          <a:xfrm>
            <a:off x="838200" y="6356350"/>
            <a:ext cx="2743200" cy="365125"/>
          </a:xfrm>
          <a:prstGeom prst="rect">
            <a:avLst/>
          </a:prstGeom>
        </p:spPr>
        <p:txBody>
          <a:bodyPr/>
          <a:lstStyle/>
          <a:p>
            <a:fld id="{3BAF867F-6A63-43B1-AAC9-6711400D79C0}" type="datetimeFigureOut">
              <a:rPr lang="en-US" smtClean="0"/>
              <a:t>4/24/2024</a:t>
            </a:fld>
            <a:endParaRPr lang="en-US"/>
          </a:p>
        </p:txBody>
      </p:sp>
      <p:sp>
        <p:nvSpPr>
          <p:cNvPr id="6" name="Footer Placeholder 5">
            <a:extLst>
              <a:ext uri="{FF2B5EF4-FFF2-40B4-BE49-F238E27FC236}">
                <a16:creationId xmlns:a16="http://schemas.microsoft.com/office/drawing/2014/main" id="{2D7D13A2-A921-366A-094A-8A2E92430F3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BB33D45-CE21-1BFA-E8BD-704D6EE10C84}"/>
              </a:ext>
            </a:extLst>
          </p:cNvPr>
          <p:cNvSpPr>
            <a:spLocks noGrp="1"/>
          </p:cNvSpPr>
          <p:nvPr>
            <p:ph type="sldNum" sz="quarter" idx="12"/>
          </p:nvPr>
        </p:nvSpPr>
        <p:spPr>
          <a:xfrm>
            <a:off x="8610600" y="6356350"/>
            <a:ext cx="2743200" cy="365125"/>
          </a:xfrm>
          <a:prstGeom prst="rect">
            <a:avLst/>
          </a:prstGeom>
        </p:spPr>
        <p:txBody>
          <a:bodyPr/>
          <a:lstStyle/>
          <a:p>
            <a:fld id="{DC9C9337-2FF5-441F-8A35-890897B992E1}" type="slidenum">
              <a:rPr lang="en-US" smtClean="0"/>
              <a:t>‹#›</a:t>
            </a:fld>
            <a:endParaRPr lang="en-US"/>
          </a:p>
        </p:txBody>
      </p:sp>
    </p:spTree>
    <p:extLst>
      <p:ext uri="{BB962C8B-B14F-4D97-AF65-F5344CB8AC3E}">
        <p14:creationId xmlns:p14="http://schemas.microsoft.com/office/powerpoint/2010/main" val="24788913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6B0B7-5AFC-93AA-C3F7-4B20025CCF0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4BBF63-7719-D025-5910-C2781D0C9CB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68E296-F962-9F77-9AE8-57CB4C4CA37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0D810B-CFA9-3756-C110-C2F16C5119FD}"/>
              </a:ext>
            </a:extLst>
          </p:cNvPr>
          <p:cNvSpPr>
            <a:spLocks noGrp="1"/>
          </p:cNvSpPr>
          <p:nvPr>
            <p:ph type="dt" sz="half" idx="10"/>
          </p:nvPr>
        </p:nvSpPr>
        <p:spPr>
          <a:xfrm>
            <a:off x="838200" y="6356350"/>
            <a:ext cx="2743200" cy="365125"/>
          </a:xfrm>
          <a:prstGeom prst="rect">
            <a:avLst/>
          </a:prstGeom>
        </p:spPr>
        <p:txBody>
          <a:bodyPr/>
          <a:lstStyle/>
          <a:p>
            <a:fld id="{3BAF867F-6A63-43B1-AAC9-6711400D79C0}" type="datetimeFigureOut">
              <a:rPr lang="en-US" smtClean="0"/>
              <a:t>4/24/2024</a:t>
            </a:fld>
            <a:endParaRPr lang="en-US"/>
          </a:p>
        </p:txBody>
      </p:sp>
      <p:sp>
        <p:nvSpPr>
          <p:cNvPr id="6" name="Footer Placeholder 5">
            <a:extLst>
              <a:ext uri="{FF2B5EF4-FFF2-40B4-BE49-F238E27FC236}">
                <a16:creationId xmlns:a16="http://schemas.microsoft.com/office/drawing/2014/main" id="{BEBB1345-0D56-6F33-8CF9-6A45425648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83A13C9-C686-A9BB-1A11-03EF9698E022}"/>
              </a:ext>
            </a:extLst>
          </p:cNvPr>
          <p:cNvSpPr>
            <a:spLocks noGrp="1"/>
          </p:cNvSpPr>
          <p:nvPr>
            <p:ph type="sldNum" sz="quarter" idx="12"/>
          </p:nvPr>
        </p:nvSpPr>
        <p:spPr>
          <a:xfrm>
            <a:off x="8610600" y="6356350"/>
            <a:ext cx="2743200" cy="365125"/>
          </a:xfrm>
          <a:prstGeom prst="rect">
            <a:avLst/>
          </a:prstGeom>
        </p:spPr>
        <p:txBody>
          <a:bodyPr/>
          <a:lstStyle/>
          <a:p>
            <a:fld id="{DC9C9337-2FF5-441F-8A35-890897B992E1}" type="slidenum">
              <a:rPr lang="en-US" smtClean="0"/>
              <a:t>‹#›</a:t>
            </a:fld>
            <a:endParaRPr lang="en-US"/>
          </a:p>
        </p:txBody>
      </p:sp>
    </p:spTree>
    <p:extLst>
      <p:ext uri="{BB962C8B-B14F-4D97-AF65-F5344CB8AC3E}">
        <p14:creationId xmlns:p14="http://schemas.microsoft.com/office/powerpoint/2010/main" val="3858154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9353B-5554-B891-D607-2DBE5011B79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813115-7707-EA2E-682F-9F85EC2E498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4D154A-A514-5D63-2C64-90F86C8B10F6}"/>
              </a:ext>
            </a:extLst>
          </p:cNvPr>
          <p:cNvSpPr>
            <a:spLocks noGrp="1"/>
          </p:cNvSpPr>
          <p:nvPr>
            <p:ph type="dt" sz="half" idx="10"/>
          </p:nvPr>
        </p:nvSpPr>
        <p:spPr>
          <a:xfrm>
            <a:off x="838200" y="6356350"/>
            <a:ext cx="2743200" cy="365125"/>
          </a:xfrm>
          <a:prstGeom prst="rect">
            <a:avLst/>
          </a:prstGeom>
        </p:spPr>
        <p:txBody>
          <a:bodyPr/>
          <a:lstStyle/>
          <a:p>
            <a:fld id="{3BAF867F-6A63-43B1-AAC9-6711400D79C0}" type="datetimeFigureOut">
              <a:rPr lang="en-US" smtClean="0"/>
              <a:t>4/24/2024</a:t>
            </a:fld>
            <a:endParaRPr lang="en-US"/>
          </a:p>
        </p:txBody>
      </p:sp>
      <p:sp>
        <p:nvSpPr>
          <p:cNvPr id="5" name="Footer Placeholder 4">
            <a:extLst>
              <a:ext uri="{FF2B5EF4-FFF2-40B4-BE49-F238E27FC236}">
                <a16:creationId xmlns:a16="http://schemas.microsoft.com/office/drawing/2014/main" id="{374538A1-B2FE-C27A-AFFB-7AA2ACB455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9E1775F-D386-D6FB-EAEA-1798DA1D8B30}"/>
              </a:ext>
            </a:extLst>
          </p:cNvPr>
          <p:cNvSpPr>
            <a:spLocks noGrp="1"/>
          </p:cNvSpPr>
          <p:nvPr>
            <p:ph type="sldNum" sz="quarter" idx="12"/>
          </p:nvPr>
        </p:nvSpPr>
        <p:spPr>
          <a:xfrm>
            <a:off x="8610600" y="6356350"/>
            <a:ext cx="2743200" cy="365125"/>
          </a:xfrm>
          <a:prstGeom prst="rect">
            <a:avLst/>
          </a:prstGeom>
        </p:spPr>
        <p:txBody>
          <a:bodyPr/>
          <a:lstStyle/>
          <a:p>
            <a:fld id="{DC9C9337-2FF5-441F-8A35-890897B992E1}" type="slidenum">
              <a:rPr lang="en-US" smtClean="0"/>
              <a:t>‹#›</a:t>
            </a:fld>
            <a:endParaRPr lang="en-US"/>
          </a:p>
        </p:txBody>
      </p:sp>
    </p:spTree>
    <p:extLst>
      <p:ext uri="{BB962C8B-B14F-4D97-AF65-F5344CB8AC3E}">
        <p14:creationId xmlns:p14="http://schemas.microsoft.com/office/powerpoint/2010/main" val="31013710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597C3D-E79F-5B16-075F-F37AA3906A9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D5811D-0E72-9061-60D4-9516A151EEB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AA037D-88DD-A18D-E251-1FD48B71BA08}"/>
              </a:ext>
            </a:extLst>
          </p:cNvPr>
          <p:cNvSpPr>
            <a:spLocks noGrp="1"/>
          </p:cNvSpPr>
          <p:nvPr>
            <p:ph type="dt" sz="half" idx="10"/>
          </p:nvPr>
        </p:nvSpPr>
        <p:spPr>
          <a:xfrm>
            <a:off x="838200" y="6356350"/>
            <a:ext cx="2743200" cy="365125"/>
          </a:xfrm>
          <a:prstGeom prst="rect">
            <a:avLst/>
          </a:prstGeom>
        </p:spPr>
        <p:txBody>
          <a:bodyPr/>
          <a:lstStyle/>
          <a:p>
            <a:fld id="{3BAF867F-6A63-43B1-AAC9-6711400D79C0}" type="datetimeFigureOut">
              <a:rPr lang="en-US" smtClean="0"/>
              <a:t>4/24/2024</a:t>
            </a:fld>
            <a:endParaRPr lang="en-US"/>
          </a:p>
        </p:txBody>
      </p:sp>
      <p:sp>
        <p:nvSpPr>
          <p:cNvPr id="5" name="Footer Placeholder 4">
            <a:extLst>
              <a:ext uri="{FF2B5EF4-FFF2-40B4-BE49-F238E27FC236}">
                <a16:creationId xmlns:a16="http://schemas.microsoft.com/office/drawing/2014/main" id="{25334C13-E6AF-CA13-E1C4-65D17459FD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73601C1-ADBF-454E-95E3-E20810C96E7A}"/>
              </a:ext>
            </a:extLst>
          </p:cNvPr>
          <p:cNvSpPr>
            <a:spLocks noGrp="1"/>
          </p:cNvSpPr>
          <p:nvPr>
            <p:ph type="sldNum" sz="quarter" idx="12"/>
          </p:nvPr>
        </p:nvSpPr>
        <p:spPr>
          <a:xfrm>
            <a:off x="8610600" y="6356350"/>
            <a:ext cx="2743200" cy="365125"/>
          </a:xfrm>
          <a:prstGeom prst="rect">
            <a:avLst/>
          </a:prstGeom>
        </p:spPr>
        <p:txBody>
          <a:bodyPr/>
          <a:lstStyle/>
          <a:p>
            <a:fld id="{DC9C9337-2FF5-441F-8A35-890897B992E1}" type="slidenum">
              <a:rPr lang="en-US" smtClean="0"/>
              <a:t>‹#›</a:t>
            </a:fld>
            <a:endParaRPr lang="en-US"/>
          </a:p>
        </p:txBody>
      </p:sp>
    </p:spTree>
    <p:extLst>
      <p:ext uri="{BB962C8B-B14F-4D97-AF65-F5344CB8AC3E}">
        <p14:creationId xmlns:p14="http://schemas.microsoft.com/office/powerpoint/2010/main" val="323777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ey Point-Blu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49B4A-737F-9943-BA78-DDF26CE4B4CE}"/>
              </a:ext>
            </a:extLst>
          </p:cNvPr>
          <p:cNvSpPr>
            <a:spLocks noGrp="1"/>
          </p:cNvSpPr>
          <p:nvPr>
            <p:ph type="title" hasCustomPrompt="1"/>
          </p:nvPr>
        </p:nvSpPr>
        <p:spPr>
          <a:xfrm>
            <a:off x="831850" y="1302299"/>
            <a:ext cx="10515600" cy="4207548"/>
          </a:xfrm>
          <a:ln w="3175">
            <a:noFill/>
          </a:ln>
        </p:spPr>
        <p:txBody>
          <a:bodyPr anchor="ctr"/>
          <a:lstStyle>
            <a:lvl1pPr algn="l">
              <a:lnSpc>
                <a:spcPct val="100000"/>
              </a:lnSpc>
              <a:defRPr sz="4500" b="1" i="0">
                <a:solidFill>
                  <a:schemeClr val="accent1"/>
                </a:solidFill>
                <a:latin typeface="Trebuchet MS" panose="020B0703020202090204" pitchFamily="34" charset="0"/>
              </a:defRPr>
            </a:lvl1pPr>
          </a:lstStyle>
          <a:p>
            <a:r>
              <a:rPr lang="en-US"/>
              <a:t>Click to edit master title style</a:t>
            </a:r>
          </a:p>
        </p:txBody>
      </p:sp>
      <p:sp>
        <p:nvSpPr>
          <p:cNvPr id="6" name="Slide Number Placeholder 5">
            <a:extLst>
              <a:ext uri="{FF2B5EF4-FFF2-40B4-BE49-F238E27FC236}">
                <a16:creationId xmlns:a16="http://schemas.microsoft.com/office/drawing/2014/main" id="{877699E1-1B62-794A-94A6-68D1CF83160F}"/>
              </a:ext>
            </a:extLst>
          </p:cNvPr>
          <p:cNvSpPr txBox="1">
            <a:spLocks/>
          </p:cNvSpPr>
          <p:nvPr userDrawn="1"/>
        </p:nvSpPr>
        <p:spPr>
          <a:xfrm>
            <a:off x="4700337"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a:latin typeface="Trebuchet MS" panose="020B0703020202090204" pitchFamily="34" charset="0"/>
              </a:rPr>
              <a:t>Confidential – Internal Use Only</a:t>
            </a:r>
          </a:p>
        </p:txBody>
      </p:sp>
      <p:pic>
        <p:nvPicPr>
          <p:cNvPr id="5" name="Picture 4" descr="A picture containing text&#10;&#10;Description automatically generated">
            <a:extLst>
              <a:ext uri="{FF2B5EF4-FFF2-40B4-BE49-F238E27FC236}">
                <a16:creationId xmlns:a16="http://schemas.microsoft.com/office/drawing/2014/main" id="{0EB9C91B-632E-3243-B878-5265BEF6949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124358670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9" Type="http://schemas.openxmlformats.org/officeDocument/2006/relationships/slideLayout" Target="../slideLayouts/slideLayout71.xml"/><Relationship Id="rId21" Type="http://schemas.openxmlformats.org/officeDocument/2006/relationships/slideLayout" Target="../slideLayouts/slideLayout53.xml"/><Relationship Id="rId34" Type="http://schemas.openxmlformats.org/officeDocument/2006/relationships/slideLayout" Target="../slideLayouts/slideLayout66.xml"/><Relationship Id="rId42" Type="http://schemas.openxmlformats.org/officeDocument/2006/relationships/slideLayout" Target="../slideLayouts/slideLayout74.xml"/><Relationship Id="rId47" Type="http://schemas.openxmlformats.org/officeDocument/2006/relationships/oleObject" Target="../embeddings/oleObject1.bin"/><Relationship Id="rId7" Type="http://schemas.openxmlformats.org/officeDocument/2006/relationships/slideLayout" Target="../slideLayouts/slideLayout3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9" Type="http://schemas.openxmlformats.org/officeDocument/2006/relationships/slideLayout" Target="../slideLayouts/slideLayout61.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37" Type="http://schemas.openxmlformats.org/officeDocument/2006/relationships/slideLayout" Target="../slideLayouts/slideLayout69.xml"/><Relationship Id="rId40" Type="http://schemas.openxmlformats.org/officeDocument/2006/relationships/slideLayout" Target="../slideLayouts/slideLayout72.xml"/><Relationship Id="rId45" Type="http://schemas.openxmlformats.org/officeDocument/2006/relationships/tags" Target="../tags/tag1.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36" Type="http://schemas.openxmlformats.org/officeDocument/2006/relationships/slideLayout" Target="../slideLayouts/slideLayout68.xml"/><Relationship Id="rId49" Type="http://schemas.openxmlformats.org/officeDocument/2006/relationships/image" Target="../media/image6.emf"/><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4" Type="http://schemas.openxmlformats.org/officeDocument/2006/relationships/theme" Target="../theme/theme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35" Type="http://schemas.openxmlformats.org/officeDocument/2006/relationships/slideLayout" Target="../slideLayouts/slideLayout67.xml"/><Relationship Id="rId43" Type="http://schemas.openxmlformats.org/officeDocument/2006/relationships/slideLayout" Target="../slideLayouts/slideLayout75.xml"/><Relationship Id="rId48" Type="http://schemas.openxmlformats.org/officeDocument/2006/relationships/image" Target="../media/image5.emf"/><Relationship Id="rId8" Type="http://schemas.openxmlformats.org/officeDocument/2006/relationships/slideLayout" Target="../slideLayouts/slideLayout40.xml"/><Relationship Id="rId3" Type="http://schemas.openxmlformats.org/officeDocument/2006/relationships/slideLayout" Target="../slideLayouts/slideLayout35.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slideLayout" Target="../slideLayouts/slideLayout65.xml"/><Relationship Id="rId38" Type="http://schemas.openxmlformats.org/officeDocument/2006/relationships/slideLayout" Target="../slideLayouts/slideLayout70.xml"/><Relationship Id="rId46" Type="http://schemas.openxmlformats.org/officeDocument/2006/relationships/tags" Target="../tags/tag2.xml"/><Relationship Id="rId20" Type="http://schemas.openxmlformats.org/officeDocument/2006/relationships/slideLayout" Target="../slideLayouts/slideLayout52.xml"/><Relationship Id="rId41" Type="http://schemas.openxmlformats.org/officeDocument/2006/relationships/slideLayout" Target="../slideLayouts/slideLayout73.xml"/><Relationship Id="rId1" Type="http://schemas.openxmlformats.org/officeDocument/2006/relationships/slideLayout" Target="../slideLayouts/slideLayout33.xml"/><Relationship Id="rId6"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image" Target="../media/image10.png"/><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3.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5D506E-9CFA-5744-8CC1-366D985D6FC1}"/>
              </a:ext>
            </a:extLst>
          </p:cNvPr>
          <p:cNvSpPr>
            <a:spLocks noGrp="1"/>
          </p:cNvSpPr>
          <p:nvPr>
            <p:ph type="title"/>
          </p:nvPr>
        </p:nvSpPr>
        <p:spPr>
          <a:xfrm>
            <a:off x="609600" y="365126"/>
            <a:ext cx="10924674" cy="967564"/>
          </a:xfrm>
          <a:prstGeom prst="rect">
            <a:avLst/>
          </a:prstGeom>
        </p:spPr>
        <p:txBody>
          <a:bodyPr vert="horz" lIns="91440" tIns="45720" rIns="91440" bIns="45720" rtlCol="0" anchor="b">
            <a:noAutofit/>
          </a:bodyPr>
          <a:lstStyle/>
          <a:p>
            <a:r>
              <a:rPr lang="en-US"/>
              <a:t>Master Slide Template – Click to Edit</a:t>
            </a:r>
          </a:p>
        </p:txBody>
      </p:sp>
      <p:sp>
        <p:nvSpPr>
          <p:cNvPr id="6" name="Slide Number Placeholder 5">
            <a:extLst>
              <a:ext uri="{FF2B5EF4-FFF2-40B4-BE49-F238E27FC236}">
                <a16:creationId xmlns:a16="http://schemas.microsoft.com/office/drawing/2014/main" id="{79CA8E2B-2B06-3049-8A99-94E0B3F727B7}"/>
              </a:ext>
            </a:extLst>
          </p:cNvPr>
          <p:cNvSpPr>
            <a:spLocks noGrp="1"/>
          </p:cNvSpPr>
          <p:nvPr>
            <p:ph type="sldNum" sz="quarter" idx="4"/>
          </p:nvPr>
        </p:nvSpPr>
        <p:spPr>
          <a:xfrm>
            <a:off x="211015" y="6400799"/>
            <a:ext cx="2743200" cy="291492"/>
          </a:xfrm>
          <a:prstGeom prst="rect">
            <a:avLst/>
          </a:prstGeom>
        </p:spPr>
        <p:txBody>
          <a:bodyPr vert="horz" lIns="91440" tIns="45720" rIns="91440" bIns="45720" rtlCol="0" anchor="ctr"/>
          <a:lstStyle>
            <a:lvl1pPr algn="l">
              <a:defRPr sz="800" b="0" i="0">
                <a:solidFill>
                  <a:schemeClr val="bg2"/>
                </a:solidFill>
                <a:latin typeface="Trebuchet MS" panose="020B0703020202090204" pitchFamily="34" charset="0"/>
              </a:defRPr>
            </a:lvl1pPr>
          </a:lstStyle>
          <a:p>
            <a:fld id="{4BEAA09E-D67E-864E-8466-C38E88600C4F}" type="slidenum">
              <a:rPr lang="en-US" smtClean="0"/>
              <a:pPr/>
              <a:t>‹#›</a:t>
            </a:fld>
            <a:endParaRPr lang="en-US"/>
          </a:p>
        </p:txBody>
      </p:sp>
      <p:sp>
        <p:nvSpPr>
          <p:cNvPr id="5" name="Slide Number Placeholder 5">
            <a:extLst>
              <a:ext uri="{FF2B5EF4-FFF2-40B4-BE49-F238E27FC236}">
                <a16:creationId xmlns:a16="http://schemas.microsoft.com/office/drawing/2014/main" id="{DF37C4B3-C390-1B4B-9F24-930CD9AE7CA0}"/>
              </a:ext>
            </a:extLst>
          </p:cNvPr>
          <p:cNvSpPr txBox="1">
            <a:spLocks/>
          </p:cNvSpPr>
          <p:nvPr userDrawn="1"/>
        </p:nvSpPr>
        <p:spPr>
          <a:xfrm>
            <a:off x="4700337"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dirty="0">
                <a:solidFill>
                  <a:schemeClr val="tx1"/>
                </a:solidFill>
                <a:latin typeface="Trebuchet MS" panose="020B0703020202090204" pitchFamily="34" charset="0"/>
              </a:rPr>
              <a:t>External Use and Distribution </a:t>
            </a:r>
          </a:p>
          <a:p>
            <a:pPr algn="ctr"/>
            <a:r>
              <a:rPr lang="en-US" b="0" i="0" dirty="0">
                <a:solidFill>
                  <a:srgbClr val="54565B"/>
                </a:solidFill>
                <a:effectLst/>
                <a:latin typeface="Trebuchet MS" panose="020B0603020202020204" pitchFamily="34" charset="0"/>
              </a:rPr>
              <a:t>SE-TRO-0138 Date of preparation March 2024</a:t>
            </a:r>
            <a:endParaRPr lang="en-US" b="0" i="0" dirty="0">
              <a:solidFill>
                <a:srgbClr val="54565B"/>
              </a:solidFill>
              <a:latin typeface="Trebuchet MS" panose="020B0603020202020204" pitchFamily="34" charset="0"/>
            </a:endParaRPr>
          </a:p>
        </p:txBody>
      </p:sp>
      <p:sp>
        <p:nvSpPr>
          <p:cNvPr id="7" name="Text Placeholder 6">
            <a:extLst>
              <a:ext uri="{FF2B5EF4-FFF2-40B4-BE49-F238E27FC236}">
                <a16:creationId xmlns:a16="http://schemas.microsoft.com/office/drawing/2014/main" id="{F635B3DB-1668-A548-94F3-5254895534FE}"/>
              </a:ext>
            </a:extLst>
          </p:cNvPr>
          <p:cNvSpPr>
            <a:spLocks noGrp="1"/>
          </p:cNvSpPr>
          <p:nvPr>
            <p:ph type="body" idx="1"/>
          </p:nvPr>
        </p:nvSpPr>
        <p:spPr>
          <a:xfrm>
            <a:off x="609599" y="1455576"/>
            <a:ext cx="10924673" cy="47213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87431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Lst>
  <p:hf hdr="0" ftr="0" dt="0"/>
  <p:txStyles>
    <p:titleStyle>
      <a:lvl1pPr algn="l" defTabSz="914400" rtl="0" eaLnBrk="1" latinLnBrk="0" hangingPunct="1">
        <a:lnSpc>
          <a:spcPct val="90000"/>
        </a:lnSpc>
        <a:spcBef>
          <a:spcPct val="0"/>
        </a:spcBef>
        <a:buNone/>
        <a:defRPr sz="3600" b="1" i="0" kern="800" spc="0" baseline="0">
          <a:solidFill>
            <a:schemeClr val="accent1"/>
          </a:solidFill>
          <a:latin typeface="Trebuchet MS" panose="020B0703020202090204" pitchFamily="34" charset="0"/>
          <a:ea typeface="+mj-ea"/>
          <a:cs typeface="Trebuchet MS" panose="020B0703020202090204" pitchFamily="34" charset="0"/>
        </a:defRPr>
      </a:lvl1pPr>
    </p:titleStyle>
    <p:bodyStyle>
      <a:lvl1pPr marL="342900" indent="-342900" algn="l" defTabSz="914400" rtl="0" eaLnBrk="1" latinLnBrk="0" hangingPunct="1">
        <a:lnSpc>
          <a:spcPct val="114000"/>
        </a:lnSpc>
        <a:spcBef>
          <a:spcPts val="0"/>
        </a:spcBef>
        <a:spcAft>
          <a:spcPts val="600"/>
        </a:spcAft>
        <a:buClr>
          <a:schemeClr val="tx1"/>
        </a:buClr>
        <a:buSzPct val="65000"/>
        <a:buFont typeface="Monaco" pitchFamily="2" charset="77"/>
        <a:buChar char="⎻"/>
        <a:defRPr sz="2000" b="0" i="0" kern="1600" spc="-50" baseline="0">
          <a:solidFill>
            <a:schemeClr val="tx1"/>
          </a:solidFill>
          <a:latin typeface="Trebuchet MS" panose="020B0703020202090204" pitchFamily="34" charset="0"/>
          <a:ea typeface="+mn-ea"/>
          <a:cs typeface="+mn-cs"/>
        </a:defRPr>
      </a:lvl1pPr>
      <a:lvl2pPr marL="675958" indent="-285750" algn="l" defTabSz="914400" rtl="0" eaLnBrk="1" latinLnBrk="0" hangingPunct="1">
        <a:lnSpc>
          <a:spcPct val="114000"/>
        </a:lnSpc>
        <a:spcBef>
          <a:spcPts val="0"/>
        </a:spcBef>
        <a:spcAft>
          <a:spcPts val="600"/>
        </a:spcAft>
        <a:buFont typeface="Monaco" pitchFamily="2" charset="77"/>
        <a:buChar char="⎻"/>
        <a:tabLst/>
        <a:defRPr lang="en-US" sz="1200" b="0" i="0" kern="1600" spc="-50" baseline="0" dirty="0">
          <a:solidFill>
            <a:schemeClr val="tx1"/>
          </a:solidFill>
          <a:latin typeface="+mj-lt"/>
          <a:ea typeface="+mn-ea"/>
          <a:cs typeface="+mn-cs"/>
        </a:defRPr>
      </a:lvl2pPr>
      <a:lvl3pPr marL="862012" marR="0" indent="-171450" algn="l" defTabSz="914400" rtl="0" eaLnBrk="1" fontAlgn="auto" latinLnBrk="0" hangingPunct="1">
        <a:lnSpc>
          <a:spcPct val="114000"/>
        </a:lnSpc>
        <a:spcBef>
          <a:spcPts val="0"/>
        </a:spcBef>
        <a:spcAft>
          <a:spcPts val="600"/>
        </a:spcAft>
        <a:buClrTx/>
        <a:buSzTx/>
        <a:buFont typeface="Monaco" pitchFamily="2" charset="77"/>
        <a:buChar char="⎻"/>
        <a:tabLst/>
        <a:defRPr lang="en-US" sz="1050" b="0" i="1" kern="1600" spc="-50" baseline="0" dirty="0" smtClean="0">
          <a:solidFill>
            <a:schemeClr val="tx1"/>
          </a:solidFill>
          <a:latin typeface="Georgia" panose="02040502050405020303" pitchFamily="18" charset="0"/>
          <a:ea typeface="+mn-ea"/>
          <a:cs typeface="+mn-cs"/>
        </a:defRPr>
      </a:lvl3pPr>
      <a:lvl4pPr marL="1136332" indent="-171450" algn="l" defTabSz="914400" rtl="0" eaLnBrk="1" latinLnBrk="0" hangingPunct="1">
        <a:lnSpc>
          <a:spcPct val="114000"/>
        </a:lnSpc>
        <a:spcBef>
          <a:spcPts val="0"/>
        </a:spcBef>
        <a:spcAft>
          <a:spcPts val="600"/>
        </a:spcAft>
        <a:buFont typeface="Monaco" pitchFamily="2" charset="77"/>
        <a:buChar char="⎻"/>
        <a:tabLst/>
        <a:defRPr lang="en-US" sz="1050" b="0" i="1" kern="1600" spc="-50" baseline="0" dirty="0">
          <a:solidFill>
            <a:schemeClr val="tx1"/>
          </a:solidFill>
          <a:latin typeface="Georgia" panose="02040502050405020303" pitchFamily="18" charset="0"/>
          <a:ea typeface="+mn-ea"/>
          <a:cs typeface="+mn-cs"/>
        </a:defRPr>
      </a:lvl4pPr>
      <a:lvl5pPr marL="1353503" indent="-171450" algn="l" defTabSz="914400" rtl="0" eaLnBrk="1" latinLnBrk="0" hangingPunct="1">
        <a:lnSpc>
          <a:spcPct val="114000"/>
        </a:lnSpc>
        <a:spcBef>
          <a:spcPts val="0"/>
        </a:spcBef>
        <a:spcAft>
          <a:spcPts val="600"/>
        </a:spcAft>
        <a:buFont typeface="Monaco" pitchFamily="2" charset="77"/>
        <a:buChar char="⎻"/>
        <a:tabLst/>
        <a:defRPr sz="1050" b="0" i="1" kern="1600" spc="-50" baseline="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6CB2D2B-1A4D-453C-820C-C7C641B0F1CA}"/>
              </a:ext>
            </a:extLst>
          </p:cNvPr>
          <p:cNvGraphicFramePr>
            <a:graphicFrameLocks noChangeAspect="1"/>
          </p:cNvGraphicFramePr>
          <p:nvPr userDrawn="1">
            <p:custDataLst>
              <p:tags r:id="rId45"/>
            </p:custDataLst>
            <p:extLst>
              <p:ext uri="{D42A27DB-BD31-4B8C-83A1-F6EECF244321}">
                <p14:modId xmlns:p14="http://schemas.microsoft.com/office/powerpoint/2010/main" val="173224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7" imgW="592" imgH="591" progId="TCLayout.ActiveDocument.1">
                  <p:embed/>
                </p:oleObj>
              </mc:Choice>
              <mc:Fallback>
                <p:oleObj name="think-cell Slide" r:id="rId47" imgW="592" imgH="591" progId="TCLayout.ActiveDocument.1">
                  <p:embed/>
                  <p:pic>
                    <p:nvPicPr>
                      <p:cNvPr id="5" name="Object 4" hidden="1">
                        <a:extLst>
                          <a:ext uri="{FF2B5EF4-FFF2-40B4-BE49-F238E27FC236}">
                            <a16:creationId xmlns:a16="http://schemas.microsoft.com/office/drawing/2014/main" id="{86CB2D2B-1A4D-453C-820C-C7C641B0F1CA}"/>
                          </a:ext>
                        </a:extLst>
                      </p:cNvPr>
                      <p:cNvPicPr/>
                      <p:nvPr/>
                    </p:nvPicPr>
                    <p:blipFill>
                      <a:blip r:embed="rId48"/>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99D1307-490B-497B-B49E-679EF84478A5}"/>
              </a:ext>
            </a:extLst>
          </p:cNvPr>
          <p:cNvSpPr/>
          <p:nvPr userDrawn="1">
            <p:custDataLst>
              <p:tags r:id="rId4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0" i="0" baseline="0">
              <a:latin typeface="Trebuchet MS" panose="020B0603020202020204" pitchFamily="34" charset="0"/>
              <a:ea typeface="+mj-ea"/>
              <a:sym typeface="Trebuchet MS" panose="020B0603020202020204" pitchFamily="34" charset="0"/>
            </a:endParaRPr>
          </a:p>
        </p:txBody>
      </p:sp>
      <p:sp>
        <p:nvSpPr>
          <p:cNvPr id="6" name="Slide Number Placeholder 5">
            <a:extLst>
              <a:ext uri="{FF2B5EF4-FFF2-40B4-BE49-F238E27FC236}">
                <a16:creationId xmlns:a16="http://schemas.microsoft.com/office/drawing/2014/main" id="{79CA8E2B-2B06-3049-8A99-94E0B3F727B7}"/>
              </a:ext>
            </a:extLst>
          </p:cNvPr>
          <p:cNvSpPr>
            <a:spLocks noGrp="1"/>
          </p:cNvSpPr>
          <p:nvPr>
            <p:ph type="sldNum" sz="quarter" idx="4"/>
          </p:nvPr>
        </p:nvSpPr>
        <p:spPr>
          <a:xfrm>
            <a:off x="211015" y="6309604"/>
            <a:ext cx="549561" cy="291492"/>
          </a:xfrm>
          <a:prstGeom prst="rect">
            <a:avLst/>
          </a:prstGeom>
        </p:spPr>
        <p:txBody>
          <a:bodyPr vert="horz" lIns="0" tIns="0" rIns="0" bIns="0" rtlCol="0" anchor="b"/>
          <a:lstStyle>
            <a:lvl1pPr algn="l">
              <a:defRPr sz="800" b="0" i="0">
                <a:solidFill>
                  <a:schemeClr val="bg2"/>
                </a:solidFill>
                <a:latin typeface="+mn-lt"/>
              </a:defRPr>
            </a:lvl1pPr>
          </a:lstStyle>
          <a:p>
            <a:fld id="{4BEAA09E-D67E-864E-8466-C38E88600C4F}" type="slidenum">
              <a:rPr lang="en-US" smtClean="0"/>
              <a:pPr/>
              <a:t>‹#›</a:t>
            </a:fld>
            <a:endParaRPr lang="en-US"/>
          </a:p>
        </p:txBody>
      </p:sp>
      <p:sp>
        <p:nvSpPr>
          <p:cNvPr id="10" name="Text Placeholder 9"/>
          <p:cNvSpPr>
            <a:spLocks noGrp="1"/>
          </p:cNvSpPr>
          <p:nvPr>
            <p:ph type="body" idx="1"/>
          </p:nvPr>
        </p:nvSpPr>
        <p:spPr>
          <a:xfrm>
            <a:off x="609600" y="1409700"/>
            <a:ext cx="10924674" cy="4351338"/>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Placeholder 11"/>
          <p:cNvSpPr>
            <a:spLocks noGrp="1"/>
          </p:cNvSpPr>
          <p:nvPr>
            <p:ph type="title"/>
          </p:nvPr>
        </p:nvSpPr>
        <p:spPr>
          <a:xfrm>
            <a:off x="648788" y="123668"/>
            <a:ext cx="10924675" cy="1093408"/>
          </a:xfrm>
          <a:prstGeom prst="rect">
            <a:avLst/>
          </a:prstGeom>
        </p:spPr>
        <p:txBody>
          <a:bodyPr vert="horz" lIns="0" tIns="0" rIns="0" bIns="0" rtlCol="0" anchor="b">
            <a:normAutofit/>
          </a:bodyPr>
          <a:lstStyle/>
          <a:p>
            <a:r>
              <a:rPr lang="en-US"/>
              <a:t>Click to edit Master title style</a:t>
            </a:r>
          </a:p>
        </p:txBody>
      </p:sp>
      <p:pic>
        <p:nvPicPr>
          <p:cNvPr id="8" name="Picture 7">
            <a:extLst>
              <a:ext uri="{FF2B5EF4-FFF2-40B4-BE49-F238E27FC236}">
                <a16:creationId xmlns:a16="http://schemas.microsoft.com/office/drawing/2014/main" id="{40CF26D1-D421-7040-88ED-55095AE7B12E}"/>
              </a:ext>
            </a:extLst>
          </p:cNvPr>
          <p:cNvPicPr>
            <a:picLocks noChangeAspect="1"/>
          </p:cNvPicPr>
          <p:nvPr userDrawn="1"/>
        </p:nvPicPr>
        <p:blipFill>
          <a:blip r:embed="rId49"/>
          <a:stretch>
            <a:fillRect/>
          </a:stretch>
        </p:blipFill>
        <p:spPr>
          <a:xfrm>
            <a:off x="11765651" y="6408817"/>
            <a:ext cx="206592" cy="275456"/>
          </a:xfrm>
          <a:prstGeom prst="rect">
            <a:avLst/>
          </a:prstGeom>
        </p:spPr>
      </p:pic>
      <p:sp>
        <p:nvSpPr>
          <p:cNvPr id="2" name="Rectangle 1">
            <a:extLst>
              <a:ext uri="{FF2B5EF4-FFF2-40B4-BE49-F238E27FC236}">
                <a16:creationId xmlns:a16="http://schemas.microsoft.com/office/drawing/2014/main" id="{D9FF4409-88BD-B302-8F4F-D1C25DB6DC05}"/>
              </a:ext>
            </a:extLst>
          </p:cNvPr>
          <p:cNvSpPr/>
          <p:nvPr userDrawn="1"/>
        </p:nvSpPr>
        <p:spPr>
          <a:xfrm>
            <a:off x="5906082" y="6493374"/>
            <a:ext cx="5835764" cy="215444"/>
          </a:xfrm>
          <a:prstGeom prst="rect">
            <a:avLst/>
          </a:prstGeom>
        </p:spPr>
        <p:txBody>
          <a:bodyPr wrap="square">
            <a:spAutoFit/>
          </a:bodyPr>
          <a:lstStyle/>
          <a:p>
            <a:pPr algn="r"/>
            <a:r>
              <a:rPr lang="en-US" sz="800">
                <a:solidFill>
                  <a:schemeClr val="bg2"/>
                </a:solidFill>
              </a:rPr>
              <a:t>Confidential – For Internal Use Only. Not for Promotion. </a:t>
            </a:r>
            <a:endParaRPr lang="en-US" sz="800">
              <a:solidFill>
                <a:srgbClr val="FF0000"/>
              </a:solidFill>
            </a:endParaRPr>
          </a:p>
        </p:txBody>
      </p:sp>
    </p:spTree>
    <p:extLst>
      <p:ext uri="{BB962C8B-B14F-4D97-AF65-F5344CB8AC3E}">
        <p14:creationId xmlns:p14="http://schemas.microsoft.com/office/powerpoint/2010/main" val="419714067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 id="2147483721" r:id="rId28"/>
    <p:sldLayoutId id="2147483722" r:id="rId29"/>
    <p:sldLayoutId id="2147483723" r:id="rId30"/>
    <p:sldLayoutId id="2147483724" r:id="rId31"/>
    <p:sldLayoutId id="2147483725" r:id="rId32"/>
    <p:sldLayoutId id="2147483726" r:id="rId33"/>
    <p:sldLayoutId id="2147483727" r:id="rId34"/>
    <p:sldLayoutId id="2147483728" r:id="rId35"/>
    <p:sldLayoutId id="2147483729" r:id="rId36"/>
    <p:sldLayoutId id="2147483730" r:id="rId37"/>
    <p:sldLayoutId id="2147483731" r:id="rId38"/>
    <p:sldLayoutId id="2147483732" r:id="rId39"/>
    <p:sldLayoutId id="2147483733" r:id="rId40"/>
    <p:sldLayoutId id="2147483734" r:id="rId41"/>
    <p:sldLayoutId id="2147483735" r:id="rId42"/>
    <p:sldLayoutId id="2147483736" r:id="rId43"/>
  </p:sldLayoutIdLst>
  <p:hf hdr="0" dt="0"/>
  <p:txStyles>
    <p:titleStyle>
      <a:lvl1pPr algn="l" defTabSz="914400" rtl="0" eaLnBrk="1" latinLnBrk="0" hangingPunct="1">
        <a:lnSpc>
          <a:spcPct val="90000"/>
        </a:lnSpc>
        <a:spcBef>
          <a:spcPct val="0"/>
        </a:spcBef>
        <a:buNone/>
        <a:defRPr sz="3200" b="0" i="0" kern="800" spc="0" baseline="0">
          <a:solidFill>
            <a:schemeClr val="accent1"/>
          </a:solidFill>
          <a:latin typeface="Trebuchet MS" panose="020B0703020202090204" pitchFamily="34" charset="0"/>
          <a:ea typeface="+mj-ea"/>
          <a:cs typeface="Trebuchet MS" panose="020B0703020202090204" pitchFamily="34" charset="0"/>
        </a:defRPr>
      </a:lvl1pPr>
    </p:titleStyle>
    <p:bodyStyle>
      <a:lvl1pPr marL="230188" indent="-230188" algn="l" defTabSz="914400" rtl="0" eaLnBrk="1" latinLnBrk="0" hangingPunct="1">
        <a:lnSpc>
          <a:spcPct val="90000"/>
        </a:lnSpc>
        <a:spcBef>
          <a:spcPts val="1200"/>
        </a:spcBef>
        <a:spcAft>
          <a:spcPts val="0"/>
        </a:spcAft>
        <a:buFont typeface="Arial" panose="020B0604020202020204" pitchFamily="34" charset="0"/>
        <a:buChar char="•"/>
        <a:defRPr sz="2400" b="0" i="0" kern="1600" spc="-50" baseline="0">
          <a:solidFill>
            <a:schemeClr val="tx1"/>
          </a:solidFill>
          <a:latin typeface="+mn-lt"/>
          <a:ea typeface="+mn-ea"/>
          <a:cs typeface="+mn-cs"/>
        </a:defRPr>
      </a:lvl1pPr>
      <a:lvl2pPr marL="512763" indent="-230188" algn="l" defTabSz="914400" rtl="0" eaLnBrk="1" latinLnBrk="0" hangingPunct="1">
        <a:lnSpc>
          <a:spcPct val="90000"/>
        </a:lnSpc>
        <a:spcBef>
          <a:spcPts val="600"/>
        </a:spcBef>
        <a:spcAft>
          <a:spcPts val="0"/>
        </a:spcAft>
        <a:buFont typeface="Apple Symbols" panose="02000000000000000000" pitchFamily="2" charset="-79"/>
        <a:buChar char="⎼"/>
        <a:tabLst/>
        <a:defRPr lang="en-US" sz="2200" b="0" i="0" kern="1600" spc="-50" baseline="0" dirty="0">
          <a:solidFill>
            <a:schemeClr val="tx1"/>
          </a:solidFill>
          <a:latin typeface="+mn-lt"/>
          <a:ea typeface="+mn-ea"/>
          <a:cs typeface="+mn-cs"/>
        </a:defRPr>
      </a:lvl2pPr>
      <a:lvl3pPr marL="742950" indent="-225425" algn="l" defTabSz="914400" rtl="0" eaLnBrk="1" latinLnBrk="0" hangingPunct="1">
        <a:lnSpc>
          <a:spcPct val="90000"/>
        </a:lnSpc>
        <a:spcBef>
          <a:spcPts val="600"/>
        </a:spcBef>
        <a:spcAft>
          <a:spcPts val="0"/>
        </a:spcAft>
        <a:buFont typeface="Arial" panose="020B0604020202020204" pitchFamily="34" charset="0"/>
        <a:buChar char="•"/>
        <a:tabLst/>
        <a:defRPr lang="en-US" sz="2000" b="0" i="0" kern="1600" spc="-50" baseline="0" dirty="0">
          <a:solidFill>
            <a:schemeClr val="tx1"/>
          </a:solidFill>
          <a:latin typeface="+mn-lt"/>
          <a:ea typeface="+mn-ea"/>
          <a:cs typeface="+mn-cs"/>
        </a:defRPr>
      </a:lvl3pPr>
      <a:lvl4pPr marL="974725" indent="-185738" algn="l" defTabSz="914400" rtl="0" eaLnBrk="1" latinLnBrk="0" hangingPunct="1">
        <a:lnSpc>
          <a:spcPct val="90000"/>
        </a:lnSpc>
        <a:spcBef>
          <a:spcPts val="600"/>
        </a:spcBef>
        <a:spcAft>
          <a:spcPts val="0"/>
        </a:spcAft>
        <a:buFont typeface="Apple Symbols" panose="02000000000000000000" pitchFamily="2" charset="-79"/>
        <a:buChar char="⎼"/>
        <a:tabLst/>
        <a:defRPr lang="en-US" sz="1800" b="0" i="0" kern="1600" spc="-50" baseline="0" dirty="0">
          <a:solidFill>
            <a:schemeClr val="tx1"/>
          </a:solidFill>
          <a:latin typeface="+mn-lt"/>
          <a:ea typeface="+mn-ea"/>
          <a:cs typeface="+mn-cs"/>
        </a:defRPr>
      </a:lvl4pPr>
      <a:lvl5pPr marL="1255713" indent="-174625" algn="l" defTabSz="914400" rtl="0" eaLnBrk="1" latinLnBrk="0" hangingPunct="1">
        <a:lnSpc>
          <a:spcPct val="90000"/>
        </a:lnSpc>
        <a:spcBef>
          <a:spcPts val="600"/>
        </a:spcBef>
        <a:spcAft>
          <a:spcPts val="0"/>
        </a:spcAft>
        <a:buFont typeface="Apple Symbols" panose="02000000000000000000" pitchFamily="2" charset="-79"/>
        <a:buChar char="⎼"/>
        <a:tabLst/>
        <a:defRPr sz="1600" b="0" i="0" kern="1600" spc="-50" baseline="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88">
          <p15:clr>
            <a:srgbClr val="F26B43"/>
          </p15:clr>
        </p15:guide>
        <p15:guide id="4" orient="horz" pos="4152">
          <p15:clr>
            <a:srgbClr val="F26B43"/>
          </p15:clr>
        </p15:guide>
        <p15:guide id="5" pos="408">
          <p15:clr>
            <a:srgbClr val="F26B43"/>
          </p15:clr>
        </p15:guide>
        <p15:guide id="6" orient="horz" pos="69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DB3AEF-F079-78D8-3804-D72FF1F97AD1}"/>
              </a:ext>
            </a:extLst>
          </p:cNvPr>
          <p:cNvSpPr/>
          <p:nvPr userDrawn="1"/>
        </p:nvSpPr>
        <p:spPr>
          <a:xfrm>
            <a:off x="0" y="-1"/>
            <a:ext cx="12192000" cy="6858001"/>
          </a:xfrm>
          <a:prstGeom prst="rect">
            <a:avLst/>
          </a:prstGeom>
          <a:gradFill flip="none" rotWithShape="1">
            <a:gsLst>
              <a:gs pos="0">
                <a:schemeClr val="accent1">
                  <a:lumMod val="5000"/>
                  <a:lumOff val="95000"/>
                </a:schemeClr>
              </a:gs>
              <a:gs pos="100000">
                <a:schemeClr val="accent1">
                  <a:lumMod val="30000"/>
                  <a:lumOff val="7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red and blue logo&#10;&#10;Description automatically generated">
            <a:extLst>
              <a:ext uri="{FF2B5EF4-FFF2-40B4-BE49-F238E27FC236}">
                <a16:creationId xmlns:a16="http://schemas.microsoft.com/office/drawing/2014/main" id="{C90098E6-254E-6B10-BCC0-7A2F1B78FEF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67591" y="238450"/>
            <a:ext cx="2248412" cy="1511644"/>
          </a:xfrm>
          <a:prstGeom prst="rect">
            <a:avLst/>
          </a:prstGeom>
        </p:spPr>
      </p:pic>
      <p:pic>
        <p:nvPicPr>
          <p:cNvPr id="2" name="Picture 1" descr="A picture containing text&#10;&#10;Description automatically generated">
            <a:extLst>
              <a:ext uri="{FF2B5EF4-FFF2-40B4-BE49-F238E27FC236}">
                <a16:creationId xmlns:a16="http://schemas.microsoft.com/office/drawing/2014/main" id="{2A26F14D-E8F2-585F-BCD6-10DCCBAA0D59}"/>
              </a:ext>
            </a:extLst>
          </p:cNvPr>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226303296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2" Type="http://schemas.openxmlformats.org/officeDocument/2006/relationships/hyperlink" Target="http://www.fass.se/" TargetMode="External"/><Relationship Id="rId1" Type="http://schemas.openxmlformats.org/officeDocument/2006/relationships/slideLayout" Target="../slideLayouts/slideLayout7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C5777E-A74E-3A51-1272-E72F7E330B53}"/>
              </a:ext>
            </a:extLst>
          </p:cNvPr>
          <p:cNvSpPr txBox="1"/>
          <p:nvPr/>
        </p:nvSpPr>
        <p:spPr>
          <a:xfrm>
            <a:off x="119359" y="2068776"/>
            <a:ext cx="11953281" cy="33701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TROP-2 &amp; HER2 expression and response in TROPiCS-02</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a:rPr>
              <a:t>Disease: metastatic HR+/HER2-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a:rPr>
              <a:t>Drug: Trodelvy▼ (sacituzumab </a:t>
            </a:r>
            <a:r>
              <a:rPr lang="en-US" sz="2400" dirty="0" err="1">
                <a:solidFill>
                  <a:prstClr val="black"/>
                </a:solidFill>
                <a:latin typeface="Calibri" panose="020F0502020204030204"/>
              </a:rPr>
              <a:t>govitecan</a:t>
            </a:r>
            <a:r>
              <a:rPr lang="en-US" sz="2400" dirty="0">
                <a:solidFill>
                  <a:prstClr val="black"/>
                </a:solidFill>
                <a:latin typeface="Calibri" panose="020F0502020204030204"/>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a:rPr>
              <a:t>Category: Phase III</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a:rPr>
              <a:t>Treatment line: 3L and beyond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a:rPr>
              <a:t>Presenter: </a:t>
            </a:r>
            <a:r>
              <a:rPr lang="en-US" sz="2400" dirty="0" err="1">
                <a:solidFill>
                  <a:prstClr val="black"/>
                </a:solidFill>
                <a:latin typeface="Calibri" panose="020F0502020204030204"/>
              </a:rPr>
              <a:t>Bardia</a:t>
            </a:r>
            <a:endParaRPr lang="en-US" sz="2400" dirty="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a:rPr>
              <a:t>Congress: ASCO 2023</a:t>
            </a: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40A876A-9951-FB97-501D-958D8C29CB6A}"/>
              </a:ext>
            </a:extLst>
          </p:cNvPr>
          <p:cNvSpPr txBox="1"/>
          <p:nvPr/>
        </p:nvSpPr>
        <p:spPr>
          <a:xfrm>
            <a:off x="-2146" y="6385636"/>
            <a:ext cx="6098146"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787A7E"/>
                </a:solidFill>
                <a:effectLst/>
                <a:uLnTx/>
                <a:uFillTx/>
                <a:latin typeface="Trebuchet MS" panose="020B0603020202020204" pitchFamily="34" charset="0"/>
                <a:ea typeface="+mn-ea"/>
                <a:cs typeface="+mn-cs"/>
              </a:rPr>
              <a:t>SE-TRO-0138 Date of preparation April 2024</a:t>
            </a:r>
          </a:p>
        </p:txBody>
      </p:sp>
      <p:sp>
        <p:nvSpPr>
          <p:cNvPr id="10" name="TextBox 9">
            <a:extLst>
              <a:ext uri="{FF2B5EF4-FFF2-40B4-BE49-F238E27FC236}">
                <a16:creationId xmlns:a16="http://schemas.microsoft.com/office/drawing/2014/main" id="{266D2993-85C9-3003-0B1E-61920483BA07}"/>
              </a:ext>
            </a:extLst>
          </p:cNvPr>
          <p:cNvSpPr txBox="1"/>
          <p:nvPr/>
        </p:nvSpPr>
        <p:spPr>
          <a:xfrm>
            <a:off x="2817253" y="6385636"/>
            <a:ext cx="6098146" cy="276999"/>
          </a:xfrm>
          <a:prstGeom prst="rect">
            <a:avLst/>
          </a:prstGeom>
          <a:noFill/>
        </p:spPr>
        <p:txBody>
          <a:bodyPr wrap="square">
            <a:spAutoFit/>
          </a:bodyPr>
          <a:lstStyle/>
          <a:p>
            <a:pPr algn="ctr">
              <a:defRPr/>
            </a:pPr>
            <a:r>
              <a:rPr kumimoji="0" lang="sv-SE" sz="1100" b="1" i="0" u="none" strike="noStrike" kern="1200" cap="none" spc="0" normalizeH="0" baseline="0" noProof="0" dirty="0">
                <a:ln>
                  <a:noFill/>
                </a:ln>
                <a:solidFill>
                  <a:srgbClr val="000000"/>
                </a:solidFill>
                <a:effectLst/>
                <a:uLnTx/>
                <a:uFillTx/>
                <a:latin typeface="Arial Narrow" panose="020B0606020202030204" pitchFamily="34" charset="0"/>
                <a:ea typeface="SimSun" panose="02010600030101010101" pitchFamily="2" charset="-122"/>
                <a:cs typeface="Arial" panose="020B0604020202020204" pitchFamily="34" charset="0"/>
              </a:rPr>
              <a:t>▼</a:t>
            </a:r>
            <a:r>
              <a:rPr kumimoji="0" lang="sv-SE" sz="1100" b="1" i="0" u="none" strike="noStrike" kern="1200" cap="none" spc="0" normalizeH="0" baseline="0" noProof="0" dirty="0">
                <a:ln>
                  <a:noFill/>
                </a:ln>
                <a:solidFill>
                  <a:srgbClr val="000000"/>
                </a:solidFill>
                <a:effectLst/>
                <a:uLnTx/>
                <a:uFillTx/>
                <a:latin typeface="Arial Narrow" panose="020B0606020202030204" pitchFamily="34" charset="0"/>
                <a:ea typeface="SimSun" panose="02010600030101010101" pitchFamily="2" charset="-122"/>
                <a:cs typeface="+mn-cs"/>
              </a:rPr>
              <a:t>Detta läkemedel är föremål för utökad</a:t>
            </a:r>
            <a:r>
              <a:rPr kumimoji="0" lang="sv-SE" sz="1100" b="1" i="1" u="none" strike="noStrike" kern="1200" cap="none" spc="0" normalizeH="0" baseline="0" noProof="0" dirty="0">
                <a:ln>
                  <a:noFill/>
                </a:ln>
                <a:solidFill>
                  <a:srgbClr val="000000"/>
                </a:solidFill>
                <a:effectLst/>
                <a:uLnTx/>
                <a:uFillTx/>
                <a:latin typeface="Arial Narrow" panose="020B0606020202030204" pitchFamily="34" charset="0"/>
                <a:ea typeface="SimSun" panose="02010600030101010101" pitchFamily="2" charset="-122"/>
                <a:cs typeface="+mn-cs"/>
              </a:rPr>
              <a:t> </a:t>
            </a:r>
            <a:r>
              <a:rPr kumimoji="0" lang="sv-SE" sz="1100" b="1" i="0" u="none" strike="noStrike" kern="1200" cap="none" spc="0" normalizeH="0" baseline="0" noProof="0" dirty="0">
                <a:ln>
                  <a:noFill/>
                </a:ln>
                <a:solidFill>
                  <a:srgbClr val="000000"/>
                </a:solidFill>
                <a:effectLst/>
                <a:uLnTx/>
                <a:uFillTx/>
                <a:latin typeface="Arial Narrow" panose="020B0606020202030204" pitchFamily="34" charset="0"/>
                <a:ea typeface="SimSun" panose="02010600030101010101" pitchFamily="2" charset="-122"/>
                <a:cs typeface="+mn-cs"/>
              </a:rPr>
              <a:t>övervakning</a:t>
            </a:r>
            <a:r>
              <a:rPr kumimoji="0" lang="sv-SE" sz="1200" b="1" i="0" u="none" strike="noStrike" kern="1200" cap="none" spc="0" normalizeH="0" baseline="0" noProof="0" dirty="0">
                <a:ln>
                  <a:noFill/>
                </a:ln>
                <a:solidFill>
                  <a:srgbClr val="000000"/>
                </a:solidFill>
                <a:effectLst/>
                <a:uLnTx/>
                <a:uFillTx/>
                <a:latin typeface="Arial Narrow" panose="020B0606020202030204" pitchFamily="34" charset="0"/>
                <a:ea typeface="SimSun" panose="02010600030101010101" pitchFamily="2" charset="-122"/>
                <a:cs typeface="+mn-cs"/>
              </a:rPr>
              <a:t>.</a:t>
            </a:r>
            <a:endParaRPr kumimoji="0" lang="sv-SE" sz="12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p:txBody>
      </p:sp>
    </p:spTree>
    <p:extLst>
      <p:ext uri="{BB962C8B-B14F-4D97-AF65-F5344CB8AC3E}">
        <p14:creationId xmlns:p14="http://schemas.microsoft.com/office/powerpoint/2010/main" val="3142315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56F15D6-FD9A-1338-FC5A-DD86BCFDF82E}"/>
              </a:ext>
            </a:extLst>
          </p:cNvPr>
          <p:cNvSpPr>
            <a:spLocks noGrp="1"/>
          </p:cNvSpPr>
          <p:nvPr>
            <p:ph type="title"/>
          </p:nvPr>
        </p:nvSpPr>
        <p:spPr>
          <a:xfrm>
            <a:off x="647700" y="365994"/>
            <a:ext cx="10972800" cy="366443"/>
          </a:xfrm>
        </p:spPr>
        <p:txBody>
          <a:bodyPr anchor="t">
            <a:noAutofit/>
          </a:bodyPr>
          <a:lstStyle/>
          <a:p>
            <a:r>
              <a:rPr kumimoji="0" lang="en-US" b="1" i="0" u="none" strike="noStrike" kern="1200" cap="none" spc="0" normalizeH="0" baseline="0" noProof="0">
                <a:ln>
                  <a:noFill/>
                </a:ln>
                <a:solidFill>
                  <a:srgbClr val="002557"/>
                </a:solidFill>
                <a:effectLst/>
                <a:uLnTx/>
                <a:uFillTx/>
                <a:latin typeface="+mj-lt"/>
                <a:ea typeface="+mj-ea"/>
                <a:cs typeface="Arial" panose="020B0604020202020204" pitchFamily="34" charset="0"/>
              </a:rPr>
              <a:t>OS by TACSTD2 mRNA expression</a:t>
            </a:r>
            <a:endParaRPr lang="en-US" b="1" baseline="30000">
              <a:latin typeface="+mj-lt"/>
            </a:endParaRPr>
          </a:p>
        </p:txBody>
      </p:sp>
      <p:sp>
        <p:nvSpPr>
          <p:cNvPr id="3" name="Slide Number Placeholder 2">
            <a:extLst>
              <a:ext uri="{FF2B5EF4-FFF2-40B4-BE49-F238E27FC236}">
                <a16:creationId xmlns:a16="http://schemas.microsoft.com/office/drawing/2014/main" id="{F159B975-84E6-61EC-39F2-E6136DC6964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33F7A0-71F0-446B-9DE8-6D75BE64EE0F}"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800" b="0" i="0" u="none" strike="noStrike" kern="120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EDA4CE72-266C-1B71-1657-5165995BDF27}"/>
              </a:ext>
            </a:extLst>
          </p:cNvPr>
          <p:cNvSpPr txBox="1"/>
          <p:nvPr/>
        </p:nvSpPr>
        <p:spPr>
          <a:xfrm>
            <a:off x="410169" y="5507848"/>
            <a:ext cx="113716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700" b="0" i="0" u="none" strike="noStrike" kern="1200" cap="none" spc="0" normalizeH="0" baseline="0" noProof="0">
                <a:ln>
                  <a:noFill/>
                </a:ln>
                <a:solidFill>
                  <a:srgbClr val="54565B"/>
                </a:solidFill>
                <a:effectLst/>
                <a:uLnTx/>
                <a:uFillTx/>
                <a:latin typeface="Trebuchet MS"/>
                <a:ea typeface="+mn-ea"/>
                <a:cs typeface="+mn-cs"/>
              </a:rPr>
            </a:br>
            <a:endParaRPr kumimoji="0" lang="en-US" sz="700" b="0" i="0" u="none" strike="noStrike" kern="1200" cap="none" spc="0" normalizeH="0" baseline="0" noProof="0">
              <a:ln>
                <a:noFill/>
              </a:ln>
              <a:solidFill>
                <a:srgbClr val="54565B"/>
              </a:solidFill>
              <a:effectLst/>
              <a:uLnTx/>
              <a:uFillTx/>
              <a:latin typeface="Trebuchet MS"/>
              <a:ea typeface="+mn-ea"/>
              <a:cs typeface="+mn-cs"/>
            </a:endParaRPr>
          </a:p>
        </p:txBody>
      </p:sp>
      <p:sp>
        <p:nvSpPr>
          <p:cNvPr id="23" name="TextBox 22">
            <a:extLst>
              <a:ext uri="{FF2B5EF4-FFF2-40B4-BE49-F238E27FC236}">
                <a16:creationId xmlns:a16="http://schemas.microsoft.com/office/drawing/2014/main" id="{C8E79234-FDB9-4D18-88D9-9D9331E96EDA}"/>
              </a:ext>
            </a:extLst>
          </p:cNvPr>
          <p:cNvSpPr txBox="1"/>
          <p:nvPr/>
        </p:nvSpPr>
        <p:spPr>
          <a:xfrm>
            <a:off x="65676" y="6532358"/>
            <a:ext cx="489098"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EAA09E-D67E-864E-8466-C38E88600C4F}" type="slidenum">
              <a:rPr kumimoji="0" lang="en-US" sz="800" b="0" i="0" u="none" strike="noStrike" kern="1200" cap="none" spc="0" normalizeH="0" baseline="0" noProof="0" smtClean="0">
                <a:ln>
                  <a:noFill/>
                </a:ln>
                <a:solidFill>
                  <a:srgbClr val="C6CAC6"/>
                </a:solidFill>
                <a:effectLst/>
                <a:uLnTx/>
                <a:uFillTx/>
                <a:latin typeface="Trebuchet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0" i="0" u="none" strike="noStrike" kern="1200" cap="none" spc="0" normalizeH="0" baseline="0" noProof="0">
              <a:ln>
                <a:noFill/>
              </a:ln>
              <a:solidFill>
                <a:srgbClr val="C6CAC6"/>
              </a:solidFill>
              <a:effectLst/>
              <a:uLnTx/>
              <a:uFillTx/>
              <a:latin typeface="Trebuchet MS"/>
              <a:ea typeface="+mn-ea"/>
              <a:cs typeface="+mn-cs"/>
            </a:endParaRPr>
          </a:p>
        </p:txBody>
      </p:sp>
      <p:sp>
        <p:nvSpPr>
          <p:cNvPr id="25" name="Footer Placeholder 29">
            <a:extLst>
              <a:ext uri="{FF2B5EF4-FFF2-40B4-BE49-F238E27FC236}">
                <a16:creationId xmlns:a16="http://schemas.microsoft.com/office/drawing/2014/main" id="{301D1E7C-747F-405D-882B-30F62F623848}"/>
              </a:ext>
            </a:extLst>
          </p:cNvPr>
          <p:cNvSpPr txBox="1">
            <a:spLocks/>
          </p:cNvSpPr>
          <p:nvPr/>
        </p:nvSpPr>
        <p:spPr>
          <a:xfrm>
            <a:off x="554774" y="5995629"/>
            <a:ext cx="9318450" cy="644451"/>
          </a:xfrm>
          <a:prstGeom prst="rect">
            <a:avLst/>
          </a:prstGeom>
        </p:spPr>
        <p:txBody>
          <a:bodyPr vert="horz" lIns="0" tIns="45720" rIns="0" bIns="45720" rtlCol="0" anchor="b"/>
          <a:lstStyle>
            <a:defPPr>
              <a:defRPr lang="en-US"/>
            </a:defPPr>
            <a:lvl1pPr marL="0" algn="l"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ITT, intent-to-treat; OS, overall survival; SG,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sacituzumab</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govitecan</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TPC, treatment of physician’s choice.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1. Bardia A, et al. Trop-2 mRNA Expression and Association With Clinical Outcomes With Sacituzumab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Govitecan</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(SG) in Patients With HR+/HER2‒ Metastatic Breast Cancer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mBC</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Biomarker Results From the Phase 3 TROPiCS-02 Study. Presented at ASCO 2023 Abstract #1082; 2. Rugo HS, et al. Oral presentation at San Antonio Breast Cancer Symposium (SABCS); December 6-10, 2022; San Antonio, TX, USA. Abstract GS1-11. </a:t>
            </a:r>
          </a:p>
        </p:txBody>
      </p:sp>
      <p:sp>
        <p:nvSpPr>
          <p:cNvPr id="10" name="Content Placeholder 13">
            <a:extLst>
              <a:ext uri="{FF2B5EF4-FFF2-40B4-BE49-F238E27FC236}">
                <a16:creationId xmlns:a16="http://schemas.microsoft.com/office/drawing/2014/main" id="{0E905ABB-A260-443C-BCE0-6B83F0319055}"/>
              </a:ext>
            </a:extLst>
          </p:cNvPr>
          <p:cNvSpPr>
            <a:spLocks noGrp="1"/>
          </p:cNvSpPr>
          <p:nvPr>
            <p:ph sz="quarter" idx="13"/>
          </p:nvPr>
        </p:nvSpPr>
        <p:spPr>
          <a:xfrm>
            <a:off x="554774" y="1056567"/>
            <a:ext cx="11371664" cy="1141795"/>
          </a:xfrm>
        </p:spPr>
        <p:txBody>
          <a:bodyPr>
            <a:normAutofit/>
          </a:bodyPr>
          <a:lstStyle/>
          <a:p>
            <a:r>
              <a:rPr lang="en-US" sz="1800">
                <a:latin typeface="+mj-lt"/>
              </a:rPr>
              <a:t>Median OS favored SG over TPC regardless of TACSTD2 mRNA expression despite the smaller sample size (36% of the ITT population) compared with prior Trop-2 IHC correlative analyses with H-score &lt; 100 and ≥ 100</a:t>
            </a:r>
            <a:r>
              <a:rPr lang="en-US" sz="1800" baseline="30000">
                <a:latin typeface="+mj-lt"/>
              </a:rPr>
              <a:t>2</a:t>
            </a:r>
          </a:p>
        </p:txBody>
      </p:sp>
      <p:pic>
        <p:nvPicPr>
          <p:cNvPr id="2" name="Picture 1">
            <a:extLst>
              <a:ext uri="{FF2B5EF4-FFF2-40B4-BE49-F238E27FC236}">
                <a16:creationId xmlns:a16="http://schemas.microsoft.com/office/drawing/2014/main" id="{5C4DF5A5-A062-4B3C-A1B8-CEFBAEBF6770}"/>
              </a:ext>
            </a:extLst>
          </p:cNvPr>
          <p:cNvPicPr>
            <a:picLocks noChangeAspect="1"/>
          </p:cNvPicPr>
          <p:nvPr/>
        </p:nvPicPr>
        <p:blipFill>
          <a:blip r:embed="rId3"/>
          <a:stretch>
            <a:fillRect/>
          </a:stretch>
        </p:blipFill>
        <p:spPr>
          <a:xfrm>
            <a:off x="298201" y="1889626"/>
            <a:ext cx="11595597" cy="3078747"/>
          </a:xfrm>
          <a:prstGeom prst="rect">
            <a:avLst/>
          </a:prstGeom>
        </p:spPr>
      </p:pic>
    </p:spTree>
    <p:extLst>
      <p:ext uri="{BB962C8B-B14F-4D97-AF65-F5344CB8AC3E}">
        <p14:creationId xmlns:p14="http://schemas.microsoft.com/office/powerpoint/2010/main" val="2466167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56F15D6-FD9A-1338-FC5A-DD86BCFDF82E}"/>
              </a:ext>
            </a:extLst>
          </p:cNvPr>
          <p:cNvSpPr>
            <a:spLocks noGrp="1"/>
          </p:cNvSpPr>
          <p:nvPr>
            <p:ph type="title"/>
          </p:nvPr>
        </p:nvSpPr>
        <p:spPr>
          <a:xfrm>
            <a:off x="647700" y="365994"/>
            <a:ext cx="10972800" cy="366443"/>
          </a:xfrm>
        </p:spPr>
        <p:txBody>
          <a:bodyPr anchor="t">
            <a:noAutofit/>
          </a:bodyPr>
          <a:lstStyle/>
          <a:p>
            <a:r>
              <a:rPr kumimoji="0" lang="en-US" b="1" i="0" u="none" strike="noStrike" kern="1200" cap="none" spc="0" normalizeH="0" baseline="0" noProof="0">
                <a:ln>
                  <a:noFill/>
                </a:ln>
                <a:solidFill>
                  <a:srgbClr val="002557"/>
                </a:solidFill>
                <a:effectLst/>
                <a:uLnTx/>
                <a:uFillTx/>
                <a:latin typeface="+mj-lt"/>
                <a:ea typeface="+mj-ea"/>
                <a:cs typeface="Arial" panose="020B0604020202020204" pitchFamily="34" charset="0"/>
              </a:rPr>
              <a:t>Responses by TACSTD2 mRNA expression</a:t>
            </a:r>
            <a:endParaRPr lang="en-US" b="1" baseline="30000">
              <a:latin typeface="+mj-lt"/>
            </a:endParaRPr>
          </a:p>
        </p:txBody>
      </p:sp>
      <p:sp>
        <p:nvSpPr>
          <p:cNvPr id="3" name="Slide Number Placeholder 2">
            <a:extLst>
              <a:ext uri="{FF2B5EF4-FFF2-40B4-BE49-F238E27FC236}">
                <a16:creationId xmlns:a16="http://schemas.microsoft.com/office/drawing/2014/main" id="{F159B975-84E6-61EC-39F2-E6136DC6964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33F7A0-71F0-446B-9DE8-6D75BE64EE0F}"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800" b="0" i="0" u="none" strike="noStrike" kern="120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EDA4CE72-266C-1B71-1657-5165995BDF27}"/>
              </a:ext>
            </a:extLst>
          </p:cNvPr>
          <p:cNvSpPr txBox="1"/>
          <p:nvPr/>
        </p:nvSpPr>
        <p:spPr>
          <a:xfrm>
            <a:off x="410169" y="5507848"/>
            <a:ext cx="113716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700" b="0" i="0" u="none" strike="noStrike" kern="1200" cap="none" spc="0" normalizeH="0" baseline="0" noProof="0">
                <a:ln>
                  <a:noFill/>
                </a:ln>
                <a:solidFill>
                  <a:srgbClr val="54565B"/>
                </a:solidFill>
                <a:effectLst/>
                <a:uLnTx/>
                <a:uFillTx/>
                <a:latin typeface="Trebuchet MS"/>
                <a:ea typeface="+mn-ea"/>
                <a:cs typeface="+mn-cs"/>
              </a:rPr>
            </a:br>
            <a:endParaRPr kumimoji="0" lang="en-US" sz="700" b="0" i="0" u="none" strike="noStrike" kern="1200" cap="none" spc="0" normalizeH="0" baseline="0" noProof="0">
              <a:ln>
                <a:noFill/>
              </a:ln>
              <a:solidFill>
                <a:srgbClr val="54565B"/>
              </a:solidFill>
              <a:effectLst/>
              <a:uLnTx/>
              <a:uFillTx/>
              <a:latin typeface="Trebuchet MS"/>
              <a:ea typeface="+mn-ea"/>
              <a:cs typeface="+mn-cs"/>
            </a:endParaRPr>
          </a:p>
        </p:txBody>
      </p:sp>
      <p:sp>
        <p:nvSpPr>
          <p:cNvPr id="23" name="TextBox 22">
            <a:extLst>
              <a:ext uri="{FF2B5EF4-FFF2-40B4-BE49-F238E27FC236}">
                <a16:creationId xmlns:a16="http://schemas.microsoft.com/office/drawing/2014/main" id="{C8E79234-FDB9-4D18-88D9-9D9331E96EDA}"/>
              </a:ext>
            </a:extLst>
          </p:cNvPr>
          <p:cNvSpPr txBox="1"/>
          <p:nvPr/>
        </p:nvSpPr>
        <p:spPr>
          <a:xfrm>
            <a:off x="65676" y="6532358"/>
            <a:ext cx="489098"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EAA09E-D67E-864E-8466-C38E88600C4F}" type="slidenum">
              <a:rPr kumimoji="0" lang="en-US" sz="800" b="0" i="0" u="none" strike="noStrike" kern="1200" cap="none" spc="0" normalizeH="0" baseline="0" noProof="0" smtClean="0">
                <a:ln>
                  <a:noFill/>
                </a:ln>
                <a:solidFill>
                  <a:srgbClr val="C6CAC6"/>
                </a:solidFill>
                <a:effectLst/>
                <a:uLnTx/>
                <a:uFillTx/>
                <a:latin typeface="Trebuchet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0" i="0" u="none" strike="noStrike" kern="1200" cap="none" spc="0" normalizeH="0" baseline="0" noProof="0">
              <a:ln>
                <a:noFill/>
              </a:ln>
              <a:solidFill>
                <a:srgbClr val="C6CAC6"/>
              </a:solidFill>
              <a:effectLst/>
              <a:uLnTx/>
              <a:uFillTx/>
              <a:latin typeface="Trebuchet MS"/>
              <a:ea typeface="+mn-ea"/>
              <a:cs typeface="+mn-cs"/>
            </a:endParaRPr>
          </a:p>
        </p:txBody>
      </p:sp>
      <p:sp>
        <p:nvSpPr>
          <p:cNvPr id="25" name="Footer Placeholder 29">
            <a:extLst>
              <a:ext uri="{FF2B5EF4-FFF2-40B4-BE49-F238E27FC236}">
                <a16:creationId xmlns:a16="http://schemas.microsoft.com/office/drawing/2014/main" id="{301D1E7C-747F-405D-882B-30F62F623848}"/>
              </a:ext>
            </a:extLst>
          </p:cNvPr>
          <p:cNvSpPr txBox="1">
            <a:spLocks/>
          </p:cNvSpPr>
          <p:nvPr/>
        </p:nvSpPr>
        <p:spPr>
          <a:xfrm>
            <a:off x="700113" y="6004539"/>
            <a:ext cx="9211930" cy="644451"/>
          </a:xfrm>
          <a:prstGeom prst="rect">
            <a:avLst/>
          </a:prstGeom>
        </p:spPr>
        <p:txBody>
          <a:bodyPr vert="horz" lIns="0" tIns="45720" rIns="0" bIns="45720" rtlCol="0" anchor="b"/>
          <a:lstStyle>
            <a:defPPr>
              <a:defRPr lang="en-US"/>
            </a:defPPr>
            <a:lvl1pPr marL="0" algn="l"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CBR, clinical benefit rate; CR, complete response;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DoR</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duration of response; NE, not evaluable; NR, not reached; ORR, objective response rate; PD, progressive disease; PR, partial response; SD, stable disease; SG,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sacituzumab</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govitecan</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TPC, treatment of physician’s choice.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30000" noProof="0">
                <a:ln>
                  <a:noFill/>
                </a:ln>
                <a:solidFill>
                  <a:srgbClr val="54565B"/>
                </a:solidFill>
                <a:effectLst/>
                <a:uLnTx/>
                <a:uFillTx/>
                <a:latin typeface="Trebuchet MS"/>
                <a:ea typeface="+mn-ea"/>
                <a:cs typeface="Arial" panose="020B0604020202020204" pitchFamily="34" charset="0"/>
              </a:rPr>
              <a:t>a</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CBR is defined as the percentage of patients with a confirmed best overall response of CR, PR, and SD ≥ 6 months.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1. Bardia A, et al. Trop-2 mRNA Expression and Association With Clinical Outcomes With Sacituzumab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Govitecan</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(SG) in Patients With HR+/HER2‒ Metastatic Breast Cancer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mBC</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Biomarker Results From the Phase 3 TROPiCS-02 Study. Presented at ASCO 2023 Abstract #1082; 2. Rugo HS, et al. Oral presentation at San Antonio Breast Cancer Symposium (SABCS); December 6-10, 2022; San Antonio, TX, USA. Abstract GS1-11. </a:t>
            </a:r>
          </a:p>
        </p:txBody>
      </p:sp>
      <p:sp>
        <p:nvSpPr>
          <p:cNvPr id="10" name="Content Placeholder 13">
            <a:extLst>
              <a:ext uri="{FF2B5EF4-FFF2-40B4-BE49-F238E27FC236}">
                <a16:creationId xmlns:a16="http://schemas.microsoft.com/office/drawing/2014/main" id="{0E905ABB-A260-443C-BCE0-6B83F0319055}"/>
              </a:ext>
            </a:extLst>
          </p:cNvPr>
          <p:cNvSpPr>
            <a:spLocks noGrp="1"/>
          </p:cNvSpPr>
          <p:nvPr>
            <p:ph sz="quarter" idx="13"/>
          </p:nvPr>
        </p:nvSpPr>
        <p:spPr>
          <a:xfrm>
            <a:off x="554774" y="1056567"/>
            <a:ext cx="11371664" cy="1521533"/>
          </a:xfrm>
        </p:spPr>
        <p:txBody>
          <a:bodyPr>
            <a:normAutofit/>
          </a:bodyPr>
          <a:lstStyle/>
          <a:p>
            <a:r>
              <a:rPr lang="en-US" sz="1800">
                <a:latin typeface="+mj-lt"/>
              </a:rPr>
              <a:t>SG versus TPC exhibited improvement of objective response rate (ORR) in the TACSTD2 &lt; 10.5 TPM (odds ratio [OR], 1.27 [95% CI, 0.45-3.63) and ≥ 10.5 TPM subgroups (OR, 2.75 [95% CI, 0.81-9.33]), and ORR in these subgroups was comparable to the ORR observed in the ITT population</a:t>
            </a:r>
            <a:r>
              <a:rPr lang="en-US" sz="1800" baseline="30000">
                <a:latin typeface="+mj-lt"/>
              </a:rPr>
              <a:t>2</a:t>
            </a:r>
          </a:p>
          <a:p>
            <a:r>
              <a:rPr lang="en-US" sz="1800">
                <a:latin typeface="+mj-lt"/>
              </a:rPr>
              <a:t>CBR and median duration of response (</a:t>
            </a:r>
            <a:r>
              <a:rPr lang="en-US" sz="1800" err="1">
                <a:latin typeface="+mj-lt"/>
              </a:rPr>
              <a:t>DoR</a:t>
            </a:r>
            <a:r>
              <a:rPr lang="en-US" sz="1800">
                <a:latin typeface="+mj-lt"/>
              </a:rPr>
              <a:t>) were improved with SG versus TPC in the ITT population</a:t>
            </a:r>
            <a:r>
              <a:rPr lang="en-US" sz="1800" baseline="30000">
                <a:latin typeface="+mj-lt"/>
              </a:rPr>
              <a:t>2</a:t>
            </a:r>
            <a:r>
              <a:rPr lang="en-US" sz="1800">
                <a:latin typeface="+mj-lt"/>
              </a:rPr>
              <a:t> and in the TACSTD2 &lt; 10.5 TPM and ≥ 10.5 TPM subgroups</a:t>
            </a:r>
          </a:p>
        </p:txBody>
      </p:sp>
      <p:graphicFrame>
        <p:nvGraphicFramePr>
          <p:cNvPr id="11" name="Table 10">
            <a:extLst>
              <a:ext uri="{FF2B5EF4-FFF2-40B4-BE49-F238E27FC236}">
                <a16:creationId xmlns:a16="http://schemas.microsoft.com/office/drawing/2014/main" id="{5A36EC7D-69F6-4FE7-B83B-ADE2E10E69A7}"/>
              </a:ext>
            </a:extLst>
          </p:cNvPr>
          <p:cNvGraphicFramePr>
            <a:graphicFrameLocks noGrp="1"/>
          </p:cNvGraphicFramePr>
          <p:nvPr/>
        </p:nvGraphicFramePr>
        <p:xfrm>
          <a:off x="889000" y="2637084"/>
          <a:ext cx="10553699" cy="2827838"/>
        </p:xfrm>
        <a:graphic>
          <a:graphicData uri="http://schemas.openxmlformats.org/drawingml/2006/table">
            <a:tbl>
              <a:tblPr firstRow="1" bandRow="1"/>
              <a:tblGrid>
                <a:gridCol w="3361813">
                  <a:extLst>
                    <a:ext uri="{9D8B030D-6E8A-4147-A177-3AD203B41FA5}">
                      <a16:colId xmlns:a16="http://schemas.microsoft.com/office/drawing/2014/main" val="1708406620"/>
                    </a:ext>
                  </a:extLst>
                </a:gridCol>
                <a:gridCol w="1176127">
                  <a:extLst>
                    <a:ext uri="{9D8B030D-6E8A-4147-A177-3AD203B41FA5}">
                      <a16:colId xmlns:a16="http://schemas.microsoft.com/office/drawing/2014/main" val="592742086"/>
                    </a:ext>
                  </a:extLst>
                </a:gridCol>
                <a:gridCol w="1176127">
                  <a:extLst>
                    <a:ext uri="{9D8B030D-6E8A-4147-A177-3AD203B41FA5}">
                      <a16:colId xmlns:a16="http://schemas.microsoft.com/office/drawing/2014/main" val="2586114088"/>
                    </a:ext>
                  </a:extLst>
                </a:gridCol>
                <a:gridCol w="1185382">
                  <a:extLst>
                    <a:ext uri="{9D8B030D-6E8A-4147-A177-3AD203B41FA5}">
                      <a16:colId xmlns:a16="http://schemas.microsoft.com/office/drawing/2014/main" val="2705117661"/>
                    </a:ext>
                  </a:extLst>
                </a:gridCol>
                <a:gridCol w="1185382">
                  <a:extLst>
                    <a:ext uri="{9D8B030D-6E8A-4147-A177-3AD203B41FA5}">
                      <a16:colId xmlns:a16="http://schemas.microsoft.com/office/drawing/2014/main" val="869678701"/>
                    </a:ext>
                  </a:extLst>
                </a:gridCol>
                <a:gridCol w="1283486">
                  <a:extLst>
                    <a:ext uri="{9D8B030D-6E8A-4147-A177-3AD203B41FA5}">
                      <a16:colId xmlns:a16="http://schemas.microsoft.com/office/drawing/2014/main" val="2949621352"/>
                    </a:ext>
                  </a:extLst>
                </a:gridCol>
                <a:gridCol w="1185382">
                  <a:extLst>
                    <a:ext uri="{9D8B030D-6E8A-4147-A177-3AD203B41FA5}">
                      <a16:colId xmlns:a16="http://schemas.microsoft.com/office/drawing/2014/main" val="1392480156"/>
                    </a:ext>
                  </a:extLst>
                </a:gridCol>
              </a:tblGrid>
              <a:tr h="267518">
                <a:tc rowSpan="2">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latin typeface="+mn-lt"/>
                          <a:cs typeface="Arial" panose="020B0604020202020204" pitchFamily="34" charset="0"/>
                        </a:rPr>
                        <a:t>BICR analysis</a:t>
                      </a: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557"/>
                    </a:solidFill>
                  </a:tcPr>
                </a:tc>
                <a:tc gridSpan="2">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9pPr>
                    </a:lstStyle>
                    <a:p>
                      <a:pPr marL="0" marR="0" algn="ctr">
                        <a:spcBef>
                          <a:spcPts val="0"/>
                        </a:spcBef>
                        <a:spcAft>
                          <a:spcPts val="0"/>
                        </a:spcAft>
                      </a:pPr>
                      <a:r>
                        <a:rPr lang="en-US" sz="1200" b="1">
                          <a:solidFill>
                            <a:schemeClr val="bg1"/>
                          </a:solidFill>
                          <a:effectLst/>
                          <a:latin typeface="+mn-lt"/>
                          <a:ea typeface="Calibri"/>
                          <a:cs typeface="Calibri"/>
                        </a:rPr>
                        <a:t>ITT</a:t>
                      </a:r>
                      <a:r>
                        <a:rPr lang="en-US" sz="1200" b="1" baseline="30000">
                          <a:solidFill>
                            <a:schemeClr val="bg1"/>
                          </a:solidFill>
                          <a:effectLst/>
                          <a:latin typeface="+mn-lt"/>
                          <a:ea typeface="Calibri"/>
                          <a:cs typeface="Calibri"/>
                        </a:rPr>
                        <a:t>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557"/>
                    </a:solidFill>
                  </a:tcPr>
                </a:tc>
                <a:tc hMerge="1">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9pPr>
                    </a:lstStyle>
                    <a:p>
                      <a:pPr marL="0" marR="0" algn="ctr">
                        <a:spcBef>
                          <a:spcPts val="0"/>
                        </a:spcBef>
                        <a:spcAft>
                          <a:spcPts val="0"/>
                        </a:spcAft>
                      </a:pPr>
                      <a:endParaRPr lang="en-US" sz="1200">
                        <a:effectLst/>
                        <a:latin typeface="+mn-lt"/>
                        <a:ea typeface="Times New Roman" panose="02020603050405020304" pitchFamily="18" charset="0"/>
                        <a:cs typeface="Calibri"/>
                      </a:endParaRPr>
                    </a:p>
                  </a:txBody>
                  <a:tcPr marL="68580" marR="6858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2557"/>
                    </a:solidFill>
                  </a:tcPr>
                </a:tc>
                <a:tc gridSpan="2">
                  <a:txBody>
                    <a:bodyPr/>
                    <a:lstStyle/>
                    <a:p>
                      <a:pPr marL="0" marR="0" algn="ctr">
                        <a:spcBef>
                          <a:spcPts val="0"/>
                        </a:spcBef>
                        <a:spcAft>
                          <a:spcPts val="0"/>
                        </a:spcAft>
                      </a:pPr>
                      <a:r>
                        <a:rPr lang="en-US" sz="1200" b="1" i="1">
                          <a:solidFill>
                            <a:schemeClr val="bg1"/>
                          </a:solidFill>
                          <a:effectLst/>
                          <a:latin typeface="+mn-lt"/>
                          <a:ea typeface="Times New Roman" panose="02020603050405020304" pitchFamily="18" charset="0"/>
                          <a:cs typeface="Calibri"/>
                        </a:rPr>
                        <a:t>TACSTD2</a:t>
                      </a:r>
                      <a:r>
                        <a:rPr lang="en-US" sz="1200" b="1">
                          <a:solidFill>
                            <a:schemeClr val="bg1"/>
                          </a:solidFill>
                          <a:effectLst/>
                          <a:latin typeface="+mn-lt"/>
                          <a:ea typeface="Times New Roman" panose="02020603050405020304" pitchFamily="18" charset="0"/>
                          <a:cs typeface="Calibri"/>
                        </a:rPr>
                        <a:t> &lt; 10.5 TPM</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557"/>
                    </a:solidFill>
                  </a:tcPr>
                </a:tc>
                <a:tc hMerge="1">
                  <a:txBody>
                    <a:bodyPr/>
                    <a:lstStyle/>
                    <a:p>
                      <a:pPr marL="0" marR="0" algn="ctr">
                        <a:spcBef>
                          <a:spcPts val="0"/>
                        </a:spcBef>
                        <a:spcAft>
                          <a:spcPts val="0"/>
                        </a:spcAft>
                      </a:pPr>
                      <a:endParaRPr lang="en-US" sz="1200">
                        <a:effectLst/>
                        <a:latin typeface="+mn-lt"/>
                        <a:ea typeface="Times New Roman" panose="02020603050405020304" pitchFamily="18" charset="0"/>
                        <a:cs typeface="Calibri"/>
                      </a:endParaRPr>
                    </a:p>
                  </a:txBody>
                  <a:tcPr marL="68580" marR="6858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2557"/>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1">
                          <a:solidFill>
                            <a:schemeClr val="bg1"/>
                          </a:solidFill>
                          <a:effectLst/>
                          <a:latin typeface="+mn-lt"/>
                          <a:ea typeface="Times New Roman" panose="02020603050405020304" pitchFamily="18" charset="0"/>
                          <a:cs typeface="Calibri"/>
                        </a:rPr>
                        <a:t>TACSTD2</a:t>
                      </a:r>
                      <a:r>
                        <a:rPr lang="en-US" sz="1200" b="1">
                          <a:solidFill>
                            <a:schemeClr val="bg1"/>
                          </a:solidFill>
                          <a:effectLst/>
                          <a:latin typeface="+mn-lt"/>
                          <a:ea typeface="Times New Roman" panose="02020603050405020304" pitchFamily="18" charset="0"/>
                          <a:cs typeface="Calibri"/>
                        </a:rPr>
                        <a:t> </a:t>
                      </a:r>
                      <a:r>
                        <a:rPr lang="en-US" sz="12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en-US" sz="1200" b="1">
                          <a:solidFill>
                            <a:schemeClr val="bg1"/>
                          </a:solidFill>
                          <a:effectLst/>
                          <a:latin typeface="+mn-lt"/>
                          <a:ea typeface="Times New Roman" panose="02020603050405020304" pitchFamily="18" charset="0"/>
                          <a:cs typeface="Calibri"/>
                        </a:rPr>
                        <a:t> 10.5 TPM</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557"/>
                    </a:solidFill>
                  </a:tcPr>
                </a:tc>
                <a:tc hMerge="1">
                  <a:txBody>
                    <a:bodyPr/>
                    <a:lstStyle/>
                    <a:p>
                      <a:pPr marL="0" marR="0" algn="ctr">
                        <a:spcBef>
                          <a:spcPts val="0"/>
                        </a:spcBef>
                        <a:spcAft>
                          <a:spcPts val="0"/>
                        </a:spcAft>
                      </a:pPr>
                      <a:endParaRPr lang="en-US" sz="1200">
                        <a:effectLst/>
                        <a:latin typeface="+mn-lt"/>
                        <a:ea typeface="Times New Roman" panose="02020603050405020304" pitchFamily="18" charset="0"/>
                        <a:cs typeface="Calibri"/>
                      </a:endParaRPr>
                    </a:p>
                  </a:txBody>
                  <a:tcPr marL="68580" marR="6858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2557"/>
                    </a:solidFill>
                  </a:tcPr>
                </a:tc>
                <a:extLst>
                  <a:ext uri="{0D108BD9-81ED-4DB2-BD59-A6C34878D82A}">
                    <a16:rowId xmlns:a16="http://schemas.microsoft.com/office/drawing/2014/main" val="1012503031"/>
                  </a:ext>
                </a:extLst>
              </a:tr>
              <a:tr h="26751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bg1"/>
                        </a:solidFill>
                        <a:latin typeface="+mn-lt"/>
                        <a:cs typeface="Arial" panose="020B0604020202020204" pitchFamily="34" charset="0"/>
                      </a:endParaRPr>
                    </a:p>
                  </a:txBody>
                  <a:tcPr anchor="ctr">
                    <a:lnL w="381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2557"/>
                    </a:solidFill>
                  </a:tcPr>
                </a:tc>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9pPr>
                    </a:lstStyle>
                    <a:p>
                      <a:pPr marL="0" marR="0" algn="ctr">
                        <a:spcBef>
                          <a:spcPts val="0"/>
                        </a:spcBef>
                        <a:spcAft>
                          <a:spcPts val="0"/>
                        </a:spcAft>
                      </a:pPr>
                      <a:r>
                        <a:rPr lang="en-US" sz="1200" b="1">
                          <a:effectLst/>
                          <a:latin typeface="+mn-lt"/>
                          <a:ea typeface="Calibri"/>
                          <a:cs typeface="Calibri"/>
                        </a:rPr>
                        <a:t>SG</a:t>
                      </a:r>
                      <a:br>
                        <a:rPr lang="en-US" sz="1200" b="1">
                          <a:effectLst/>
                          <a:latin typeface="+mn-lt"/>
                          <a:ea typeface="Calibri"/>
                          <a:cs typeface="Calibri"/>
                        </a:rPr>
                      </a:br>
                      <a:r>
                        <a:rPr lang="en-US" sz="1200" b="1">
                          <a:effectLst/>
                          <a:latin typeface="+mn-lt"/>
                          <a:ea typeface="Calibri"/>
                          <a:cs typeface="Calibri"/>
                        </a:rPr>
                        <a:t>(n = </a:t>
                      </a:r>
                      <a:r>
                        <a:rPr lang="en-US" sz="1200" b="1">
                          <a:effectLst/>
                          <a:latin typeface="+mn-lt"/>
                          <a:ea typeface="Times New Roman" panose="02020603050405020304" pitchFamily="18" charset="0"/>
                          <a:cs typeface="Calibri"/>
                        </a:rPr>
                        <a:t>272</a:t>
                      </a:r>
                      <a:r>
                        <a:rPr lang="en-US" sz="1200" b="1">
                          <a:effectLst/>
                          <a:latin typeface="+mn-lt"/>
                          <a:ea typeface="Calibri"/>
                          <a:cs typeface="Calibri"/>
                        </a:rPr>
                        <a:t>)</a:t>
                      </a:r>
                      <a:endParaRPr lang="en-US" sz="1200">
                        <a:effectLst/>
                        <a:latin typeface="+mn-lt"/>
                        <a:ea typeface="Calibri"/>
                        <a:cs typeface="Calibri"/>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7B9B5"/>
                    </a:solidFill>
                  </a:tcPr>
                </a:tc>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9pPr>
                    </a:lstStyle>
                    <a:p>
                      <a:pPr marL="0" marR="0" algn="ctr">
                        <a:spcBef>
                          <a:spcPts val="0"/>
                        </a:spcBef>
                        <a:spcAft>
                          <a:spcPts val="0"/>
                        </a:spcAft>
                      </a:pPr>
                      <a:r>
                        <a:rPr lang="en-US" sz="1200" b="1">
                          <a:effectLst/>
                          <a:latin typeface="+mn-lt"/>
                          <a:ea typeface="Calibri"/>
                          <a:cs typeface="Calibri"/>
                        </a:rPr>
                        <a:t>TPC </a:t>
                      </a:r>
                      <a:br>
                        <a:rPr lang="en-US" sz="1200" b="1">
                          <a:effectLst/>
                          <a:latin typeface="+mn-lt"/>
                          <a:ea typeface="Calibri"/>
                          <a:cs typeface="Calibri"/>
                        </a:rPr>
                      </a:br>
                      <a:r>
                        <a:rPr lang="en-US" sz="1200" b="1">
                          <a:effectLst/>
                          <a:latin typeface="+mn-lt"/>
                          <a:ea typeface="Calibri"/>
                          <a:cs typeface="Calibri"/>
                        </a:rPr>
                        <a:t>(n = </a:t>
                      </a:r>
                      <a:r>
                        <a:rPr lang="en-US" sz="1200" b="1">
                          <a:effectLst/>
                          <a:latin typeface="+mn-lt"/>
                          <a:ea typeface="Times New Roman" panose="02020603050405020304" pitchFamily="18" charset="0"/>
                          <a:cs typeface="Calibri"/>
                        </a:rPr>
                        <a:t>271)</a:t>
                      </a:r>
                      <a:endParaRPr lang="en-US" sz="1200">
                        <a:effectLst/>
                        <a:latin typeface="+mn-lt"/>
                        <a:ea typeface="Times New Roman" panose="02020603050405020304" pitchFamily="18" charset="0"/>
                        <a:cs typeface="Calibri"/>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9pPr>
                    </a:lstStyle>
                    <a:p>
                      <a:pPr marL="0" marR="0" algn="ctr">
                        <a:spcBef>
                          <a:spcPts val="0"/>
                        </a:spcBef>
                        <a:spcAft>
                          <a:spcPts val="0"/>
                        </a:spcAft>
                      </a:pPr>
                      <a:r>
                        <a:rPr lang="en-US" sz="1200" b="1">
                          <a:effectLst/>
                          <a:latin typeface="+mn-lt"/>
                          <a:ea typeface="Calibri"/>
                          <a:cs typeface="Calibri"/>
                        </a:rPr>
                        <a:t>SG</a:t>
                      </a:r>
                      <a:br>
                        <a:rPr lang="en-US" sz="1200" b="1">
                          <a:effectLst/>
                          <a:latin typeface="+mn-lt"/>
                          <a:ea typeface="Calibri"/>
                          <a:cs typeface="Calibri"/>
                        </a:rPr>
                      </a:br>
                      <a:r>
                        <a:rPr lang="en-US" sz="1200" b="1">
                          <a:effectLst/>
                          <a:latin typeface="+mn-lt"/>
                          <a:ea typeface="Calibri"/>
                          <a:cs typeface="Calibri"/>
                        </a:rPr>
                        <a:t>(n = </a:t>
                      </a:r>
                      <a:r>
                        <a:rPr lang="en-US" sz="1200" b="1">
                          <a:effectLst/>
                          <a:latin typeface="+mn-lt"/>
                          <a:ea typeface="Times New Roman" panose="02020603050405020304" pitchFamily="18" charset="0"/>
                          <a:cs typeface="Calibri"/>
                        </a:rPr>
                        <a:t>47</a:t>
                      </a:r>
                      <a:r>
                        <a:rPr lang="en-US" sz="1200" b="1">
                          <a:effectLst/>
                          <a:latin typeface="+mn-lt"/>
                          <a:ea typeface="Calibri"/>
                          <a:cs typeface="Calibri"/>
                        </a:rPr>
                        <a:t>)</a:t>
                      </a:r>
                      <a:endParaRPr lang="en-US" sz="1200">
                        <a:effectLst/>
                        <a:latin typeface="+mn-lt"/>
                        <a:ea typeface="Calibri"/>
                        <a:cs typeface="Calibri"/>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7B9B5"/>
                    </a:solidFill>
                  </a:tcPr>
                </a:tc>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9pPr>
                    </a:lstStyle>
                    <a:p>
                      <a:pPr marL="0" marR="0" algn="ctr">
                        <a:spcBef>
                          <a:spcPts val="0"/>
                        </a:spcBef>
                        <a:spcAft>
                          <a:spcPts val="0"/>
                        </a:spcAft>
                      </a:pPr>
                      <a:r>
                        <a:rPr lang="en-US" sz="1200" b="1">
                          <a:effectLst/>
                          <a:latin typeface="+mn-lt"/>
                          <a:ea typeface="Calibri"/>
                          <a:cs typeface="Calibri"/>
                        </a:rPr>
                        <a:t>TPC </a:t>
                      </a:r>
                      <a:br>
                        <a:rPr lang="en-US" sz="1200" b="1">
                          <a:effectLst/>
                          <a:latin typeface="+mn-lt"/>
                          <a:ea typeface="Calibri"/>
                          <a:cs typeface="Calibri"/>
                        </a:rPr>
                      </a:br>
                      <a:r>
                        <a:rPr lang="en-US" sz="1200" b="1">
                          <a:effectLst/>
                          <a:latin typeface="+mn-lt"/>
                          <a:ea typeface="Calibri"/>
                          <a:cs typeface="Calibri"/>
                        </a:rPr>
                        <a:t>(n = </a:t>
                      </a:r>
                      <a:r>
                        <a:rPr lang="en-US" sz="1200" b="1">
                          <a:effectLst/>
                          <a:latin typeface="+mn-lt"/>
                          <a:ea typeface="Times New Roman" panose="02020603050405020304" pitchFamily="18" charset="0"/>
                          <a:cs typeface="Calibri"/>
                        </a:rPr>
                        <a:t>51)</a:t>
                      </a:r>
                      <a:endParaRPr lang="en-US" sz="1200">
                        <a:effectLst/>
                        <a:latin typeface="+mn-lt"/>
                        <a:ea typeface="Times New Roman" panose="02020603050405020304" pitchFamily="18" charset="0"/>
                        <a:cs typeface="Calibri"/>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9pPr>
                    </a:lstStyle>
                    <a:p>
                      <a:pPr marL="0" marR="0" algn="ctr">
                        <a:spcBef>
                          <a:spcPts val="0"/>
                        </a:spcBef>
                        <a:spcAft>
                          <a:spcPts val="0"/>
                        </a:spcAft>
                      </a:pPr>
                      <a:r>
                        <a:rPr lang="en-US" sz="1200" b="1">
                          <a:effectLst/>
                          <a:latin typeface="+mn-lt"/>
                          <a:ea typeface="Calibri"/>
                          <a:cs typeface="Calibri"/>
                        </a:rPr>
                        <a:t>SG</a:t>
                      </a:r>
                      <a:br>
                        <a:rPr lang="en-US" sz="1200" b="1">
                          <a:effectLst/>
                          <a:latin typeface="+mn-lt"/>
                          <a:ea typeface="Calibri"/>
                          <a:cs typeface="Calibri"/>
                        </a:rPr>
                      </a:br>
                      <a:r>
                        <a:rPr lang="en-US" sz="1200" b="1">
                          <a:effectLst/>
                          <a:latin typeface="+mn-lt"/>
                          <a:ea typeface="Calibri"/>
                          <a:cs typeface="Calibri"/>
                        </a:rPr>
                        <a:t>(n = </a:t>
                      </a:r>
                      <a:r>
                        <a:rPr lang="en-US" sz="1200" b="1">
                          <a:effectLst/>
                          <a:latin typeface="+mn-lt"/>
                          <a:ea typeface="Times New Roman" panose="02020603050405020304" pitchFamily="18" charset="0"/>
                          <a:cs typeface="Calibri"/>
                        </a:rPr>
                        <a:t>53</a:t>
                      </a:r>
                      <a:r>
                        <a:rPr lang="en-US" sz="1200" b="1">
                          <a:effectLst/>
                          <a:latin typeface="+mn-lt"/>
                          <a:ea typeface="Calibri"/>
                          <a:cs typeface="Calibri"/>
                        </a:rPr>
                        <a:t>)</a:t>
                      </a:r>
                      <a:endParaRPr lang="en-US" sz="1200">
                        <a:effectLst/>
                        <a:latin typeface="+mn-lt"/>
                        <a:ea typeface="Calibri"/>
                        <a:cs typeface="Calibri"/>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7B9B5"/>
                    </a:solidFill>
                  </a:tcPr>
                </a:tc>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9pPr>
                    </a:lstStyle>
                    <a:p>
                      <a:pPr marL="0" marR="0" algn="ctr">
                        <a:spcBef>
                          <a:spcPts val="0"/>
                        </a:spcBef>
                        <a:spcAft>
                          <a:spcPts val="0"/>
                        </a:spcAft>
                      </a:pPr>
                      <a:r>
                        <a:rPr lang="en-US" sz="1200" b="1">
                          <a:effectLst/>
                          <a:latin typeface="+mn-lt"/>
                          <a:ea typeface="Calibri"/>
                          <a:cs typeface="Calibri"/>
                        </a:rPr>
                        <a:t>TPC </a:t>
                      </a:r>
                      <a:br>
                        <a:rPr lang="en-US" sz="1200" b="1">
                          <a:effectLst/>
                          <a:latin typeface="+mn-lt"/>
                          <a:ea typeface="Calibri"/>
                          <a:cs typeface="Calibri"/>
                        </a:rPr>
                      </a:br>
                      <a:r>
                        <a:rPr lang="en-US" sz="1200" b="1">
                          <a:effectLst/>
                          <a:latin typeface="+mn-lt"/>
                          <a:ea typeface="Calibri"/>
                          <a:cs typeface="Calibri"/>
                        </a:rPr>
                        <a:t>(n = </a:t>
                      </a:r>
                      <a:r>
                        <a:rPr lang="en-US" sz="1200" b="1">
                          <a:effectLst/>
                          <a:latin typeface="+mn-lt"/>
                          <a:ea typeface="Times New Roman" panose="02020603050405020304" pitchFamily="18" charset="0"/>
                          <a:cs typeface="Calibri"/>
                        </a:rPr>
                        <a:t>46)</a:t>
                      </a:r>
                      <a:endParaRPr lang="en-US" sz="1200">
                        <a:effectLst/>
                        <a:latin typeface="+mn-lt"/>
                        <a:ea typeface="Times New Roman" panose="02020603050405020304" pitchFamily="18" charset="0"/>
                        <a:cs typeface="Calibri"/>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6A6A6"/>
                    </a:solidFill>
                  </a:tcPr>
                </a:tc>
                <a:extLst>
                  <a:ext uri="{0D108BD9-81ED-4DB2-BD59-A6C34878D82A}">
                    <a16:rowId xmlns:a16="http://schemas.microsoft.com/office/drawing/2014/main" val="4048695261"/>
                  </a:ext>
                </a:extLst>
              </a:tr>
              <a:tr h="91440">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l">
                        <a:spcBef>
                          <a:spcPts val="0"/>
                        </a:spcBef>
                        <a:spcAft>
                          <a:spcPts val="0"/>
                        </a:spcAft>
                      </a:pPr>
                      <a:r>
                        <a:rPr lang="en-US" sz="1200" b="1">
                          <a:solidFill>
                            <a:srgbClr val="002557"/>
                          </a:solidFill>
                          <a:effectLst/>
                          <a:latin typeface="+mn-lt"/>
                          <a:ea typeface="Times New Roman" panose="02020603050405020304" pitchFamily="18" charset="0"/>
                          <a:cs typeface="Calibri"/>
                        </a:rPr>
                        <a:t>Best overall response, n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r>
                        <a:rPr lang="en-US" sz="1200">
                          <a:solidFill>
                            <a:srgbClr val="002557"/>
                          </a:solidFill>
                          <a:effectLst/>
                          <a:latin typeface="+mn-lt"/>
                          <a:ea typeface="Calibri"/>
                          <a:cs typeface="Calibri"/>
                        </a:rPr>
                        <a:t>57 (21)</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r>
                        <a:rPr lang="en-US" sz="1200" strike="noStrike">
                          <a:solidFill>
                            <a:srgbClr val="002557"/>
                          </a:solidFill>
                          <a:effectLst/>
                          <a:latin typeface="+mn-lt"/>
                          <a:ea typeface="Calibri"/>
                          <a:cs typeface="Calibri"/>
                        </a:rPr>
                        <a:t>38 (14)</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n-lt"/>
                          <a:ea typeface="Calibri"/>
                          <a:cs typeface="Calibri"/>
                        </a:rPr>
                        <a:t>9 (19)</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n-lt"/>
                          <a:ea typeface="Calibri"/>
                          <a:cs typeface="Calibri"/>
                        </a:rPr>
                        <a:t>8 (16)</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n-lt"/>
                          <a:ea typeface="Calibri"/>
                          <a:cs typeface="Calibri"/>
                        </a:rPr>
                        <a:t>11 (21)</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n-lt"/>
                          <a:ea typeface="Calibri"/>
                          <a:cs typeface="Calibri"/>
                        </a:rPr>
                        <a:t>4 (9)</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4196326"/>
                  </a:ext>
                </a:extLst>
              </a:tr>
              <a:tr h="0">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182880" marR="0" algn="l">
                        <a:spcBef>
                          <a:spcPts val="0"/>
                        </a:spcBef>
                        <a:spcAft>
                          <a:spcPts val="0"/>
                        </a:spcAft>
                      </a:pPr>
                      <a:r>
                        <a:rPr lang="en-US" sz="1200" b="0">
                          <a:solidFill>
                            <a:srgbClr val="002557"/>
                          </a:solidFill>
                          <a:effectLst/>
                          <a:latin typeface="+mn-lt"/>
                          <a:ea typeface="Calibri"/>
                          <a:cs typeface="Calibri"/>
                        </a:rPr>
                        <a:t>Odds ratio (95% CI)</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algn="ctr">
                        <a:spcBef>
                          <a:spcPts val="0"/>
                        </a:spcBef>
                        <a:spcAft>
                          <a:spcPts val="0"/>
                        </a:spcAft>
                      </a:pPr>
                      <a:r>
                        <a:rPr lang="en-US" sz="1200">
                          <a:solidFill>
                            <a:srgbClr val="002557"/>
                          </a:solidFill>
                          <a:effectLst/>
                          <a:latin typeface="+mn-lt"/>
                          <a:ea typeface="Calibri"/>
                          <a:cs typeface="Calibri"/>
                        </a:rPr>
                        <a:t>1.63 (1.03-2.56)</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algn="ctr">
                        <a:spcBef>
                          <a:spcPts val="0"/>
                        </a:spcBef>
                        <a:spcAft>
                          <a:spcPts val="0"/>
                        </a:spcAft>
                      </a:pPr>
                      <a:endParaRPr lang="en-US" sz="1200" strike="noStrike">
                        <a:solidFill>
                          <a:schemeClr val="tx1"/>
                        </a:solidFill>
                        <a:effectLst/>
                        <a:latin typeface="+mn-lt"/>
                        <a:ea typeface="Calibri"/>
                        <a:cs typeface="Calibri"/>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algn="ctr">
                        <a:spcBef>
                          <a:spcPts val="0"/>
                        </a:spcBef>
                        <a:spcAft>
                          <a:spcPts val="0"/>
                        </a:spcAft>
                      </a:pPr>
                      <a:r>
                        <a:rPr lang="en-US" sz="1200" strike="noStrike">
                          <a:solidFill>
                            <a:srgbClr val="002557"/>
                          </a:solidFill>
                          <a:effectLst/>
                          <a:latin typeface="+mn-lt"/>
                          <a:ea typeface="Calibri"/>
                          <a:cs typeface="Calibri"/>
                        </a:rPr>
                        <a:t>1.27 (0.45-3.63)</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algn="ctr">
                        <a:spcBef>
                          <a:spcPts val="0"/>
                        </a:spcBef>
                        <a:spcAft>
                          <a:spcPts val="0"/>
                        </a:spcAft>
                      </a:pPr>
                      <a:endParaRPr lang="en-US" sz="1200" strike="noStrike">
                        <a:solidFill>
                          <a:schemeClr val="tx1"/>
                        </a:solidFill>
                        <a:effectLst/>
                        <a:latin typeface="+mn-lt"/>
                        <a:ea typeface="Calibri"/>
                        <a:cs typeface="Calibri"/>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algn="ctr">
                        <a:spcBef>
                          <a:spcPts val="0"/>
                        </a:spcBef>
                        <a:spcAft>
                          <a:spcPts val="0"/>
                        </a:spcAft>
                      </a:pPr>
                      <a:r>
                        <a:rPr lang="en-US" sz="1200" strike="noStrike">
                          <a:solidFill>
                            <a:srgbClr val="002557"/>
                          </a:solidFill>
                          <a:effectLst/>
                          <a:latin typeface="+mn-lt"/>
                          <a:ea typeface="Calibri"/>
                          <a:cs typeface="Calibri"/>
                        </a:rPr>
                        <a:t>2.75 (0.81-9.33)</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algn="ctr">
                        <a:spcBef>
                          <a:spcPts val="0"/>
                        </a:spcBef>
                        <a:spcAft>
                          <a:spcPts val="0"/>
                        </a:spcAft>
                      </a:pPr>
                      <a:endParaRPr lang="en-US" sz="1200" strike="noStrike">
                        <a:solidFill>
                          <a:schemeClr val="tx1"/>
                        </a:solidFill>
                        <a:effectLst/>
                        <a:latin typeface="+mn-lt"/>
                        <a:ea typeface="Calibri"/>
                        <a:cs typeface="Calibri"/>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5977046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002557"/>
                          </a:solidFill>
                          <a:effectLst/>
                          <a:latin typeface="+mn-lt"/>
                          <a:ea typeface="Calibri" panose="020F0502020204030204" pitchFamily="34" charset="0"/>
                          <a:cs typeface="Calibri"/>
                        </a:rPr>
                        <a:t>Best overall response, n (%)</a:t>
                      </a:r>
                      <a:endParaRPr lang="en-US" sz="1200" b="1">
                        <a:solidFill>
                          <a:srgbClr val="002557"/>
                        </a:solidFill>
                        <a:effectLst/>
                        <a:latin typeface="+mn-lt"/>
                        <a:ea typeface="Times New Roman" panose="02020603050405020304" pitchFamily="18" charset="0"/>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endParaRPr lang="en-US" sz="1200">
                        <a:solidFill>
                          <a:srgbClr val="002557"/>
                        </a:solidFill>
                        <a:effectLst/>
                        <a:latin typeface="+mn-lt"/>
                        <a:ea typeface="Calibri"/>
                        <a:cs typeface="Calibri"/>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endParaRPr lang="en-US" sz="1200" strike="noStrike">
                        <a:solidFill>
                          <a:srgbClr val="002557"/>
                        </a:solidFill>
                        <a:effectLst/>
                        <a:latin typeface="+mn-lt"/>
                        <a:ea typeface="Calibri"/>
                        <a:cs typeface="Calibri"/>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endParaRPr lang="en-US" sz="1200" strike="noStrike">
                        <a:solidFill>
                          <a:srgbClr val="002557"/>
                        </a:solidFill>
                        <a:effectLst/>
                        <a:latin typeface="+mn-lt"/>
                        <a:ea typeface="Calibri"/>
                        <a:cs typeface="Calibri"/>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endParaRPr lang="en-US" sz="1200" strike="noStrike">
                        <a:solidFill>
                          <a:srgbClr val="002557"/>
                        </a:solidFill>
                        <a:effectLst/>
                        <a:latin typeface="+mn-lt"/>
                        <a:ea typeface="Calibri"/>
                        <a:cs typeface="Calibri"/>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endParaRPr lang="en-US" sz="1200" strike="noStrike">
                        <a:solidFill>
                          <a:srgbClr val="002557"/>
                        </a:solidFill>
                        <a:effectLst/>
                        <a:latin typeface="+mn-lt"/>
                        <a:ea typeface="Calibri"/>
                        <a:cs typeface="Calibri"/>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endParaRPr lang="en-US" sz="1200" strike="noStrike">
                        <a:solidFill>
                          <a:srgbClr val="002557"/>
                        </a:solidFill>
                        <a:effectLst/>
                        <a:latin typeface="+mn-lt"/>
                        <a:ea typeface="Calibri"/>
                        <a:cs typeface="Calibri"/>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61855183"/>
                  </a:ext>
                </a:extLst>
              </a:tr>
              <a:tr h="43810">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182880" marR="0" algn="l">
                        <a:spcBef>
                          <a:spcPts val="0"/>
                        </a:spcBef>
                        <a:spcAft>
                          <a:spcPts val="0"/>
                        </a:spcAft>
                      </a:pPr>
                      <a:r>
                        <a:rPr lang="en-US" sz="1200" b="0">
                          <a:solidFill>
                            <a:srgbClr val="002557"/>
                          </a:solidFill>
                          <a:effectLst/>
                          <a:latin typeface="+mn-lt"/>
                          <a:ea typeface="Calibri"/>
                          <a:cs typeface="Calibri"/>
                        </a:rPr>
                        <a:t>CR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r>
                        <a:rPr lang="en-US" sz="1200">
                          <a:solidFill>
                            <a:srgbClr val="002557"/>
                          </a:solidFill>
                          <a:effectLst/>
                          <a:latin typeface="+mn-lt"/>
                          <a:ea typeface="Calibri"/>
                          <a:cs typeface="Calibri"/>
                        </a:rPr>
                        <a:t>2 (1)</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r>
                        <a:rPr lang="en-US" sz="1200" strike="noStrike">
                          <a:solidFill>
                            <a:srgbClr val="002557"/>
                          </a:solidFill>
                          <a:effectLst/>
                          <a:latin typeface="+mn-lt"/>
                          <a:ea typeface="Calibri"/>
                          <a:cs typeface="Calibri"/>
                        </a:rPr>
                        <a:t>0</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n-lt"/>
                          <a:ea typeface="Calibri"/>
                          <a:cs typeface="Calibri"/>
                        </a:rPr>
                        <a:t>1 (2)</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n-lt"/>
                          <a:ea typeface="Calibri"/>
                          <a:cs typeface="Calibri"/>
                        </a:rPr>
                        <a:t>0</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n-lt"/>
                          <a:ea typeface="Calibri"/>
                          <a:cs typeface="Calibri"/>
                        </a:rPr>
                        <a:t>0</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n-lt"/>
                          <a:ea typeface="Calibri"/>
                          <a:cs typeface="Calibri"/>
                        </a:rPr>
                        <a:t>0</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54977896"/>
                  </a:ext>
                </a:extLst>
              </a:tr>
              <a:tr h="0">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182880" marR="0" algn="l">
                        <a:spcBef>
                          <a:spcPts val="0"/>
                        </a:spcBef>
                        <a:spcAft>
                          <a:spcPts val="0"/>
                        </a:spcAft>
                      </a:pPr>
                      <a:r>
                        <a:rPr lang="en-US" sz="1200" b="0">
                          <a:solidFill>
                            <a:srgbClr val="002557"/>
                          </a:solidFill>
                          <a:effectLst/>
                          <a:latin typeface="+mn-lt"/>
                          <a:ea typeface="Times New Roman" panose="02020603050405020304" pitchFamily="18" charset="0"/>
                          <a:cs typeface="Calibri"/>
                        </a:rPr>
                        <a:t>PR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r>
                        <a:rPr lang="en-US" sz="1200">
                          <a:solidFill>
                            <a:srgbClr val="002557"/>
                          </a:solidFill>
                          <a:effectLst/>
                          <a:latin typeface="+mn-lt"/>
                          <a:ea typeface="Times New Roman" panose="02020603050405020304" pitchFamily="18" charset="0"/>
                          <a:cs typeface="Calibri"/>
                        </a:rPr>
                        <a:t>55 (20)</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r>
                        <a:rPr lang="en-US" sz="1200" strike="noStrike">
                          <a:solidFill>
                            <a:srgbClr val="002557"/>
                          </a:solidFill>
                          <a:effectLst/>
                          <a:latin typeface="+mn-lt"/>
                          <a:ea typeface="Times New Roman" panose="02020603050405020304" pitchFamily="18" charset="0"/>
                          <a:cs typeface="Calibri"/>
                        </a:rPr>
                        <a:t>38 (14)</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n-lt"/>
                          <a:ea typeface="Times New Roman" panose="02020603050405020304" pitchFamily="18" charset="0"/>
                          <a:cs typeface="Calibri"/>
                        </a:rPr>
                        <a:t>8 (17)</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n-lt"/>
                          <a:ea typeface="Times New Roman" panose="02020603050405020304" pitchFamily="18" charset="0"/>
                          <a:cs typeface="Calibri"/>
                        </a:rPr>
                        <a:t>8 (16)</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n-lt"/>
                          <a:ea typeface="Times New Roman" panose="02020603050405020304" pitchFamily="18" charset="0"/>
                          <a:cs typeface="Calibri"/>
                        </a:rPr>
                        <a:t>11 (21)</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n-lt"/>
                          <a:ea typeface="Times New Roman" panose="02020603050405020304" pitchFamily="18" charset="0"/>
                          <a:cs typeface="Calibri"/>
                        </a:rPr>
                        <a:t>4 (9)</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5401558"/>
                  </a:ext>
                </a:extLst>
              </a:tr>
              <a:tr h="121920">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182880" marR="0" algn="l">
                        <a:spcBef>
                          <a:spcPts val="0"/>
                        </a:spcBef>
                        <a:spcAft>
                          <a:spcPts val="0"/>
                        </a:spcAft>
                      </a:pPr>
                      <a:r>
                        <a:rPr lang="en-US" sz="1200" b="0">
                          <a:solidFill>
                            <a:srgbClr val="002557"/>
                          </a:solidFill>
                          <a:effectLst/>
                          <a:latin typeface="+mn-lt"/>
                          <a:ea typeface="Calibri"/>
                          <a:cs typeface="Calibri"/>
                        </a:rPr>
                        <a:t>SD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r>
                        <a:rPr lang="en-US" sz="1200">
                          <a:solidFill>
                            <a:srgbClr val="002557"/>
                          </a:solidFill>
                          <a:effectLst/>
                          <a:latin typeface="+mn-lt"/>
                          <a:ea typeface="Calibri"/>
                          <a:cs typeface="Calibri"/>
                        </a:rPr>
                        <a:t>142 (52)</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spcBef>
                          <a:spcPts val="0"/>
                        </a:spcBef>
                        <a:spcAft>
                          <a:spcPts val="0"/>
                        </a:spcAft>
                        <a:buNone/>
                      </a:pPr>
                      <a:r>
                        <a:rPr lang="en-US" sz="1200" strike="noStrike">
                          <a:solidFill>
                            <a:srgbClr val="002557"/>
                          </a:solidFill>
                          <a:effectLst/>
                          <a:latin typeface="+mn-lt"/>
                          <a:ea typeface="Times New Roman" panose="02020603050405020304" pitchFamily="18" charset="0"/>
                          <a:cs typeface="Times New Roman"/>
                        </a:rPr>
                        <a:t>106 (39)</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spcBef>
                          <a:spcPts val="0"/>
                        </a:spcBef>
                        <a:spcAft>
                          <a:spcPts val="0"/>
                        </a:spcAft>
                        <a:buNone/>
                      </a:pPr>
                      <a:r>
                        <a:rPr lang="en-US" sz="1200" strike="noStrike">
                          <a:solidFill>
                            <a:srgbClr val="002557"/>
                          </a:solidFill>
                          <a:effectLst/>
                          <a:latin typeface="+mn-lt"/>
                          <a:ea typeface="Times New Roman" panose="02020603050405020304" pitchFamily="18" charset="0"/>
                          <a:cs typeface="Times New Roman"/>
                        </a:rPr>
                        <a:t>25 (53)</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spcBef>
                          <a:spcPts val="0"/>
                        </a:spcBef>
                        <a:spcAft>
                          <a:spcPts val="0"/>
                        </a:spcAft>
                        <a:buNone/>
                      </a:pPr>
                      <a:r>
                        <a:rPr lang="en-US" sz="1200" strike="noStrike">
                          <a:solidFill>
                            <a:srgbClr val="002557"/>
                          </a:solidFill>
                          <a:effectLst/>
                          <a:latin typeface="+mn-lt"/>
                          <a:ea typeface="Times New Roman" panose="02020603050405020304" pitchFamily="18" charset="0"/>
                          <a:cs typeface="Times New Roman"/>
                        </a:rPr>
                        <a:t>16 (31)</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spcBef>
                          <a:spcPts val="0"/>
                        </a:spcBef>
                        <a:spcAft>
                          <a:spcPts val="0"/>
                        </a:spcAft>
                        <a:buNone/>
                      </a:pPr>
                      <a:r>
                        <a:rPr lang="en-US" sz="1200" strike="noStrike">
                          <a:solidFill>
                            <a:srgbClr val="002557"/>
                          </a:solidFill>
                          <a:effectLst/>
                          <a:latin typeface="+mn-lt"/>
                          <a:ea typeface="Times New Roman" panose="02020603050405020304" pitchFamily="18" charset="0"/>
                          <a:cs typeface="Times New Roman"/>
                        </a:rPr>
                        <a:t>29 (55)</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spcBef>
                          <a:spcPts val="0"/>
                        </a:spcBef>
                        <a:spcAft>
                          <a:spcPts val="0"/>
                        </a:spcAft>
                        <a:buNone/>
                      </a:pPr>
                      <a:r>
                        <a:rPr lang="en-US" sz="1200" strike="noStrike">
                          <a:solidFill>
                            <a:srgbClr val="002557"/>
                          </a:solidFill>
                          <a:effectLst/>
                          <a:latin typeface="+mn-lt"/>
                          <a:ea typeface="Times New Roman" panose="02020603050405020304" pitchFamily="18" charset="0"/>
                          <a:cs typeface="Times New Roman"/>
                        </a:rPr>
                        <a:t>25 (54)</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8943596"/>
                  </a:ext>
                </a:extLst>
              </a:tr>
              <a:tr h="0">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182880" marR="0" algn="l">
                        <a:spcBef>
                          <a:spcPts val="0"/>
                        </a:spcBef>
                        <a:spcAft>
                          <a:spcPts val="0"/>
                        </a:spcAft>
                      </a:pPr>
                      <a:r>
                        <a:rPr lang="en-US" sz="1200" b="0">
                          <a:solidFill>
                            <a:srgbClr val="002557"/>
                          </a:solidFill>
                          <a:effectLst/>
                          <a:latin typeface="+mn-lt"/>
                          <a:ea typeface="Times New Roman" panose="02020603050405020304" pitchFamily="18" charset="0"/>
                          <a:cs typeface="Calibri"/>
                        </a:rPr>
                        <a:t>SD ≥ 6 mo</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r>
                        <a:rPr lang="en-US" sz="1200">
                          <a:solidFill>
                            <a:srgbClr val="002557"/>
                          </a:solidFill>
                          <a:effectLst/>
                          <a:latin typeface="+mn-lt"/>
                          <a:ea typeface="Times New Roman" panose="02020603050405020304" pitchFamily="18" charset="0"/>
                          <a:cs typeface="Calibri"/>
                        </a:rPr>
                        <a:t>35 (13)</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spcBef>
                          <a:spcPts val="0"/>
                        </a:spcBef>
                        <a:spcAft>
                          <a:spcPts val="0"/>
                        </a:spcAft>
                        <a:buNone/>
                      </a:pPr>
                      <a:r>
                        <a:rPr lang="en-US" sz="1200" strike="noStrike">
                          <a:solidFill>
                            <a:srgbClr val="002557"/>
                          </a:solidFill>
                          <a:effectLst/>
                          <a:latin typeface="+mn-lt"/>
                          <a:ea typeface="Times New Roman" panose="02020603050405020304" pitchFamily="18" charset="0"/>
                          <a:cs typeface="Times New Roman"/>
                        </a:rPr>
                        <a:t>22 (8)</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spcBef>
                          <a:spcPts val="0"/>
                        </a:spcBef>
                        <a:spcAft>
                          <a:spcPts val="0"/>
                        </a:spcAft>
                        <a:buNone/>
                      </a:pPr>
                      <a:r>
                        <a:rPr lang="en-US" sz="1200" strike="noStrike">
                          <a:solidFill>
                            <a:srgbClr val="002557"/>
                          </a:solidFill>
                          <a:effectLst/>
                          <a:latin typeface="+mn-lt"/>
                          <a:ea typeface="Times New Roman" panose="02020603050405020304" pitchFamily="18" charset="0"/>
                          <a:cs typeface="Times New Roman"/>
                        </a:rPr>
                        <a:t>7 (15)</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spcBef>
                          <a:spcPts val="0"/>
                        </a:spcBef>
                        <a:spcAft>
                          <a:spcPts val="0"/>
                        </a:spcAft>
                        <a:buNone/>
                      </a:pPr>
                      <a:r>
                        <a:rPr lang="en-US" sz="1200" strike="noStrike">
                          <a:solidFill>
                            <a:srgbClr val="002557"/>
                          </a:solidFill>
                          <a:effectLst/>
                          <a:latin typeface="+mn-lt"/>
                          <a:ea typeface="Times New Roman" panose="02020603050405020304" pitchFamily="18" charset="0"/>
                          <a:cs typeface="Times New Roman"/>
                        </a:rPr>
                        <a:t>2 (4)</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spcBef>
                          <a:spcPts val="0"/>
                        </a:spcBef>
                        <a:spcAft>
                          <a:spcPts val="0"/>
                        </a:spcAft>
                        <a:buNone/>
                      </a:pPr>
                      <a:r>
                        <a:rPr lang="en-US" sz="1200" strike="noStrike">
                          <a:solidFill>
                            <a:srgbClr val="002557"/>
                          </a:solidFill>
                          <a:effectLst/>
                          <a:latin typeface="+mn-lt"/>
                          <a:ea typeface="Times New Roman" panose="02020603050405020304" pitchFamily="18" charset="0"/>
                          <a:cs typeface="Times New Roman"/>
                        </a:rPr>
                        <a:t>9 (17)</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spcBef>
                          <a:spcPts val="0"/>
                        </a:spcBef>
                        <a:spcAft>
                          <a:spcPts val="0"/>
                        </a:spcAft>
                        <a:buNone/>
                      </a:pPr>
                      <a:r>
                        <a:rPr lang="en-US" sz="1200" strike="noStrike">
                          <a:solidFill>
                            <a:srgbClr val="002557"/>
                          </a:solidFill>
                          <a:effectLst/>
                          <a:latin typeface="+mn-lt"/>
                          <a:ea typeface="Times New Roman" panose="02020603050405020304" pitchFamily="18" charset="0"/>
                          <a:cs typeface="Times New Roman"/>
                        </a:rPr>
                        <a:t>7 (15)</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89135700"/>
                  </a:ext>
                </a:extLst>
              </a:tr>
              <a:tr h="0">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182880" marR="0" algn="l">
                        <a:spcBef>
                          <a:spcPts val="0"/>
                        </a:spcBef>
                        <a:spcAft>
                          <a:spcPts val="0"/>
                        </a:spcAft>
                      </a:pPr>
                      <a:r>
                        <a:rPr lang="en-US" sz="1200" b="0">
                          <a:solidFill>
                            <a:srgbClr val="002557"/>
                          </a:solidFill>
                          <a:effectLst/>
                          <a:latin typeface="Arial" panose="020B0604020202020204" pitchFamily="34" charset="0"/>
                          <a:ea typeface="Calibri"/>
                          <a:cs typeface="Arial" panose="020B0604020202020204" pitchFamily="34" charset="0"/>
                        </a:rPr>
                        <a:t>PD</a:t>
                      </a:r>
                      <a:endParaRPr lang="en-US" sz="1200" b="0">
                        <a:solidFill>
                          <a:srgbClr val="002557"/>
                        </a:solidFill>
                        <a:effectLst/>
                        <a:latin typeface="+mn-lt"/>
                        <a:ea typeface="Calibri"/>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0">
                      <a:noFill/>
                    </a:lnTlToBr>
                    <a:lnBlToTr w="0">
                      <a:noFill/>
                    </a:lnBlToTr>
                    <a:solidFill>
                      <a:schemeClr val="bg1"/>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r>
                        <a:rPr lang="en-US" sz="1200">
                          <a:solidFill>
                            <a:srgbClr val="002557"/>
                          </a:solidFill>
                          <a:effectLst/>
                          <a:latin typeface="+mn-lt"/>
                          <a:ea typeface="Calibri"/>
                          <a:cs typeface="Calibri"/>
                        </a:rPr>
                        <a:t>58 (21)</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0">
                      <a:noFill/>
                    </a:lnTlToBr>
                    <a:lnBlToTr w="0">
                      <a:noFill/>
                    </a:lnBlToTr>
                    <a:solidFill>
                      <a:schemeClr val="bg1"/>
                    </a:solidFill>
                  </a:tcPr>
                </a:tc>
                <a:tc>
                  <a:txBody>
                    <a:bodyPr/>
                    <a:lstStyle/>
                    <a:p>
                      <a:pPr marL="0" marR="0" lvl="0" algn="ctr">
                        <a:spcBef>
                          <a:spcPts val="0"/>
                        </a:spcBef>
                        <a:spcAft>
                          <a:spcPts val="0"/>
                        </a:spcAft>
                        <a:buNone/>
                      </a:pPr>
                      <a:r>
                        <a:rPr lang="en-US" sz="1200" strike="noStrike">
                          <a:solidFill>
                            <a:srgbClr val="002557"/>
                          </a:solidFill>
                          <a:latin typeface="+mn-lt"/>
                        </a:rPr>
                        <a:t>76 (28)</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0">
                      <a:noFill/>
                    </a:lnTlToBr>
                    <a:lnBlToTr w="0">
                      <a:noFill/>
                    </a:lnBlToTr>
                    <a:solidFill>
                      <a:schemeClr val="bg1"/>
                    </a:solidFill>
                  </a:tcPr>
                </a:tc>
                <a:tc>
                  <a:txBody>
                    <a:bodyPr/>
                    <a:lstStyle/>
                    <a:p>
                      <a:pPr marL="0" marR="0" lvl="0" algn="ctr">
                        <a:spcBef>
                          <a:spcPts val="0"/>
                        </a:spcBef>
                        <a:spcAft>
                          <a:spcPts val="0"/>
                        </a:spcAft>
                        <a:buNone/>
                      </a:pPr>
                      <a:r>
                        <a:rPr lang="en-US" sz="1200" strike="noStrike">
                          <a:solidFill>
                            <a:srgbClr val="002557"/>
                          </a:solidFill>
                          <a:latin typeface="+mn-lt"/>
                        </a:rPr>
                        <a:t>11 (23)</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0">
                      <a:noFill/>
                    </a:lnTlToBr>
                    <a:lnBlToTr w="0">
                      <a:noFill/>
                    </a:lnBlToTr>
                    <a:solidFill>
                      <a:schemeClr val="bg1"/>
                    </a:solidFill>
                  </a:tcPr>
                </a:tc>
                <a:tc>
                  <a:txBody>
                    <a:bodyPr/>
                    <a:lstStyle/>
                    <a:p>
                      <a:pPr marL="0" marR="0" lvl="0" algn="ctr">
                        <a:spcBef>
                          <a:spcPts val="0"/>
                        </a:spcBef>
                        <a:spcAft>
                          <a:spcPts val="0"/>
                        </a:spcAft>
                        <a:buNone/>
                      </a:pPr>
                      <a:r>
                        <a:rPr lang="en-US" sz="1200" strike="noStrike">
                          <a:solidFill>
                            <a:srgbClr val="002557"/>
                          </a:solidFill>
                          <a:latin typeface="+mn-lt"/>
                        </a:rPr>
                        <a:t>16 (31)</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0">
                      <a:noFill/>
                    </a:lnTlToBr>
                    <a:lnBlToTr w="0">
                      <a:noFill/>
                    </a:lnBlToTr>
                    <a:solidFill>
                      <a:schemeClr val="bg1"/>
                    </a:solidFill>
                  </a:tcPr>
                </a:tc>
                <a:tc>
                  <a:txBody>
                    <a:bodyPr/>
                    <a:lstStyle/>
                    <a:p>
                      <a:pPr marL="0" marR="0" lvl="0" algn="ctr">
                        <a:spcBef>
                          <a:spcPts val="0"/>
                        </a:spcBef>
                        <a:spcAft>
                          <a:spcPts val="0"/>
                        </a:spcAft>
                        <a:buNone/>
                      </a:pPr>
                      <a:r>
                        <a:rPr lang="en-US" sz="1200" strike="noStrike">
                          <a:solidFill>
                            <a:srgbClr val="002557"/>
                          </a:solidFill>
                          <a:latin typeface="+mn-lt"/>
                        </a:rPr>
                        <a:t>10 (19)</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0">
                      <a:noFill/>
                    </a:lnTlToBr>
                    <a:lnBlToTr w="0">
                      <a:noFill/>
                    </a:lnBlToTr>
                    <a:solidFill>
                      <a:schemeClr val="bg1"/>
                    </a:solidFill>
                  </a:tcPr>
                </a:tc>
                <a:tc>
                  <a:txBody>
                    <a:bodyPr/>
                    <a:lstStyle/>
                    <a:p>
                      <a:pPr marL="0" marR="0" lvl="0" algn="ctr">
                        <a:spcBef>
                          <a:spcPts val="0"/>
                        </a:spcBef>
                        <a:spcAft>
                          <a:spcPts val="0"/>
                        </a:spcAft>
                        <a:buNone/>
                      </a:pPr>
                      <a:r>
                        <a:rPr lang="en-US" sz="1200" strike="noStrike">
                          <a:solidFill>
                            <a:srgbClr val="002557"/>
                          </a:solidFill>
                          <a:latin typeface="+mn-lt"/>
                        </a:rPr>
                        <a:t>10 (22)</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0">
                      <a:noFill/>
                    </a:lnTlToBr>
                    <a:lnBlToTr w="0">
                      <a:noFill/>
                    </a:lnBlToTr>
                    <a:solidFill>
                      <a:schemeClr val="bg1"/>
                    </a:solidFill>
                  </a:tcPr>
                </a:tc>
                <a:extLst>
                  <a:ext uri="{0D108BD9-81ED-4DB2-BD59-A6C34878D82A}">
                    <a16:rowId xmlns:a16="http://schemas.microsoft.com/office/drawing/2014/main" val="3747575371"/>
                  </a:ext>
                </a:extLst>
              </a:tr>
              <a:tr h="30480">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182880" marR="0" algn="l">
                        <a:spcBef>
                          <a:spcPts val="0"/>
                        </a:spcBef>
                        <a:spcAft>
                          <a:spcPts val="0"/>
                        </a:spcAft>
                      </a:pPr>
                      <a:r>
                        <a:rPr lang="en-US" sz="1200" b="0">
                          <a:solidFill>
                            <a:srgbClr val="002557"/>
                          </a:solidFill>
                          <a:effectLst/>
                          <a:latin typeface="+mn-lt"/>
                          <a:ea typeface="Calibri"/>
                          <a:cs typeface="Calibri"/>
                        </a:rPr>
                        <a:t>NE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chemeClr val="bg1"/>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r>
                        <a:rPr lang="en-US" sz="1200">
                          <a:solidFill>
                            <a:srgbClr val="002557"/>
                          </a:solidFill>
                          <a:effectLst/>
                          <a:latin typeface="+mn-lt"/>
                          <a:ea typeface="Calibri"/>
                          <a:cs typeface="Calibri"/>
                        </a:rPr>
                        <a:t>15 (6)</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chemeClr val="bg1"/>
                    </a:solidFill>
                  </a:tcPr>
                </a:tc>
                <a:tc>
                  <a:txBody>
                    <a:bodyPr/>
                    <a:lstStyle/>
                    <a:p>
                      <a:pPr marL="0" marR="0" lvl="0" algn="ctr">
                        <a:spcBef>
                          <a:spcPts val="0"/>
                        </a:spcBef>
                        <a:spcAft>
                          <a:spcPts val="0"/>
                        </a:spcAft>
                        <a:buNone/>
                      </a:pPr>
                      <a:r>
                        <a:rPr lang="en-US" sz="1200" strike="noStrike">
                          <a:solidFill>
                            <a:srgbClr val="002557"/>
                          </a:solidFill>
                          <a:latin typeface="+mn-lt"/>
                        </a:rPr>
                        <a:t>51 (19)</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chemeClr val="bg1"/>
                    </a:solidFill>
                  </a:tcPr>
                </a:tc>
                <a:tc>
                  <a:txBody>
                    <a:bodyPr/>
                    <a:lstStyle/>
                    <a:p>
                      <a:pPr marL="0" marR="0" lvl="0" algn="ctr">
                        <a:spcBef>
                          <a:spcPts val="0"/>
                        </a:spcBef>
                        <a:spcAft>
                          <a:spcPts val="0"/>
                        </a:spcAft>
                        <a:buNone/>
                      </a:pPr>
                      <a:r>
                        <a:rPr lang="en-US" sz="1200" strike="noStrike">
                          <a:solidFill>
                            <a:srgbClr val="002557"/>
                          </a:solidFill>
                          <a:latin typeface="+mn-lt"/>
                        </a:rPr>
                        <a:t>2 (4)</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chemeClr val="bg1"/>
                    </a:solidFill>
                  </a:tcPr>
                </a:tc>
                <a:tc>
                  <a:txBody>
                    <a:bodyPr/>
                    <a:lstStyle/>
                    <a:p>
                      <a:pPr marL="0" marR="0" lvl="0" algn="ctr">
                        <a:spcBef>
                          <a:spcPts val="0"/>
                        </a:spcBef>
                        <a:spcAft>
                          <a:spcPts val="0"/>
                        </a:spcAft>
                        <a:buNone/>
                      </a:pPr>
                      <a:r>
                        <a:rPr lang="en-US" sz="1200" strike="noStrike">
                          <a:solidFill>
                            <a:srgbClr val="002557"/>
                          </a:solidFill>
                          <a:latin typeface="+mn-lt"/>
                        </a:rPr>
                        <a:t>11 (22)</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chemeClr val="bg1"/>
                    </a:solidFill>
                  </a:tcPr>
                </a:tc>
                <a:tc>
                  <a:txBody>
                    <a:bodyPr/>
                    <a:lstStyle/>
                    <a:p>
                      <a:pPr marL="0" marR="0" lvl="0" algn="ctr">
                        <a:spcBef>
                          <a:spcPts val="0"/>
                        </a:spcBef>
                        <a:spcAft>
                          <a:spcPts val="0"/>
                        </a:spcAft>
                        <a:buNone/>
                      </a:pPr>
                      <a:r>
                        <a:rPr lang="en-US" sz="1200" strike="noStrike">
                          <a:solidFill>
                            <a:srgbClr val="002557"/>
                          </a:solidFill>
                          <a:latin typeface="+mn-lt"/>
                        </a:rPr>
                        <a:t>3 (6)</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chemeClr val="bg1"/>
                    </a:solidFill>
                  </a:tcPr>
                </a:tc>
                <a:tc>
                  <a:txBody>
                    <a:bodyPr/>
                    <a:lstStyle/>
                    <a:p>
                      <a:pPr marL="0" marR="0" lvl="0" algn="ctr">
                        <a:spcBef>
                          <a:spcPts val="0"/>
                        </a:spcBef>
                        <a:spcAft>
                          <a:spcPts val="0"/>
                        </a:spcAft>
                        <a:buNone/>
                      </a:pPr>
                      <a:r>
                        <a:rPr lang="en-US" sz="1200" strike="noStrike">
                          <a:solidFill>
                            <a:srgbClr val="002557"/>
                          </a:solidFill>
                          <a:latin typeface="+mn-lt"/>
                        </a:rPr>
                        <a:t>7 (15)</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chemeClr val="bg1"/>
                    </a:solidFill>
                  </a:tcPr>
                </a:tc>
                <a:extLst>
                  <a:ext uri="{0D108BD9-81ED-4DB2-BD59-A6C34878D82A}">
                    <a16:rowId xmlns:a16="http://schemas.microsoft.com/office/drawing/2014/main" val="717577523"/>
                  </a:ext>
                </a:extLst>
              </a:tr>
              <a:tr h="152400">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l">
                        <a:spcBef>
                          <a:spcPts val="0"/>
                        </a:spcBef>
                        <a:spcAft>
                          <a:spcPts val="0"/>
                        </a:spcAft>
                      </a:pPr>
                      <a:r>
                        <a:rPr lang="en-US" sz="1200" b="1" err="1">
                          <a:solidFill>
                            <a:srgbClr val="002557"/>
                          </a:solidFill>
                          <a:effectLst/>
                          <a:latin typeface="+mn-lt"/>
                          <a:ea typeface="Times New Roman" panose="02020603050405020304" pitchFamily="18" charset="0"/>
                          <a:cs typeface="Calibri"/>
                        </a:rPr>
                        <a:t>CBR,</a:t>
                      </a:r>
                      <a:r>
                        <a:rPr lang="en-US" sz="1200" b="1" baseline="30000" err="1">
                          <a:solidFill>
                            <a:srgbClr val="002557"/>
                          </a:solidFill>
                          <a:effectLst/>
                          <a:latin typeface="+mn-lt"/>
                          <a:ea typeface="Times New Roman" panose="02020603050405020304" pitchFamily="18" charset="0"/>
                          <a:cs typeface="Calibri"/>
                        </a:rPr>
                        <a:t>a</a:t>
                      </a:r>
                      <a:r>
                        <a:rPr lang="en-US" sz="1200" b="1">
                          <a:solidFill>
                            <a:srgbClr val="002557"/>
                          </a:solidFill>
                          <a:effectLst/>
                          <a:latin typeface="+mn-lt"/>
                          <a:ea typeface="Times New Roman" panose="02020603050405020304" pitchFamily="18" charset="0"/>
                          <a:cs typeface="Calibri"/>
                        </a:rPr>
                        <a:t> n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0">
                      <a:noFill/>
                    </a:lnB>
                    <a:lnTlToBr w="0">
                      <a:noFill/>
                    </a:lnTlToBr>
                    <a:lnBlToTr w="0">
                      <a:noFill/>
                    </a:lnBlToTr>
                    <a:solidFill>
                      <a:schemeClr val="bg1"/>
                    </a:solidFill>
                  </a:tcPr>
                </a:tc>
                <a:tc>
                  <a:txBody>
                    <a:bodyPr/>
                    <a:lstStyle/>
                    <a:p>
                      <a:pPr marL="0" marR="0" algn="ctr">
                        <a:spcBef>
                          <a:spcPts val="0"/>
                        </a:spcBef>
                        <a:spcAft>
                          <a:spcPts val="0"/>
                        </a:spcAft>
                      </a:pPr>
                      <a:r>
                        <a:rPr lang="en-US" sz="1200">
                          <a:solidFill>
                            <a:srgbClr val="002557"/>
                          </a:solidFill>
                          <a:effectLst/>
                          <a:latin typeface="+mn-lt"/>
                          <a:ea typeface="Calibri"/>
                          <a:cs typeface="Calibri"/>
                        </a:rPr>
                        <a:t>92 (34)</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0">
                      <a:noFill/>
                    </a:lnB>
                    <a:lnTlToBr w="0">
                      <a:noFill/>
                    </a:lnTlToBr>
                    <a:lnBlToTr w="0">
                      <a:noFill/>
                    </a:lnBlToTr>
                    <a:solidFill>
                      <a:schemeClr val="bg1"/>
                    </a:solidFill>
                  </a:tcPr>
                </a:tc>
                <a:tc>
                  <a:txBody>
                    <a:bodyPr/>
                    <a:lstStyle/>
                    <a:p>
                      <a:pPr marL="0" marR="0" lvl="0" algn="ctr">
                        <a:spcBef>
                          <a:spcPts val="0"/>
                        </a:spcBef>
                        <a:spcAft>
                          <a:spcPts val="0"/>
                        </a:spcAft>
                        <a:buNone/>
                      </a:pPr>
                      <a:r>
                        <a:rPr lang="en-US" sz="1200" strike="noStrike">
                          <a:solidFill>
                            <a:srgbClr val="002557"/>
                          </a:solidFill>
                          <a:latin typeface="+mn-lt"/>
                        </a:rPr>
                        <a:t>60 (22)</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0">
                      <a:noFill/>
                    </a:lnB>
                    <a:lnTlToBr w="0">
                      <a:noFill/>
                    </a:lnTlToBr>
                    <a:lnBlToTr w="0">
                      <a:noFill/>
                    </a:lnBlToTr>
                    <a:solidFill>
                      <a:schemeClr val="bg1"/>
                    </a:solidFill>
                  </a:tcPr>
                </a:tc>
                <a:tc>
                  <a:txBody>
                    <a:bodyPr/>
                    <a:lstStyle/>
                    <a:p>
                      <a:pPr marL="0" marR="0" lvl="0" algn="ctr">
                        <a:spcBef>
                          <a:spcPts val="0"/>
                        </a:spcBef>
                        <a:spcAft>
                          <a:spcPts val="0"/>
                        </a:spcAft>
                        <a:buNone/>
                      </a:pPr>
                      <a:r>
                        <a:rPr lang="en-US" sz="1200" strike="noStrike">
                          <a:solidFill>
                            <a:srgbClr val="002557"/>
                          </a:solidFill>
                          <a:latin typeface="+mn-lt"/>
                        </a:rPr>
                        <a:t>16 (34)</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0">
                      <a:noFill/>
                    </a:lnB>
                    <a:lnTlToBr w="0">
                      <a:noFill/>
                    </a:lnTlToBr>
                    <a:lnBlToTr w="0">
                      <a:noFill/>
                    </a:lnBlToTr>
                    <a:solidFill>
                      <a:schemeClr val="bg1"/>
                    </a:solidFill>
                  </a:tcPr>
                </a:tc>
                <a:tc>
                  <a:txBody>
                    <a:bodyPr/>
                    <a:lstStyle/>
                    <a:p>
                      <a:pPr marL="0" marR="0" lvl="0" algn="ctr">
                        <a:spcBef>
                          <a:spcPts val="0"/>
                        </a:spcBef>
                        <a:spcAft>
                          <a:spcPts val="0"/>
                        </a:spcAft>
                        <a:buNone/>
                      </a:pPr>
                      <a:r>
                        <a:rPr lang="en-US" sz="1200" strike="noStrike">
                          <a:solidFill>
                            <a:srgbClr val="002557"/>
                          </a:solidFill>
                          <a:latin typeface="+mn-lt"/>
                        </a:rPr>
                        <a:t>10 (20)</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0">
                      <a:noFill/>
                    </a:lnB>
                    <a:lnTlToBr w="0">
                      <a:noFill/>
                    </a:lnTlToBr>
                    <a:lnBlToTr w="0">
                      <a:noFill/>
                    </a:lnBlToTr>
                    <a:solidFill>
                      <a:schemeClr val="bg1"/>
                    </a:solidFill>
                  </a:tcPr>
                </a:tc>
                <a:tc>
                  <a:txBody>
                    <a:bodyPr/>
                    <a:lstStyle/>
                    <a:p>
                      <a:pPr marL="0" marR="0" lvl="0" algn="ctr">
                        <a:spcBef>
                          <a:spcPts val="0"/>
                        </a:spcBef>
                        <a:spcAft>
                          <a:spcPts val="0"/>
                        </a:spcAft>
                        <a:buNone/>
                      </a:pPr>
                      <a:r>
                        <a:rPr lang="en-US" sz="1200" strike="noStrike">
                          <a:solidFill>
                            <a:srgbClr val="002557"/>
                          </a:solidFill>
                          <a:latin typeface="+mn-lt"/>
                        </a:rPr>
                        <a:t>20 (38)</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0">
                      <a:noFill/>
                    </a:lnB>
                    <a:lnTlToBr w="0">
                      <a:noFill/>
                    </a:lnTlToBr>
                    <a:lnBlToTr w="0">
                      <a:noFill/>
                    </a:lnBlToTr>
                    <a:solidFill>
                      <a:schemeClr val="bg1"/>
                    </a:solidFill>
                  </a:tcPr>
                </a:tc>
                <a:tc>
                  <a:txBody>
                    <a:bodyPr/>
                    <a:lstStyle/>
                    <a:p>
                      <a:pPr marL="0" marR="0" lvl="0" algn="ctr">
                        <a:spcBef>
                          <a:spcPts val="0"/>
                        </a:spcBef>
                        <a:spcAft>
                          <a:spcPts val="0"/>
                        </a:spcAft>
                        <a:buNone/>
                      </a:pPr>
                      <a:r>
                        <a:rPr lang="en-US" sz="1200" strike="noStrike">
                          <a:solidFill>
                            <a:srgbClr val="002557"/>
                          </a:solidFill>
                          <a:latin typeface="+mn-lt"/>
                        </a:rPr>
                        <a:t>11 (24)</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0">
                      <a:noFill/>
                    </a:lnB>
                    <a:lnTlToBr w="0">
                      <a:noFill/>
                    </a:lnTlToBr>
                    <a:lnBlToTr w="0">
                      <a:noFill/>
                    </a:lnBlToTr>
                    <a:solidFill>
                      <a:schemeClr val="bg1"/>
                    </a:solidFill>
                  </a:tcPr>
                </a:tc>
                <a:extLst>
                  <a:ext uri="{0D108BD9-81ED-4DB2-BD59-A6C34878D82A}">
                    <a16:rowId xmlns:a16="http://schemas.microsoft.com/office/drawing/2014/main" val="3529509042"/>
                  </a:ext>
                </a:extLst>
              </a:tr>
              <a:tr h="121920">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182880" marR="0" algn="l">
                        <a:spcBef>
                          <a:spcPts val="0"/>
                        </a:spcBef>
                        <a:spcAft>
                          <a:spcPts val="0"/>
                        </a:spcAft>
                      </a:pPr>
                      <a:r>
                        <a:rPr lang="en-US" sz="1200" b="0">
                          <a:solidFill>
                            <a:srgbClr val="002557"/>
                          </a:solidFill>
                          <a:effectLst/>
                          <a:latin typeface="+mn-lt"/>
                          <a:ea typeface="Calibri"/>
                          <a:cs typeface="Calibri"/>
                        </a:rPr>
                        <a:t>Odds ratio (95% CI)</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0">
                      <a:noFill/>
                    </a:lnT>
                    <a:lnB w="12700" cap="flat" cmpd="sng" algn="ctr">
                      <a:solidFill>
                        <a:schemeClr val="tx1"/>
                      </a:solidFill>
                      <a:prstDash val="solid"/>
                      <a:round/>
                      <a:headEnd type="none" w="med" len="med"/>
                      <a:tailEnd type="none" w="med" len="med"/>
                    </a:lnB>
                    <a:lnTlToBr w="0">
                      <a:noFill/>
                    </a:lnTlToBr>
                    <a:lnBlToTr w="0">
                      <a:noFill/>
                    </a:lnBlToTr>
                    <a:solidFill>
                      <a:schemeClr val="bg1"/>
                    </a:solidFill>
                  </a:tcPr>
                </a:tc>
                <a:tc gridSpan="2">
                  <a:txBody>
                    <a:bodyPr/>
                    <a:lstStyle/>
                    <a:p>
                      <a:pPr marL="0" marR="0" algn="ctr">
                        <a:spcBef>
                          <a:spcPts val="0"/>
                        </a:spcBef>
                        <a:spcAft>
                          <a:spcPts val="0"/>
                        </a:spcAft>
                      </a:pPr>
                      <a:r>
                        <a:rPr lang="en-US" sz="1200">
                          <a:solidFill>
                            <a:srgbClr val="002557"/>
                          </a:solidFill>
                          <a:effectLst/>
                          <a:latin typeface="+mn-lt"/>
                          <a:ea typeface="Calibri"/>
                          <a:cs typeface="Calibri"/>
                        </a:rPr>
                        <a:t>1.80 (1.23-2.63)</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0">
                      <a:noFill/>
                    </a:lnT>
                    <a:lnB w="12700" cap="flat" cmpd="sng" algn="ctr">
                      <a:solidFill>
                        <a:schemeClr val="tx1"/>
                      </a:solidFill>
                      <a:prstDash val="solid"/>
                      <a:round/>
                      <a:headEnd type="none" w="med" len="med"/>
                      <a:tailEnd type="none" w="med" len="med"/>
                    </a:lnB>
                    <a:lnTlToBr w="0">
                      <a:noFill/>
                    </a:lnTlToBr>
                    <a:lnBlToTr w="0">
                      <a:noFill/>
                    </a:lnBlToTr>
                    <a:solidFill>
                      <a:schemeClr val="bg1"/>
                    </a:solidFill>
                  </a:tcPr>
                </a:tc>
                <a:tc hMerge="1">
                  <a:txBody>
                    <a:bodyPr/>
                    <a:lstStyle/>
                    <a:p>
                      <a:pPr marL="0" marR="0" lvl="0" algn="ctr">
                        <a:spcBef>
                          <a:spcPts val="0"/>
                        </a:spcBef>
                        <a:spcAft>
                          <a:spcPts val="0"/>
                        </a:spcAft>
                        <a:buNone/>
                      </a:pPr>
                      <a:endParaRPr lang="en-US" sz="1200" strike="noStrike">
                        <a:solidFill>
                          <a:schemeClr val="tx1"/>
                        </a:solidFill>
                        <a:latin typeface="+mn-lt"/>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0">
                      <a:noFill/>
                    </a:lnT>
                    <a:lnB w="12700" cap="flat" cmpd="sng" algn="ctr">
                      <a:solidFill>
                        <a:schemeClr val="tx1"/>
                      </a:solidFill>
                      <a:prstDash val="solid"/>
                      <a:round/>
                      <a:headEnd type="none" w="med" len="med"/>
                      <a:tailEnd type="none" w="med" len="med"/>
                    </a:lnB>
                    <a:lnTlToBr w="0">
                      <a:noFill/>
                    </a:lnTlToBr>
                    <a:lnBlToTr w="0">
                      <a:noFill/>
                    </a:lnBlToTr>
                    <a:solidFill>
                      <a:schemeClr val="bg1"/>
                    </a:solidFill>
                  </a:tcPr>
                </a:tc>
                <a:tc gridSpan="2">
                  <a:txBody>
                    <a:bodyPr/>
                    <a:lstStyle/>
                    <a:p>
                      <a:pPr marL="0" marR="0" lvl="0" algn="ctr">
                        <a:spcBef>
                          <a:spcPts val="0"/>
                        </a:spcBef>
                        <a:spcAft>
                          <a:spcPts val="0"/>
                        </a:spcAft>
                        <a:buNone/>
                      </a:pPr>
                      <a:r>
                        <a:rPr lang="en-US" sz="1200" strike="noStrike">
                          <a:solidFill>
                            <a:srgbClr val="002557"/>
                          </a:solidFill>
                          <a:latin typeface="+mn-lt"/>
                        </a:rPr>
                        <a:t>2.12 (0.85-5.30)</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0">
                      <a:noFill/>
                    </a:lnT>
                    <a:lnB w="12700" cap="flat" cmpd="sng" algn="ctr">
                      <a:solidFill>
                        <a:schemeClr val="tx1"/>
                      </a:solidFill>
                      <a:prstDash val="solid"/>
                      <a:round/>
                      <a:headEnd type="none" w="med" len="med"/>
                      <a:tailEnd type="none" w="med" len="med"/>
                    </a:lnB>
                    <a:lnTlToBr w="0">
                      <a:noFill/>
                    </a:lnTlToBr>
                    <a:lnBlToTr w="0">
                      <a:noFill/>
                    </a:lnBlToTr>
                    <a:solidFill>
                      <a:schemeClr val="bg1"/>
                    </a:solidFill>
                  </a:tcPr>
                </a:tc>
                <a:tc hMerge="1">
                  <a:txBody>
                    <a:bodyPr/>
                    <a:lstStyle/>
                    <a:p>
                      <a:pPr marL="0" marR="0" lvl="0" algn="ctr">
                        <a:spcBef>
                          <a:spcPts val="0"/>
                        </a:spcBef>
                        <a:spcAft>
                          <a:spcPts val="0"/>
                        </a:spcAft>
                        <a:buNone/>
                      </a:pPr>
                      <a:endParaRPr lang="en-US" sz="1200" strike="noStrike">
                        <a:solidFill>
                          <a:schemeClr val="tx1"/>
                        </a:solidFill>
                        <a:latin typeface="+mn-lt"/>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0">
                      <a:noFill/>
                    </a:lnT>
                    <a:lnB w="12700" cap="flat" cmpd="sng" algn="ctr">
                      <a:solidFill>
                        <a:schemeClr val="tx1"/>
                      </a:solidFill>
                      <a:prstDash val="solid"/>
                      <a:round/>
                      <a:headEnd type="none" w="med" len="med"/>
                      <a:tailEnd type="none" w="med" len="med"/>
                    </a:lnB>
                    <a:lnTlToBr w="0">
                      <a:noFill/>
                    </a:lnTlToBr>
                    <a:lnBlToTr w="0">
                      <a:noFill/>
                    </a:lnBlToTr>
                    <a:solidFill>
                      <a:schemeClr val="bg1"/>
                    </a:solidFill>
                  </a:tcPr>
                </a:tc>
                <a:tc gridSpan="2">
                  <a:txBody>
                    <a:bodyPr/>
                    <a:lstStyle/>
                    <a:p>
                      <a:pPr marL="0" marR="0" lvl="0" algn="ctr">
                        <a:spcBef>
                          <a:spcPts val="0"/>
                        </a:spcBef>
                        <a:spcAft>
                          <a:spcPts val="0"/>
                        </a:spcAft>
                        <a:buNone/>
                      </a:pPr>
                      <a:r>
                        <a:rPr lang="en-US" sz="1200" strike="noStrike">
                          <a:solidFill>
                            <a:srgbClr val="002557"/>
                          </a:solidFill>
                          <a:latin typeface="+mn-lt"/>
                        </a:rPr>
                        <a:t>1.93 (0.80-4.63)</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0">
                      <a:noFill/>
                    </a:lnT>
                    <a:lnB w="12700" cap="flat" cmpd="sng" algn="ctr">
                      <a:solidFill>
                        <a:schemeClr val="tx1"/>
                      </a:solidFill>
                      <a:prstDash val="solid"/>
                      <a:round/>
                      <a:headEnd type="none" w="med" len="med"/>
                      <a:tailEnd type="none" w="med" len="med"/>
                    </a:lnB>
                    <a:lnTlToBr w="0">
                      <a:noFill/>
                    </a:lnTlToBr>
                    <a:lnBlToTr w="0">
                      <a:noFill/>
                    </a:lnBlToTr>
                    <a:solidFill>
                      <a:schemeClr val="bg1"/>
                    </a:solidFill>
                  </a:tcPr>
                </a:tc>
                <a:tc hMerge="1">
                  <a:txBody>
                    <a:bodyPr/>
                    <a:lstStyle/>
                    <a:p>
                      <a:pPr marL="0" marR="0" lvl="0" algn="ctr">
                        <a:spcBef>
                          <a:spcPts val="0"/>
                        </a:spcBef>
                        <a:spcAft>
                          <a:spcPts val="0"/>
                        </a:spcAft>
                        <a:buNone/>
                      </a:pPr>
                      <a:endParaRPr lang="en-US" sz="1200" strike="noStrike">
                        <a:solidFill>
                          <a:schemeClr val="tx1"/>
                        </a:solidFill>
                        <a:latin typeface="+mn-lt"/>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0">
                      <a:noFill/>
                    </a:lnT>
                    <a:lnB w="12700" cap="flat" cmpd="sng" algn="ctr">
                      <a:solidFill>
                        <a:schemeClr val="tx1"/>
                      </a:solidFill>
                      <a:prstDash val="solid"/>
                      <a:round/>
                      <a:headEnd type="none" w="med" len="med"/>
                      <a:tailEnd type="none" w="med" len="med"/>
                    </a:lnB>
                    <a:lnTlToBr w="0">
                      <a:noFill/>
                    </a:lnTlToBr>
                    <a:lnBlToTr w="0">
                      <a:noFill/>
                    </a:lnBlToTr>
                    <a:solidFill>
                      <a:schemeClr val="bg1"/>
                    </a:solidFill>
                  </a:tcPr>
                </a:tc>
                <a:extLst>
                  <a:ext uri="{0D108BD9-81ED-4DB2-BD59-A6C34878D82A}">
                    <a16:rowId xmlns:a16="http://schemas.microsoft.com/office/drawing/2014/main" val="334108973"/>
                  </a:ext>
                </a:extLst>
              </a:tr>
              <a:tr h="0">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l">
                        <a:spcBef>
                          <a:spcPts val="0"/>
                        </a:spcBef>
                        <a:spcAft>
                          <a:spcPts val="0"/>
                        </a:spcAft>
                      </a:pPr>
                      <a:r>
                        <a:rPr lang="en-US" sz="1200" b="1">
                          <a:solidFill>
                            <a:srgbClr val="002557"/>
                          </a:solidFill>
                          <a:effectLst/>
                          <a:latin typeface="+mn-lt"/>
                          <a:ea typeface="Times New Roman" panose="02020603050405020304" pitchFamily="18" charset="0"/>
                          <a:cs typeface="Calibri"/>
                        </a:rPr>
                        <a:t>Median DoR, mo (95% CI)</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chemeClr val="bg1"/>
                    </a:solidFill>
                  </a:tcPr>
                </a:tc>
                <a:tc>
                  <a:txBody>
                    <a:bodyPr/>
                    <a:lstStyle/>
                    <a:p>
                      <a:pPr marL="0" marR="0" algn="ctr">
                        <a:spcBef>
                          <a:spcPts val="0"/>
                        </a:spcBef>
                        <a:spcAft>
                          <a:spcPts val="0"/>
                        </a:spcAft>
                      </a:pPr>
                      <a:r>
                        <a:rPr lang="en-US" sz="1200">
                          <a:solidFill>
                            <a:srgbClr val="002557"/>
                          </a:solidFill>
                          <a:effectLst/>
                          <a:latin typeface="+mn-lt"/>
                          <a:ea typeface="Calibri"/>
                          <a:cs typeface="Calibri"/>
                        </a:rPr>
                        <a:t>8.1 (6.7-9.1)</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chemeClr val="bg1"/>
                    </a:solidFill>
                  </a:tcPr>
                </a:tc>
                <a:tc>
                  <a:txBody>
                    <a:bodyPr/>
                    <a:lstStyle/>
                    <a:p>
                      <a:pPr marL="0" marR="0" lvl="0" algn="ctr">
                        <a:spcBef>
                          <a:spcPts val="0"/>
                        </a:spcBef>
                        <a:spcAft>
                          <a:spcPts val="0"/>
                        </a:spcAft>
                        <a:buNone/>
                      </a:pPr>
                      <a:r>
                        <a:rPr lang="en-US" sz="1200" strike="noStrike">
                          <a:solidFill>
                            <a:srgbClr val="002557"/>
                          </a:solidFill>
                          <a:latin typeface="+mn-lt"/>
                        </a:rPr>
                        <a:t>5.6 (3.8-7.9)</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chemeClr val="bg1"/>
                    </a:solidFill>
                  </a:tcPr>
                </a:tc>
                <a:tc>
                  <a:txBody>
                    <a:bodyPr/>
                    <a:lstStyle/>
                    <a:p>
                      <a:pPr marL="0" marR="0" lvl="0" algn="ctr">
                        <a:spcBef>
                          <a:spcPts val="0"/>
                        </a:spcBef>
                        <a:spcAft>
                          <a:spcPts val="0"/>
                        </a:spcAft>
                        <a:buNone/>
                      </a:pPr>
                      <a:r>
                        <a:rPr lang="en-US" sz="1200" strike="noStrike">
                          <a:solidFill>
                            <a:srgbClr val="002557"/>
                          </a:solidFill>
                          <a:latin typeface="+mn-lt"/>
                        </a:rPr>
                        <a:t>7.4 (2.8-NR)</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chemeClr val="bg1"/>
                    </a:solidFill>
                  </a:tcPr>
                </a:tc>
                <a:tc>
                  <a:txBody>
                    <a:bodyPr/>
                    <a:lstStyle/>
                    <a:p>
                      <a:pPr marL="0" marR="0" lvl="0" algn="ctr">
                        <a:spcBef>
                          <a:spcPts val="0"/>
                        </a:spcBef>
                        <a:spcAft>
                          <a:spcPts val="0"/>
                        </a:spcAft>
                        <a:buNone/>
                      </a:pPr>
                      <a:r>
                        <a:rPr lang="en-US" sz="1200" strike="noStrike">
                          <a:solidFill>
                            <a:srgbClr val="002557"/>
                          </a:solidFill>
                          <a:latin typeface="+mn-lt"/>
                        </a:rPr>
                        <a:t>6.8 (4.1-NR)</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chemeClr val="bg1"/>
                    </a:solidFill>
                  </a:tcPr>
                </a:tc>
                <a:tc>
                  <a:txBody>
                    <a:bodyPr/>
                    <a:lstStyle/>
                    <a:p>
                      <a:pPr marL="0" marR="0" lvl="0" algn="ctr">
                        <a:spcBef>
                          <a:spcPts val="0"/>
                        </a:spcBef>
                        <a:spcAft>
                          <a:spcPts val="0"/>
                        </a:spcAft>
                        <a:buNone/>
                      </a:pPr>
                      <a:r>
                        <a:rPr lang="en-US" sz="1200" strike="noStrike">
                          <a:solidFill>
                            <a:srgbClr val="002557"/>
                          </a:solidFill>
                          <a:latin typeface="+mn-lt"/>
                        </a:rPr>
                        <a:t>18.6 (5.8-NR)</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chemeClr val="bg1"/>
                    </a:solidFill>
                  </a:tcPr>
                </a:tc>
                <a:tc>
                  <a:txBody>
                    <a:bodyPr/>
                    <a:lstStyle/>
                    <a:p>
                      <a:pPr marL="0" marR="0" lvl="0" algn="ctr">
                        <a:spcBef>
                          <a:spcPts val="0"/>
                        </a:spcBef>
                        <a:spcAft>
                          <a:spcPts val="0"/>
                        </a:spcAft>
                        <a:buNone/>
                      </a:pPr>
                      <a:r>
                        <a:rPr lang="en-US" sz="1200" strike="noStrike">
                          <a:solidFill>
                            <a:srgbClr val="002557"/>
                          </a:solidFill>
                          <a:latin typeface="+mn-lt"/>
                        </a:rPr>
                        <a:t>4.3 (4.3-NR)</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chemeClr val="bg1"/>
                    </a:solidFill>
                  </a:tcPr>
                </a:tc>
                <a:extLst>
                  <a:ext uri="{0D108BD9-81ED-4DB2-BD59-A6C34878D82A}">
                    <a16:rowId xmlns:a16="http://schemas.microsoft.com/office/drawing/2014/main" val="2002689591"/>
                  </a:ext>
                </a:extLst>
              </a:tr>
            </a:tbl>
          </a:graphicData>
        </a:graphic>
      </p:graphicFrame>
    </p:spTree>
    <p:extLst>
      <p:ext uri="{BB962C8B-B14F-4D97-AF65-F5344CB8AC3E}">
        <p14:creationId xmlns:p14="http://schemas.microsoft.com/office/powerpoint/2010/main" val="998658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56F15D6-FD9A-1338-FC5A-DD86BCFDF82E}"/>
              </a:ext>
            </a:extLst>
          </p:cNvPr>
          <p:cNvSpPr>
            <a:spLocks noGrp="1"/>
          </p:cNvSpPr>
          <p:nvPr>
            <p:ph type="title"/>
          </p:nvPr>
        </p:nvSpPr>
        <p:spPr>
          <a:xfrm>
            <a:off x="647700" y="365994"/>
            <a:ext cx="10972800" cy="366443"/>
          </a:xfrm>
        </p:spPr>
        <p:txBody>
          <a:bodyPr anchor="t">
            <a:noAutofit/>
          </a:bodyPr>
          <a:lstStyle/>
          <a:p>
            <a:r>
              <a:rPr kumimoji="0" lang="en-US" b="1" i="0" u="none" strike="noStrike" kern="1200" cap="none" spc="0" normalizeH="0" baseline="0" noProof="0">
                <a:ln>
                  <a:noFill/>
                </a:ln>
                <a:solidFill>
                  <a:srgbClr val="002557"/>
                </a:solidFill>
                <a:effectLst/>
                <a:uLnTx/>
                <a:uFillTx/>
                <a:latin typeface="+mj-lt"/>
                <a:ea typeface="+mj-ea"/>
                <a:cs typeface="Arial" panose="020B0604020202020204" pitchFamily="34" charset="0"/>
              </a:rPr>
              <a:t>TACSTD2 and HER2 expression</a:t>
            </a:r>
            <a:endParaRPr lang="en-US" b="1" baseline="30000">
              <a:latin typeface="+mj-lt"/>
            </a:endParaRPr>
          </a:p>
        </p:txBody>
      </p:sp>
      <p:sp>
        <p:nvSpPr>
          <p:cNvPr id="3" name="Slide Number Placeholder 2">
            <a:extLst>
              <a:ext uri="{FF2B5EF4-FFF2-40B4-BE49-F238E27FC236}">
                <a16:creationId xmlns:a16="http://schemas.microsoft.com/office/drawing/2014/main" id="{F159B975-84E6-61EC-39F2-E6136DC6964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33F7A0-71F0-446B-9DE8-6D75BE64EE0F}"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EDA4CE72-266C-1B71-1657-5165995BDF27}"/>
              </a:ext>
            </a:extLst>
          </p:cNvPr>
          <p:cNvSpPr txBox="1"/>
          <p:nvPr/>
        </p:nvSpPr>
        <p:spPr>
          <a:xfrm>
            <a:off x="410169" y="5507848"/>
            <a:ext cx="113716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700" b="0" i="0" u="none" strike="noStrike" kern="1200" cap="none" spc="0" normalizeH="0" baseline="0" noProof="0">
                <a:ln>
                  <a:noFill/>
                </a:ln>
                <a:solidFill>
                  <a:srgbClr val="54565B"/>
                </a:solidFill>
                <a:effectLst/>
                <a:uLnTx/>
                <a:uFillTx/>
                <a:latin typeface="Trebuchet MS"/>
                <a:ea typeface="+mn-ea"/>
                <a:cs typeface="+mn-cs"/>
              </a:rPr>
            </a:br>
            <a:endParaRPr kumimoji="0" lang="en-US" sz="700" b="0" i="0" u="none" strike="noStrike" kern="1200" cap="none" spc="0" normalizeH="0" baseline="0" noProof="0">
              <a:ln>
                <a:noFill/>
              </a:ln>
              <a:solidFill>
                <a:srgbClr val="54565B"/>
              </a:solidFill>
              <a:effectLst/>
              <a:uLnTx/>
              <a:uFillTx/>
              <a:latin typeface="Trebuchet MS"/>
              <a:ea typeface="+mn-ea"/>
              <a:cs typeface="+mn-cs"/>
            </a:endParaRPr>
          </a:p>
        </p:txBody>
      </p:sp>
      <p:sp>
        <p:nvSpPr>
          <p:cNvPr id="23" name="TextBox 22">
            <a:extLst>
              <a:ext uri="{FF2B5EF4-FFF2-40B4-BE49-F238E27FC236}">
                <a16:creationId xmlns:a16="http://schemas.microsoft.com/office/drawing/2014/main" id="{C8E79234-FDB9-4D18-88D9-9D9331E96EDA}"/>
              </a:ext>
            </a:extLst>
          </p:cNvPr>
          <p:cNvSpPr txBox="1"/>
          <p:nvPr/>
        </p:nvSpPr>
        <p:spPr>
          <a:xfrm>
            <a:off x="65676" y="6532358"/>
            <a:ext cx="489098"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EAA09E-D67E-864E-8466-C38E88600C4F}" type="slidenum">
              <a:rPr kumimoji="0" lang="en-US" sz="800" b="0" i="0" u="none" strike="noStrike" kern="1200" cap="none" spc="0" normalizeH="0" baseline="0" noProof="0" smtClean="0">
                <a:ln>
                  <a:noFill/>
                </a:ln>
                <a:solidFill>
                  <a:srgbClr val="C6CAC6"/>
                </a:solidFill>
                <a:effectLst/>
                <a:uLnTx/>
                <a:uFillTx/>
                <a:latin typeface="Trebuchet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0" i="0" u="none" strike="noStrike" kern="1200" cap="none" spc="0" normalizeH="0" baseline="0" noProof="0">
              <a:ln>
                <a:noFill/>
              </a:ln>
              <a:solidFill>
                <a:srgbClr val="C6CAC6"/>
              </a:solidFill>
              <a:effectLst/>
              <a:uLnTx/>
              <a:uFillTx/>
              <a:latin typeface="Trebuchet MS"/>
              <a:ea typeface="+mn-ea"/>
              <a:cs typeface="+mn-cs"/>
            </a:endParaRPr>
          </a:p>
        </p:txBody>
      </p:sp>
      <p:sp>
        <p:nvSpPr>
          <p:cNvPr id="25" name="Footer Placeholder 29">
            <a:extLst>
              <a:ext uri="{FF2B5EF4-FFF2-40B4-BE49-F238E27FC236}">
                <a16:creationId xmlns:a16="http://schemas.microsoft.com/office/drawing/2014/main" id="{301D1E7C-747F-405D-882B-30F62F623848}"/>
              </a:ext>
            </a:extLst>
          </p:cNvPr>
          <p:cNvSpPr txBox="1">
            <a:spLocks/>
          </p:cNvSpPr>
          <p:nvPr/>
        </p:nvSpPr>
        <p:spPr>
          <a:xfrm>
            <a:off x="554774" y="5995629"/>
            <a:ext cx="9318450" cy="644451"/>
          </a:xfrm>
          <a:prstGeom prst="rect">
            <a:avLst/>
          </a:prstGeom>
        </p:spPr>
        <p:txBody>
          <a:bodyPr vert="horz" lIns="0" tIns="45720" rIns="0" bIns="45720" rtlCol="0" anchor="b"/>
          <a:lstStyle>
            <a:defPPr>
              <a:defRPr lang="en-US"/>
            </a:defPPr>
            <a:lvl1pPr marL="0" algn="l"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HER2, human epidermal growth factor receptor 2; IHC, immunohistochemistry; Trop-2, trophoblast cell surface antigen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1. Bardia A, et al. Trop-2 mRNA Expression and Association With Clinical Outcomes With Sacituzumab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Govitecan</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(SG) in Patients With HR+/HER2‒ Metastatic Breast Cancer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mBC</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Biomarker Results From the Phase 3 TROPiCS-02 Study. Presented at ASCO 2023 Abstract #1082.</a:t>
            </a:r>
          </a:p>
        </p:txBody>
      </p:sp>
      <p:sp>
        <p:nvSpPr>
          <p:cNvPr id="10" name="Content Placeholder 13">
            <a:extLst>
              <a:ext uri="{FF2B5EF4-FFF2-40B4-BE49-F238E27FC236}">
                <a16:creationId xmlns:a16="http://schemas.microsoft.com/office/drawing/2014/main" id="{0E905ABB-A260-443C-BCE0-6B83F0319055}"/>
              </a:ext>
            </a:extLst>
          </p:cNvPr>
          <p:cNvSpPr>
            <a:spLocks noGrp="1"/>
          </p:cNvSpPr>
          <p:nvPr>
            <p:ph sz="quarter" idx="13"/>
          </p:nvPr>
        </p:nvSpPr>
        <p:spPr>
          <a:xfrm>
            <a:off x="554774" y="1056567"/>
            <a:ext cx="11371664" cy="1521533"/>
          </a:xfrm>
        </p:spPr>
        <p:txBody>
          <a:bodyPr>
            <a:normAutofit/>
          </a:bodyPr>
          <a:lstStyle/>
          <a:p>
            <a:r>
              <a:rPr lang="en-US" sz="1800">
                <a:latin typeface="+mj-lt"/>
              </a:rPr>
              <a:t>TACSTD2 mRNA expression was not associated with ERBB2 mRNA (HER2 gene) expression </a:t>
            </a:r>
          </a:p>
          <a:p>
            <a:r>
              <a:rPr lang="en-US" sz="1800">
                <a:latin typeface="+mj-lt"/>
              </a:rPr>
              <a:t>TACSTD2 mRNA expression was similar across HER2 IHC subgroups and ERBB2 mRNA expression </a:t>
            </a:r>
          </a:p>
          <a:p>
            <a:r>
              <a:rPr lang="en-US" sz="1800">
                <a:latin typeface="+mj-lt"/>
              </a:rPr>
              <a:t>TACSTD2 log2 TPM, HER2 IHC0 3.36 (IQR, 2.76-4.22) and HER2-low (IHC1+, IHC2+/ISH-) 3.44 (IQR, 2.59-4.22)</a:t>
            </a:r>
          </a:p>
        </p:txBody>
      </p:sp>
      <p:pic>
        <p:nvPicPr>
          <p:cNvPr id="2" name="Picture 1">
            <a:extLst>
              <a:ext uri="{FF2B5EF4-FFF2-40B4-BE49-F238E27FC236}">
                <a16:creationId xmlns:a16="http://schemas.microsoft.com/office/drawing/2014/main" id="{A323A913-00DD-405F-B93A-66FF7EE2FA74}"/>
              </a:ext>
            </a:extLst>
          </p:cNvPr>
          <p:cNvPicPr>
            <a:picLocks noChangeAspect="1"/>
          </p:cNvPicPr>
          <p:nvPr/>
        </p:nvPicPr>
        <p:blipFill>
          <a:blip r:embed="rId3"/>
          <a:stretch>
            <a:fillRect/>
          </a:stretch>
        </p:blipFill>
        <p:spPr>
          <a:xfrm>
            <a:off x="410167" y="2463973"/>
            <a:ext cx="11132261" cy="3158002"/>
          </a:xfrm>
          <a:prstGeom prst="rect">
            <a:avLst/>
          </a:prstGeom>
        </p:spPr>
      </p:pic>
    </p:spTree>
    <p:extLst>
      <p:ext uri="{BB962C8B-B14F-4D97-AF65-F5344CB8AC3E}">
        <p14:creationId xmlns:p14="http://schemas.microsoft.com/office/powerpoint/2010/main" val="3373218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56F15D6-FD9A-1338-FC5A-DD86BCFDF82E}"/>
              </a:ext>
            </a:extLst>
          </p:cNvPr>
          <p:cNvSpPr>
            <a:spLocks noGrp="1"/>
          </p:cNvSpPr>
          <p:nvPr>
            <p:ph type="title"/>
          </p:nvPr>
        </p:nvSpPr>
        <p:spPr>
          <a:xfrm>
            <a:off x="647700" y="365994"/>
            <a:ext cx="10972800" cy="366443"/>
          </a:xfrm>
        </p:spPr>
        <p:txBody>
          <a:bodyPr anchor="t">
            <a:noAutofit/>
          </a:bodyPr>
          <a:lstStyle/>
          <a:p>
            <a:r>
              <a:rPr kumimoji="0" lang="en-US" b="1" i="0" u="none" strike="noStrike" kern="1200" cap="none" spc="0" normalizeH="0" baseline="0" noProof="0">
                <a:ln>
                  <a:noFill/>
                </a:ln>
                <a:solidFill>
                  <a:srgbClr val="002557"/>
                </a:solidFill>
                <a:effectLst/>
                <a:uLnTx/>
                <a:uFillTx/>
                <a:latin typeface="+mj-lt"/>
                <a:ea typeface="+mj-ea"/>
                <a:cs typeface="Arial" panose="020B0604020202020204" pitchFamily="34" charset="0"/>
              </a:rPr>
              <a:t>PFS and OS by Trop-2 and HER2 IHC </a:t>
            </a:r>
            <a:r>
              <a:rPr kumimoji="0" lang="en-US" b="1" i="0" u="none" strike="noStrike" kern="1200" cap="none" spc="0" normalizeH="0" baseline="0" noProof="0" err="1">
                <a:ln>
                  <a:noFill/>
                </a:ln>
                <a:solidFill>
                  <a:srgbClr val="002557"/>
                </a:solidFill>
                <a:effectLst/>
                <a:uLnTx/>
                <a:uFillTx/>
                <a:latin typeface="+mj-lt"/>
                <a:ea typeface="+mj-ea"/>
                <a:cs typeface="Arial" panose="020B0604020202020204" pitchFamily="34" charset="0"/>
              </a:rPr>
              <a:t>subgroup</a:t>
            </a:r>
            <a:r>
              <a:rPr kumimoji="0" lang="en-US" b="1" i="0" u="none" strike="noStrike" kern="1200" cap="none" spc="0" normalizeH="0" baseline="30000" noProof="0" err="1">
                <a:ln>
                  <a:noFill/>
                </a:ln>
                <a:solidFill>
                  <a:srgbClr val="002557"/>
                </a:solidFill>
                <a:effectLst/>
                <a:uLnTx/>
                <a:uFillTx/>
                <a:latin typeface="+mj-lt"/>
                <a:ea typeface="+mj-ea"/>
                <a:cs typeface="Arial" panose="020B0604020202020204" pitchFamily="34" charset="0"/>
              </a:rPr>
              <a:t>a</a:t>
            </a:r>
            <a:endParaRPr lang="en-US" b="1" baseline="30000">
              <a:latin typeface="+mj-lt"/>
            </a:endParaRPr>
          </a:p>
        </p:txBody>
      </p:sp>
      <p:sp>
        <p:nvSpPr>
          <p:cNvPr id="3" name="Slide Number Placeholder 2">
            <a:extLst>
              <a:ext uri="{FF2B5EF4-FFF2-40B4-BE49-F238E27FC236}">
                <a16:creationId xmlns:a16="http://schemas.microsoft.com/office/drawing/2014/main" id="{F159B975-84E6-61EC-39F2-E6136DC6964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33F7A0-71F0-446B-9DE8-6D75BE64EE0F}"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800" b="0" i="0" u="none" strike="noStrike" kern="120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EDA4CE72-266C-1B71-1657-5165995BDF27}"/>
              </a:ext>
            </a:extLst>
          </p:cNvPr>
          <p:cNvSpPr txBox="1"/>
          <p:nvPr/>
        </p:nvSpPr>
        <p:spPr>
          <a:xfrm>
            <a:off x="410169" y="5507848"/>
            <a:ext cx="113716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700" b="0" i="0" u="none" strike="noStrike" kern="1200" cap="none" spc="0" normalizeH="0" baseline="0" noProof="0">
                <a:ln>
                  <a:noFill/>
                </a:ln>
                <a:solidFill>
                  <a:srgbClr val="54565B"/>
                </a:solidFill>
                <a:effectLst/>
                <a:uLnTx/>
                <a:uFillTx/>
                <a:latin typeface="Trebuchet MS"/>
                <a:ea typeface="+mn-ea"/>
                <a:cs typeface="+mn-cs"/>
              </a:rPr>
            </a:br>
            <a:endParaRPr kumimoji="0" lang="en-US" sz="700" b="0" i="0" u="none" strike="noStrike" kern="1200" cap="none" spc="0" normalizeH="0" baseline="0" noProof="0">
              <a:ln>
                <a:noFill/>
              </a:ln>
              <a:solidFill>
                <a:srgbClr val="54565B"/>
              </a:solidFill>
              <a:effectLst/>
              <a:uLnTx/>
              <a:uFillTx/>
              <a:latin typeface="Trebuchet MS"/>
              <a:ea typeface="+mn-ea"/>
              <a:cs typeface="+mn-cs"/>
            </a:endParaRPr>
          </a:p>
        </p:txBody>
      </p:sp>
      <p:sp>
        <p:nvSpPr>
          <p:cNvPr id="23" name="TextBox 22">
            <a:extLst>
              <a:ext uri="{FF2B5EF4-FFF2-40B4-BE49-F238E27FC236}">
                <a16:creationId xmlns:a16="http://schemas.microsoft.com/office/drawing/2014/main" id="{C8E79234-FDB9-4D18-88D9-9D9331E96EDA}"/>
              </a:ext>
            </a:extLst>
          </p:cNvPr>
          <p:cNvSpPr txBox="1"/>
          <p:nvPr/>
        </p:nvSpPr>
        <p:spPr>
          <a:xfrm>
            <a:off x="65676" y="6532358"/>
            <a:ext cx="489098"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EAA09E-D67E-864E-8466-C38E88600C4F}" type="slidenum">
              <a:rPr kumimoji="0" lang="en-US" sz="800" b="0" i="0" u="none" strike="noStrike" kern="1200" cap="none" spc="0" normalizeH="0" baseline="0" noProof="0" smtClean="0">
                <a:ln>
                  <a:noFill/>
                </a:ln>
                <a:solidFill>
                  <a:srgbClr val="C6CAC6"/>
                </a:solidFill>
                <a:effectLst/>
                <a:uLnTx/>
                <a:uFillTx/>
                <a:latin typeface="Trebuchet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0" i="0" u="none" strike="noStrike" kern="1200" cap="none" spc="0" normalizeH="0" baseline="0" noProof="0">
              <a:ln>
                <a:noFill/>
              </a:ln>
              <a:solidFill>
                <a:srgbClr val="C6CAC6"/>
              </a:solidFill>
              <a:effectLst/>
              <a:uLnTx/>
              <a:uFillTx/>
              <a:latin typeface="Trebuchet MS"/>
              <a:ea typeface="+mn-ea"/>
              <a:cs typeface="+mn-cs"/>
            </a:endParaRPr>
          </a:p>
        </p:txBody>
      </p:sp>
      <p:sp>
        <p:nvSpPr>
          <p:cNvPr id="25" name="Footer Placeholder 29">
            <a:extLst>
              <a:ext uri="{FF2B5EF4-FFF2-40B4-BE49-F238E27FC236}">
                <a16:creationId xmlns:a16="http://schemas.microsoft.com/office/drawing/2014/main" id="{301D1E7C-747F-405D-882B-30F62F623848}"/>
              </a:ext>
            </a:extLst>
          </p:cNvPr>
          <p:cNvSpPr txBox="1">
            <a:spLocks/>
          </p:cNvSpPr>
          <p:nvPr/>
        </p:nvSpPr>
        <p:spPr>
          <a:xfrm>
            <a:off x="554774" y="5995629"/>
            <a:ext cx="9318450" cy="644451"/>
          </a:xfrm>
          <a:prstGeom prst="rect">
            <a:avLst/>
          </a:prstGeom>
        </p:spPr>
        <p:txBody>
          <a:bodyPr vert="horz" lIns="0" tIns="45720" rIns="0" bIns="45720" rtlCol="0" anchor="b"/>
          <a:lstStyle>
            <a:defPPr>
              <a:defRPr lang="en-US"/>
            </a:defPPr>
            <a:lvl1pPr marL="0" algn="l"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HER2, human epidermal growth factor receptor 2; IHC, immunohistochemistry; OS, overall survival; PFS, progression-free survival; SG,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sacituzumab</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govitecan</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TPC, treatment of physician’s choice; Trop-2, trophoblast cell surface antigen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30000" noProof="0">
                <a:ln>
                  <a:noFill/>
                </a:ln>
                <a:solidFill>
                  <a:srgbClr val="54565B"/>
                </a:solidFill>
                <a:effectLst/>
                <a:uLnTx/>
                <a:uFillTx/>
                <a:latin typeface="Trebuchet MS"/>
                <a:ea typeface="+mn-ea"/>
                <a:cs typeface="Arial" panose="020B0604020202020204" pitchFamily="34" charset="0"/>
              </a:rPr>
              <a:t>a</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In patients for whom both Trop-2 IHC and HER2 IHC/ISH data were available.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1. Bardia A, et al. Trop-2 mRNA Expression and Association With Clinical Outcomes With Sacituzumab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Govitecan</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(SG) in Patients With HR+/HER2‒ Metastatic Breast Cancer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mBC</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Biomarker Results From the Phase 3 TROPiCS-02 Study. Presented at ASCO 2023 Abstract #1082.</a:t>
            </a:r>
          </a:p>
        </p:txBody>
      </p:sp>
      <p:sp>
        <p:nvSpPr>
          <p:cNvPr id="10" name="Content Placeholder 13">
            <a:extLst>
              <a:ext uri="{FF2B5EF4-FFF2-40B4-BE49-F238E27FC236}">
                <a16:creationId xmlns:a16="http://schemas.microsoft.com/office/drawing/2014/main" id="{0E905ABB-A260-443C-BCE0-6B83F0319055}"/>
              </a:ext>
            </a:extLst>
          </p:cNvPr>
          <p:cNvSpPr>
            <a:spLocks noGrp="1"/>
          </p:cNvSpPr>
          <p:nvPr>
            <p:ph sz="quarter" idx="13"/>
          </p:nvPr>
        </p:nvSpPr>
        <p:spPr>
          <a:xfrm>
            <a:off x="554774" y="1056567"/>
            <a:ext cx="11371664" cy="1521533"/>
          </a:xfrm>
        </p:spPr>
        <p:txBody>
          <a:bodyPr>
            <a:normAutofit/>
          </a:bodyPr>
          <a:lstStyle/>
          <a:p>
            <a:r>
              <a:rPr lang="en-US" sz="1800">
                <a:latin typeface="+mj-lt"/>
              </a:rPr>
              <a:t>Median PFS and OS were higher with SG versus TPC across Trop-2 IHC subgroups for HER2-low (IHC1+, IHC2+/ISH-) and HER2 IHC0 patients, although sample sizes were low</a:t>
            </a:r>
          </a:p>
        </p:txBody>
      </p:sp>
      <p:graphicFrame>
        <p:nvGraphicFramePr>
          <p:cNvPr id="11" name="Table 10">
            <a:extLst>
              <a:ext uri="{FF2B5EF4-FFF2-40B4-BE49-F238E27FC236}">
                <a16:creationId xmlns:a16="http://schemas.microsoft.com/office/drawing/2014/main" id="{10C9CA7A-9E8B-4349-846C-FFF560924B7D}"/>
              </a:ext>
            </a:extLst>
          </p:cNvPr>
          <p:cNvGraphicFramePr>
            <a:graphicFrameLocks noGrp="1"/>
          </p:cNvGraphicFramePr>
          <p:nvPr/>
        </p:nvGraphicFramePr>
        <p:xfrm>
          <a:off x="647700" y="2065386"/>
          <a:ext cx="10989527" cy="3636911"/>
        </p:xfrm>
        <a:graphic>
          <a:graphicData uri="http://schemas.openxmlformats.org/drawingml/2006/table">
            <a:tbl>
              <a:tblPr firstRow="1" bandRow="1"/>
              <a:tblGrid>
                <a:gridCol w="4101409">
                  <a:extLst>
                    <a:ext uri="{9D8B030D-6E8A-4147-A177-3AD203B41FA5}">
                      <a16:colId xmlns:a16="http://schemas.microsoft.com/office/drawing/2014/main" val="1708406620"/>
                    </a:ext>
                  </a:extLst>
                </a:gridCol>
                <a:gridCol w="1777853">
                  <a:extLst>
                    <a:ext uri="{9D8B030D-6E8A-4147-A177-3AD203B41FA5}">
                      <a16:colId xmlns:a16="http://schemas.microsoft.com/office/drawing/2014/main" val="2705117661"/>
                    </a:ext>
                  </a:extLst>
                </a:gridCol>
                <a:gridCol w="1674246">
                  <a:extLst>
                    <a:ext uri="{9D8B030D-6E8A-4147-A177-3AD203B41FA5}">
                      <a16:colId xmlns:a16="http://schemas.microsoft.com/office/drawing/2014/main" val="869678701"/>
                    </a:ext>
                  </a:extLst>
                </a:gridCol>
                <a:gridCol w="1777853">
                  <a:extLst>
                    <a:ext uri="{9D8B030D-6E8A-4147-A177-3AD203B41FA5}">
                      <a16:colId xmlns:a16="http://schemas.microsoft.com/office/drawing/2014/main" val="2949621352"/>
                    </a:ext>
                  </a:extLst>
                </a:gridCol>
                <a:gridCol w="1658166">
                  <a:extLst>
                    <a:ext uri="{9D8B030D-6E8A-4147-A177-3AD203B41FA5}">
                      <a16:colId xmlns:a16="http://schemas.microsoft.com/office/drawing/2014/main" val="1392480156"/>
                    </a:ext>
                  </a:extLst>
                </a:gridCol>
              </a:tblGrid>
              <a:tr h="304653">
                <a:tc rowSpan="2">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bg1"/>
                          </a:solidFill>
                          <a:latin typeface="+mn-lt"/>
                          <a:cs typeface="Arial" panose="020B0604020202020204" pitchFamily="34" charset="0"/>
                        </a:rPr>
                        <a:t>HER2-low (IHC1+, IHC2+/ISH-)</a:t>
                      </a: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2557"/>
                    </a:solidFill>
                  </a:tcPr>
                </a:tc>
                <a:tc gridSpan="2">
                  <a:txBody>
                    <a:bodyPr/>
                    <a:lstStyle/>
                    <a:p>
                      <a:pPr marL="0" marR="0" algn="ctr">
                        <a:spcBef>
                          <a:spcPts val="0"/>
                        </a:spcBef>
                        <a:spcAft>
                          <a:spcPts val="0"/>
                        </a:spcAft>
                      </a:pPr>
                      <a:r>
                        <a:rPr lang="en-US" sz="1200" b="1" i="0">
                          <a:solidFill>
                            <a:schemeClr val="bg1"/>
                          </a:solidFill>
                          <a:effectLst/>
                          <a:latin typeface="+mn-lt"/>
                          <a:ea typeface="Times New Roman" panose="02020603050405020304" pitchFamily="18" charset="0"/>
                          <a:cs typeface="Calibri"/>
                        </a:rPr>
                        <a:t>Trop-2 IHC below median</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557"/>
                    </a:solidFill>
                  </a:tcPr>
                </a:tc>
                <a:tc hMerge="1">
                  <a:txBody>
                    <a:bodyPr/>
                    <a:lstStyle/>
                    <a:p>
                      <a:pPr marL="0" marR="0" algn="ctr">
                        <a:spcBef>
                          <a:spcPts val="0"/>
                        </a:spcBef>
                        <a:spcAft>
                          <a:spcPts val="0"/>
                        </a:spcAft>
                      </a:pPr>
                      <a:endParaRPr lang="en-US" sz="1200">
                        <a:effectLst/>
                        <a:latin typeface="+mn-lt"/>
                        <a:ea typeface="Times New Roman" panose="02020603050405020304" pitchFamily="18" charset="0"/>
                        <a:cs typeface="Calibri"/>
                      </a:endParaRPr>
                    </a:p>
                  </a:txBody>
                  <a:tcPr marL="68580" marR="6858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2557"/>
                    </a:solidFill>
                  </a:tcPr>
                </a:tc>
                <a:tc gridSpan="2">
                  <a:txBody>
                    <a:bodyPr/>
                    <a:lstStyle/>
                    <a:p>
                      <a:pPr marL="0" marR="0" algn="ctr">
                        <a:spcBef>
                          <a:spcPts val="0"/>
                        </a:spcBef>
                        <a:spcAft>
                          <a:spcPts val="0"/>
                        </a:spcAft>
                      </a:pPr>
                      <a:r>
                        <a:rPr lang="en-US" sz="1200" b="1" i="0">
                          <a:solidFill>
                            <a:schemeClr val="bg1"/>
                          </a:solidFill>
                          <a:effectLst/>
                          <a:latin typeface="+mn-lt"/>
                          <a:ea typeface="Times New Roman" panose="02020603050405020304" pitchFamily="18" charset="0"/>
                          <a:cs typeface="Calibri"/>
                        </a:rPr>
                        <a:t>Trop-2 IHC above median</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557"/>
                    </a:solidFill>
                  </a:tcPr>
                </a:tc>
                <a:tc hMerge="1">
                  <a:txBody>
                    <a:bodyPr/>
                    <a:lstStyle/>
                    <a:p>
                      <a:pPr marL="0" marR="0" algn="ctr">
                        <a:spcBef>
                          <a:spcPts val="0"/>
                        </a:spcBef>
                        <a:spcAft>
                          <a:spcPts val="0"/>
                        </a:spcAft>
                      </a:pPr>
                      <a:endParaRPr lang="en-US" sz="1200">
                        <a:effectLst/>
                        <a:latin typeface="+mn-lt"/>
                        <a:ea typeface="Times New Roman" panose="02020603050405020304" pitchFamily="18" charset="0"/>
                        <a:cs typeface="Calibri"/>
                      </a:endParaRPr>
                    </a:p>
                  </a:txBody>
                  <a:tcPr marL="68580" marR="6858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2557"/>
                    </a:solidFill>
                  </a:tcPr>
                </a:tc>
                <a:extLst>
                  <a:ext uri="{0D108BD9-81ED-4DB2-BD59-A6C34878D82A}">
                    <a16:rowId xmlns:a16="http://schemas.microsoft.com/office/drawing/2014/main" val="1012503031"/>
                  </a:ext>
                </a:extLst>
              </a:tr>
              <a:tr h="416533">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bg1"/>
                        </a:solidFill>
                        <a:latin typeface="+mn-lt"/>
                        <a:cs typeface="Arial" panose="020B0604020202020204" pitchFamily="34" charset="0"/>
                      </a:endParaRPr>
                    </a:p>
                  </a:txBody>
                  <a:tcPr anchor="ctr">
                    <a:lnL w="381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2557"/>
                    </a:solidFill>
                  </a:tcPr>
                </a:tc>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9pPr>
                    </a:lstStyle>
                    <a:p>
                      <a:pPr marL="0" marR="0" algn="ctr">
                        <a:spcBef>
                          <a:spcPts val="0"/>
                        </a:spcBef>
                        <a:spcAft>
                          <a:spcPts val="0"/>
                        </a:spcAft>
                      </a:pPr>
                      <a:r>
                        <a:rPr lang="en-US" sz="1200" b="1">
                          <a:effectLst/>
                          <a:latin typeface="+mn-lt"/>
                          <a:ea typeface="Calibri"/>
                          <a:cs typeface="Calibri"/>
                        </a:rPr>
                        <a:t>SG</a:t>
                      </a:r>
                      <a:br>
                        <a:rPr lang="en-US" sz="1200" b="1">
                          <a:effectLst/>
                          <a:latin typeface="+mn-lt"/>
                          <a:ea typeface="Calibri"/>
                          <a:cs typeface="Calibri"/>
                        </a:rPr>
                      </a:br>
                      <a:r>
                        <a:rPr lang="en-US" sz="1200" b="1">
                          <a:effectLst/>
                          <a:latin typeface="+mn-lt"/>
                          <a:ea typeface="Calibri"/>
                          <a:cs typeface="Calibri"/>
                        </a:rPr>
                        <a:t>(n = </a:t>
                      </a:r>
                      <a:r>
                        <a:rPr lang="en-US" sz="1200" b="1">
                          <a:effectLst/>
                          <a:latin typeface="+mn-lt"/>
                          <a:ea typeface="Times New Roman" panose="02020603050405020304" pitchFamily="18" charset="0"/>
                          <a:cs typeface="Calibri"/>
                        </a:rPr>
                        <a:t>47</a:t>
                      </a:r>
                      <a:r>
                        <a:rPr lang="en-US" sz="1200" b="1">
                          <a:effectLst/>
                          <a:latin typeface="+mn-lt"/>
                          <a:ea typeface="Calibri"/>
                          <a:cs typeface="Calibri"/>
                        </a:rPr>
                        <a:t>)</a:t>
                      </a:r>
                      <a:endParaRPr lang="en-US" sz="1200">
                        <a:effectLst/>
                        <a:latin typeface="+mn-lt"/>
                        <a:ea typeface="Calibri"/>
                        <a:cs typeface="Calibri"/>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7B9B5"/>
                    </a:solidFill>
                  </a:tcPr>
                </a:tc>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9pPr>
                    </a:lstStyle>
                    <a:p>
                      <a:pPr marL="0" marR="0" algn="ctr">
                        <a:spcBef>
                          <a:spcPts val="0"/>
                        </a:spcBef>
                        <a:spcAft>
                          <a:spcPts val="0"/>
                        </a:spcAft>
                      </a:pPr>
                      <a:r>
                        <a:rPr lang="en-US" sz="1200" b="1">
                          <a:effectLst/>
                          <a:latin typeface="+mn-lt"/>
                          <a:ea typeface="Calibri"/>
                          <a:cs typeface="Calibri"/>
                        </a:rPr>
                        <a:t>TPC </a:t>
                      </a:r>
                      <a:br>
                        <a:rPr lang="en-US" sz="1200" b="1">
                          <a:effectLst/>
                          <a:latin typeface="+mn-lt"/>
                          <a:ea typeface="Calibri"/>
                          <a:cs typeface="Calibri"/>
                        </a:rPr>
                      </a:br>
                      <a:r>
                        <a:rPr lang="en-US" sz="1200" b="1">
                          <a:effectLst/>
                          <a:latin typeface="+mn-lt"/>
                          <a:ea typeface="Calibri"/>
                          <a:cs typeface="Calibri"/>
                        </a:rPr>
                        <a:t>(n = </a:t>
                      </a:r>
                      <a:r>
                        <a:rPr lang="en-US" sz="1200" b="1">
                          <a:effectLst/>
                          <a:latin typeface="+mn-lt"/>
                          <a:ea typeface="Times New Roman" panose="02020603050405020304" pitchFamily="18" charset="0"/>
                          <a:cs typeface="Calibri"/>
                        </a:rPr>
                        <a:t>45)</a:t>
                      </a:r>
                      <a:endParaRPr lang="en-US" sz="1200">
                        <a:effectLst/>
                        <a:latin typeface="+mn-lt"/>
                        <a:ea typeface="Times New Roman" panose="02020603050405020304" pitchFamily="18" charset="0"/>
                        <a:cs typeface="Calibri"/>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9pPr>
                    </a:lstStyle>
                    <a:p>
                      <a:pPr marL="0" marR="0" algn="ctr">
                        <a:spcBef>
                          <a:spcPts val="0"/>
                        </a:spcBef>
                        <a:spcAft>
                          <a:spcPts val="0"/>
                        </a:spcAft>
                      </a:pPr>
                      <a:r>
                        <a:rPr lang="en-US" sz="1200" b="1">
                          <a:effectLst/>
                          <a:latin typeface="+mn-lt"/>
                          <a:ea typeface="Calibri"/>
                          <a:cs typeface="Calibri"/>
                        </a:rPr>
                        <a:t>SG</a:t>
                      </a:r>
                      <a:br>
                        <a:rPr lang="en-US" sz="1200" b="1">
                          <a:effectLst/>
                          <a:latin typeface="+mn-lt"/>
                          <a:ea typeface="Calibri"/>
                          <a:cs typeface="Calibri"/>
                        </a:rPr>
                      </a:br>
                      <a:r>
                        <a:rPr lang="en-US" sz="1200" b="1">
                          <a:effectLst/>
                          <a:latin typeface="+mn-lt"/>
                          <a:ea typeface="Calibri"/>
                          <a:cs typeface="Calibri"/>
                        </a:rPr>
                        <a:t>(n = </a:t>
                      </a:r>
                      <a:r>
                        <a:rPr lang="en-US" sz="1200" b="1">
                          <a:effectLst/>
                          <a:latin typeface="+mn-lt"/>
                          <a:ea typeface="Times New Roman" panose="02020603050405020304" pitchFamily="18" charset="0"/>
                          <a:cs typeface="Calibri"/>
                        </a:rPr>
                        <a:t>82</a:t>
                      </a:r>
                      <a:r>
                        <a:rPr lang="en-US" sz="1200" b="1">
                          <a:effectLst/>
                          <a:latin typeface="+mn-lt"/>
                          <a:ea typeface="Calibri"/>
                          <a:cs typeface="Calibri"/>
                        </a:rPr>
                        <a:t>)</a:t>
                      </a:r>
                      <a:endParaRPr lang="en-US" sz="1200">
                        <a:effectLst/>
                        <a:latin typeface="+mn-lt"/>
                        <a:ea typeface="Calibri"/>
                        <a:cs typeface="Calibri"/>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7B9B5"/>
                    </a:solidFill>
                  </a:tcPr>
                </a:tc>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9pPr>
                    </a:lstStyle>
                    <a:p>
                      <a:pPr marL="0" marR="0" algn="ctr">
                        <a:spcBef>
                          <a:spcPts val="0"/>
                        </a:spcBef>
                        <a:spcAft>
                          <a:spcPts val="0"/>
                        </a:spcAft>
                      </a:pPr>
                      <a:r>
                        <a:rPr lang="en-US" sz="1200" b="1">
                          <a:effectLst/>
                          <a:latin typeface="+mn-lt"/>
                          <a:ea typeface="Calibri"/>
                          <a:cs typeface="Calibri"/>
                        </a:rPr>
                        <a:t>TPC </a:t>
                      </a:r>
                      <a:br>
                        <a:rPr lang="en-US" sz="1200" b="1">
                          <a:effectLst/>
                          <a:latin typeface="+mn-lt"/>
                          <a:ea typeface="Calibri"/>
                          <a:cs typeface="Calibri"/>
                        </a:rPr>
                      </a:br>
                      <a:r>
                        <a:rPr lang="en-US" sz="1200" b="1">
                          <a:effectLst/>
                          <a:latin typeface="+mn-lt"/>
                          <a:ea typeface="Calibri"/>
                          <a:cs typeface="Calibri"/>
                        </a:rPr>
                        <a:t>(n = </a:t>
                      </a:r>
                      <a:r>
                        <a:rPr lang="en-US" sz="1200" b="1">
                          <a:effectLst/>
                          <a:latin typeface="+mn-lt"/>
                          <a:ea typeface="Times New Roman" panose="02020603050405020304" pitchFamily="18" charset="0"/>
                          <a:cs typeface="Calibri"/>
                        </a:rPr>
                        <a:t>72)</a:t>
                      </a:r>
                      <a:endParaRPr lang="en-US" sz="1200">
                        <a:effectLst/>
                        <a:latin typeface="+mn-lt"/>
                        <a:ea typeface="Times New Roman" panose="02020603050405020304" pitchFamily="18" charset="0"/>
                        <a:cs typeface="Calibri"/>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A6A6A6"/>
                    </a:solidFill>
                  </a:tcPr>
                </a:tc>
                <a:extLst>
                  <a:ext uri="{0D108BD9-81ED-4DB2-BD59-A6C34878D82A}">
                    <a16:rowId xmlns:a16="http://schemas.microsoft.com/office/drawing/2014/main" val="4048695261"/>
                  </a:ext>
                </a:extLst>
              </a:tr>
              <a:tr h="208266">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l">
                        <a:spcBef>
                          <a:spcPts val="0"/>
                        </a:spcBef>
                        <a:spcAft>
                          <a:spcPts val="0"/>
                        </a:spcAft>
                      </a:pPr>
                      <a:r>
                        <a:rPr lang="en-US" sz="1200" b="1">
                          <a:solidFill>
                            <a:srgbClr val="002557"/>
                          </a:solidFill>
                          <a:effectLst/>
                          <a:latin typeface="+mn-lt"/>
                          <a:ea typeface="Times New Roman" panose="02020603050405020304" pitchFamily="18" charset="0"/>
                          <a:cs typeface="Calibri"/>
                        </a:rPr>
                        <a:t>No. of events, PFS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n-lt"/>
                          <a:ea typeface="Calibri"/>
                          <a:cs typeface="Calibri"/>
                        </a:rPr>
                        <a:t>25</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n-lt"/>
                          <a:ea typeface="Calibri"/>
                          <a:cs typeface="Calibri"/>
                        </a:rPr>
                        <a:t>25</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n-lt"/>
                          <a:ea typeface="Calibri"/>
                          <a:cs typeface="Calibri"/>
                        </a:rPr>
                        <a:t>53</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n-lt"/>
                          <a:ea typeface="Calibri"/>
                          <a:cs typeface="Calibri"/>
                        </a:rPr>
                        <a:t>44</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4196326"/>
                  </a:ext>
                </a:extLst>
              </a:tr>
              <a:tr h="2082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002557"/>
                          </a:solidFill>
                          <a:effectLst/>
                          <a:latin typeface="+mn-lt"/>
                          <a:ea typeface="Calibri" panose="020F0502020204030204" pitchFamily="34" charset="0"/>
                          <a:cs typeface="Calibri"/>
                        </a:rPr>
                        <a:t>Median PFS, mo (95% CI)</a:t>
                      </a:r>
                      <a:endParaRPr lang="en-US" sz="1200" b="1">
                        <a:solidFill>
                          <a:srgbClr val="002557"/>
                        </a:solidFill>
                        <a:effectLst/>
                        <a:latin typeface="+mn-lt"/>
                        <a:ea typeface="Times New Roman" panose="02020603050405020304" pitchFamily="18" charset="0"/>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n-lt"/>
                          <a:ea typeface="Calibri"/>
                          <a:cs typeface="Calibri"/>
                        </a:rPr>
                        <a:t>5.5 (3.1-8.5)</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n-lt"/>
                          <a:ea typeface="Calibri"/>
                          <a:cs typeface="Calibri"/>
                        </a:rPr>
                        <a:t>4.6 (1.7-7.7)</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n-lt"/>
                          <a:ea typeface="Calibri"/>
                          <a:cs typeface="Calibri"/>
                        </a:rPr>
                        <a:t>7.0 (4.0-8.6)</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n-lt"/>
                          <a:ea typeface="Calibri"/>
                          <a:cs typeface="Calibri"/>
                        </a:rPr>
                        <a:t>4.0 (1.7-4.5)</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61855183"/>
                  </a:ext>
                </a:extLst>
              </a:tr>
              <a:tr h="208266">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182880" marR="0" algn="l">
                        <a:spcBef>
                          <a:spcPts val="0"/>
                        </a:spcBef>
                        <a:spcAft>
                          <a:spcPts val="0"/>
                        </a:spcAft>
                      </a:pPr>
                      <a:r>
                        <a:rPr lang="en-US" sz="1200" b="0">
                          <a:solidFill>
                            <a:srgbClr val="002557"/>
                          </a:solidFill>
                          <a:effectLst/>
                          <a:latin typeface="+mn-lt"/>
                          <a:ea typeface="Calibri"/>
                          <a:cs typeface="Calibri"/>
                        </a:rPr>
                        <a:t>HR (95% CI)</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algn="ctr">
                        <a:spcBef>
                          <a:spcPts val="0"/>
                        </a:spcBef>
                        <a:spcAft>
                          <a:spcPts val="0"/>
                        </a:spcAft>
                      </a:pPr>
                      <a:r>
                        <a:rPr lang="en-US" sz="1200" strike="noStrike">
                          <a:solidFill>
                            <a:srgbClr val="002557"/>
                          </a:solidFill>
                          <a:effectLst/>
                          <a:latin typeface="+mn-lt"/>
                          <a:ea typeface="Calibri"/>
                          <a:cs typeface="Calibri"/>
                        </a:rPr>
                        <a:t>0.74 (0.42-1.29)</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algn="ctr">
                        <a:spcBef>
                          <a:spcPts val="0"/>
                        </a:spcBef>
                        <a:spcAft>
                          <a:spcPts val="0"/>
                        </a:spcAft>
                      </a:pPr>
                      <a:endParaRPr lang="en-US" sz="1200" strike="noStrike">
                        <a:solidFill>
                          <a:schemeClr val="tx1"/>
                        </a:solidFill>
                        <a:effectLst/>
                        <a:latin typeface="+mn-lt"/>
                        <a:ea typeface="Calibri"/>
                        <a:cs typeface="Calibri"/>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algn="ctr">
                        <a:spcBef>
                          <a:spcPts val="0"/>
                        </a:spcBef>
                        <a:spcAft>
                          <a:spcPts val="0"/>
                        </a:spcAft>
                      </a:pPr>
                      <a:r>
                        <a:rPr lang="en-US" sz="1200" strike="noStrike">
                          <a:solidFill>
                            <a:srgbClr val="002557"/>
                          </a:solidFill>
                          <a:effectLst/>
                          <a:latin typeface="+mn-lt"/>
                          <a:ea typeface="Calibri"/>
                          <a:cs typeface="Calibri"/>
                        </a:rPr>
                        <a:t>0.47 (0.30-0.73)</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algn="ctr">
                        <a:spcBef>
                          <a:spcPts val="0"/>
                        </a:spcBef>
                        <a:spcAft>
                          <a:spcPts val="0"/>
                        </a:spcAft>
                      </a:pPr>
                      <a:endParaRPr lang="en-US" sz="1200" strike="noStrike">
                        <a:solidFill>
                          <a:schemeClr val="tx1"/>
                        </a:solidFill>
                        <a:effectLst/>
                        <a:latin typeface="+mn-lt"/>
                        <a:ea typeface="Calibri"/>
                        <a:cs typeface="Calibri"/>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54977896"/>
                  </a:ext>
                </a:extLst>
              </a:tr>
              <a:tr h="208266">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l">
                        <a:spcBef>
                          <a:spcPts val="0"/>
                        </a:spcBef>
                        <a:spcAft>
                          <a:spcPts val="0"/>
                        </a:spcAft>
                      </a:pPr>
                      <a:r>
                        <a:rPr lang="en-US" sz="1200" b="1">
                          <a:solidFill>
                            <a:srgbClr val="002557"/>
                          </a:solidFill>
                          <a:effectLst/>
                          <a:latin typeface="+mn-lt"/>
                          <a:ea typeface="Times New Roman" panose="02020603050405020304" pitchFamily="18" charset="0"/>
                          <a:cs typeface="Calibri"/>
                        </a:rPr>
                        <a:t>No. of events, OS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n-lt"/>
                          <a:ea typeface="Calibri"/>
                          <a:cs typeface="Calibri"/>
                        </a:rPr>
                        <a:t>33</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n-lt"/>
                          <a:ea typeface="Calibri"/>
                          <a:cs typeface="Calibri"/>
                        </a:rPr>
                        <a:t>37</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n-lt"/>
                          <a:ea typeface="Calibri"/>
                          <a:cs typeface="Calibri"/>
                        </a:rPr>
                        <a:t>56</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n-lt"/>
                          <a:ea typeface="Calibri"/>
                          <a:cs typeface="Calibri"/>
                        </a:rPr>
                        <a:t>50</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chemeClr val="bg1"/>
                    </a:solidFill>
                  </a:tcPr>
                </a:tc>
                <a:extLst>
                  <a:ext uri="{0D108BD9-81ED-4DB2-BD59-A6C34878D82A}">
                    <a16:rowId xmlns:a16="http://schemas.microsoft.com/office/drawing/2014/main" val="3529509042"/>
                  </a:ext>
                </a:extLst>
              </a:tr>
              <a:tr h="2082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002557"/>
                          </a:solidFill>
                          <a:effectLst/>
                          <a:latin typeface="+mn-lt"/>
                          <a:ea typeface="Calibri" panose="020F0502020204030204" pitchFamily="34" charset="0"/>
                          <a:cs typeface="Calibri"/>
                        </a:rPr>
                        <a:t>Median OS, mo (95% CI)</a:t>
                      </a:r>
                      <a:endParaRPr lang="en-US" sz="1200" b="1">
                        <a:solidFill>
                          <a:srgbClr val="002557"/>
                        </a:solidFill>
                        <a:effectLst/>
                        <a:latin typeface="+mn-lt"/>
                        <a:ea typeface="Times New Roman" panose="02020603050405020304" pitchFamily="18" charset="0"/>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0">
                      <a:noFill/>
                    </a:lnTlToBr>
                    <a:lnBlToTr w="0">
                      <a:noFill/>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n-lt"/>
                          <a:ea typeface="Calibri"/>
                          <a:cs typeface="Calibri"/>
                        </a:rPr>
                        <a:t>16.3 (11.5-20.6)</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0">
                      <a:noFill/>
                    </a:lnTlToBr>
                    <a:lnBlToTr w="0">
                      <a:noFill/>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n-lt"/>
                          <a:ea typeface="Calibri"/>
                          <a:cs typeface="Calibri"/>
                        </a:rPr>
                        <a:t>12.3 (8.7-13.3)</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0">
                      <a:noFill/>
                    </a:lnTlToBr>
                    <a:lnBlToTr w="0">
                      <a:noFill/>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n-lt"/>
                          <a:ea typeface="Calibri"/>
                          <a:cs typeface="Calibri"/>
                        </a:rPr>
                        <a:t>14.9 (11.6-18.4)</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0">
                      <a:noFill/>
                    </a:lnTlToBr>
                    <a:lnBlToTr w="0">
                      <a:noFill/>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n-lt"/>
                          <a:ea typeface="Calibri"/>
                          <a:cs typeface="Calibri"/>
                        </a:rPr>
                        <a:t>11.3 (9.5-13.5)</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0">
                      <a:noFill/>
                    </a:lnTlToBr>
                    <a:lnBlToTr w="0">
                      <a:noFill/>
                    </a:lnBlToTr>
                    <a:solidFill>
                      <a:schemeClr val="bg1"/>
                    </a:solidFill>
                  </a:tcPr>
                </a:tc>
                <a:extLst>
                  <a:ext uri="{0D108BD9-81ED-4DB2-BD59-A6C34878D82A}">
                    <a16:rowId xmlns:a16="http://schemas.microsoft.com/office/drawing/2014/main" val="334108973"/>
                  </a:ext>
                </a:extLst>
              </a:tr>
              <a:tr h="208266">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182880" marR="0" algn="l">
                        <a:spcBef>
                          <a:spcPts val="0"/>
                        </a:spcBef>
                        <a:spcAft>
                          <a:spcPts val="0"/>
                        </a:spcAft>
                      </a:pPr>
                      <a:r>
                        <a:rPr lang="en-US" sz="1200" b="0">
                          <a:solidFill>
                            <a:srgbClr val="002557"/>
                          </a:solidFill>
                          <a:effectLst/>
                          <a:latin typeface="+mn-lt"/>
                          <a:ea typeface="Calibri"/>
                          <a:cs typeface="Calibri"/>
                        </a:rPr>
                        <a:t>HR (95% CI)</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chemeClr val="bg1"/>
                    </a:solidFill>
                  </a:tcPr>
                </a:tc>
                <a:tc gridSpan="2">
                  <a:txBody>
                    <a:bodyPr/>
                    <a:lstStyle/>
                    <a:p>
                      <a:pPr marL="0" marR="0" algn="ctr">
                        <a:spcBef>
                          <a:spcPts val="0"/>
                        </a:spcBef>
                        <a:spcAft>
                          <a:spcPts val="0"/>
                        </a:spcAft>
                      </a:pPr>
                      <a:r>
                        <a:rPr lang="en-US" sz="1200" strike="noStrike">
                          <a:solidFill>
                            <a:srgbClr val="002557"/>
                          </a:solidFill>
                          <a:effectLst/>
                          <a:latin typeface="+mn-lt"/>
                          <a:ea typeface="Calibri"/>
                          <a:cs typeface="Calibri"/>
                        </a:rPr>
                        <a:t>0.63 (0.39-1.01)</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chemeClr val="bg1"/>
                    </a:solidFill>
                  </a:tcPr>
                </a:tc>
                <a:tc hMerge="1">
                  <a:txBody>
                    <a:bodyPr/>
                    <a:lstStyle/>
                    <a:p>
                      <a:pPr marL="0" marR="0" algn="ctr">
                        <a:spcBef>
                          <a:spcPts val="0"/>
                        </a:spcBef>
                        <a:spcAft>
                          <a:spcPts val="0"/>
                        </a:spcAft>
                      </a:pPr>
                      <a:endParaRPr lang="en-US" sz="1200" strike="noStrike">
                        <a:solidFill>
                          <a:schemeClr val="tx1"/>
                        </a:solidFill>
                        <a:effectLst/>
                        <a:latin typeface="+mn-lt"/>
                        <a:ea typeface="Calibri"/>
                        <a:cs typeface="Calibri"/>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chemeClr val="bg1"/>
                    </a:solidFill>
                  </a:tcPr>
                </a:tc>
                <a:tc gridSpan="2">
                  <a:txBody>
                    <a:bodyPr/>
                    <a:lstStyle/>
                    <a:p>
                      <a:pPr marL="0" marR="0" algn="ctr">
                        <a:spcBef>
                          <a:spcPts val="0"/>
                        </a:spcBef>
                        <a:spcAft>
                          <a:spcPts val="0"/>
                        </a:spcAft>
                      </a:pPr>
                      <a:r>
                        <a:rPr lang="en-US" sz="1200" strike="noStrike">
                          <a:solidFill>
                            <a:srgbClr val="002557"/>
                          </a:solidFill>
                          <a:effectLst/>
                          <a:latin typeface="+mn-lt"/>
                          <a:ea typeface="Calibri"/>
                          <a:cs typeface="Calibri"/>
                        </a:rPr>
                        <a:t>0.80 (0.55-1.18)</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chemeClr val="bg1"/>
                    </a:solidFill>
                  </a:tcPr>
                </a:tc>
                <a:tc hMerge="1">
                  <a:txBody>
                    <a:bodyPr/>
                    <a:lstStyle/>
                    <a:p>
                      <a:pPr marL="0" marR="0" algn="ctr">
                        <a:spcBef>
                          <a:spcPts val="0"/>
                        </a:spcBef>
                        <a:spcAft>
                          <a:spcPts val="0"/>
                        </a:spcAft>
                      </a:pPr>
                      <a:endParaRPr lang="en-US" sz="1200" strike="noStrike">
                        <a:solidFill>
                          <a:schemeClr val="tx1"/>
                        </a:solidFill>
                        <a:effectLst/>
                        <a:latin typeface="+mn-lt"/>
                        <a:ea typeface="Calibri"/>
                        <a:cs typeface="Calibri"/>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chemeClr val="bg1"/>
                    </a:solidFill>
                  </a:tcPr>
                </a:tc>
                <a:extLst>
                  <a:ext uri="{0D108BD9-81ED-4DB2-BD59-A6C34878D82A}">
                    <a16:rowId xmlns:a16="http://schemas.microsoft.com/office/drawing/2014/main" val="2002689591"/>
                  </a:ext>
                </a:extLst>
              </a:tr>
              <a:tr h="4165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bg1"/>
                          </a:solidFill>
                          <a:latin typeface="+mn-lt"/>
                          <a:cs typeface="Arial" panose="020B0604020202020204" pitchFamily="34" charset="0"/>
                        </a:rPr>
                        <a:t>HER2 IHC0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rgbClr val="002557"/>
                    </a:solidFill>
                  </a:tcPr>
                </a:tc>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9pPr>
                    </a:lstStyle>
                    <a:p>
                      <a:pPr marL="0" marR="0" algn="ctr">
                        <a:spcBef>
                          <a:spcPts val="0"/>
                        </a:spcBef>
                        <a:spcAft>
                          <a:spcPts val="0"/>
                        </a:spcAft>
                      </a:pPr>
                      <a:r>
                        <a:rPr lang="en-US" sz="1200" b="1">
                          <a:effectLst/>
                          <a:latin typeface="+mn-lt"/>
                          <a:ea typeface="Calibri"/>
                          <a:cs typeface="Calibri"/>
                        </a:rPr>
                        <a:t>SG</a:t>
                      </a:r>
                      <a:br>
                        <a:rPr lang="en-US" sz="1200" b="1">
                          <a:effectLst/>
                          <a:latin typeface="+mn-lt"/>
                          <a:ea typeface="Calibri"/>
                          <a:cs typeface="Calibri"/>
                        </a:rPr>
                      </a:br>
                      <a:r>
                        <a:rPr lang="en-US" sz="1200" b="1">
                          <a:effectLst/>
                          <a:latin typeface="+mn-lt"/>
                          <a:ea typeface="Calibri"/>
                          <a:cs typeface="Calibri"/>
                        </a:rPr>
                        <a:t>(n = </a:t>
                      </a:r>
                      <a:r>
                        <a:rPr lang="en-US" sz="1200" b="1">
                          <a:effectLst/>
                          <a:latin typeface="+mn-lt"/>
                          <a:ea typeface="Times New Roman" panose="02020603050405020304" pitchFamily="18" charset="0"/>
                          <a:cs typeface="Calibri"/>
                        </a:rPr>
                        <a:t>38</a:t>
                      </a:r>
                      <a:r>
                        <a:rPr lang="en-US" sz="1200" b="1">
                          <a:effectLst/>
                          <a:latin typeface="+mn-lt"/>
                          <a:ea typeface="Calibri"/>
                          <a:cs typeface="Calibri"/>
                        </a:rPr>
                        <a:t>)</a:t>
                      </a:r>
                      <a:endParaRPr lang="en-US" sz="1200">
                        <a:effectLst/>
                        <a:latin typeface="+mn-lt"/>
                        <a:ea typeface="Calibri"/>
                        <a:cs typeface="Calibri"/>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rgbClr val="57B9B5"/>
                    </a:solidFill>
                  </a:tcPr>
                </a:tc>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9pPr>
                    </a:lstStyle>
                    <a:p>
                      <a:pPr marL="0" marR="0" algn="ctr">
                        <a:spcBef>
                          <a:spcPts val="0"/>
                        </a:spcBef>
                        <a:spcAft>
                          <a:spcPts val="0"/>
                        </a:spcAft>
                      </a:pPr>
                      <a:r>
                        <a:rPr lang="en-US" sz="1200" b="1">
                          <a:effectLst/>
                          <a:latin typeface="+mn-lt"/>
                          <a:ea typeface="Calibri"/>
                          <a:cs typeface="Calibri"/>
                        </a:rPr>
                        <a:t>TPC </a:t>
                      </a:r>
                      <a:br>
                        <a:rPr lang="en-US" sz="1200" b="1">
                          <a:effectLst/>
                          <a:latin typeface="+mn-lt"/>
                          <a:ea typeface="Calibri"/>
                          <a:cs typeface="Calibri"/>
                        </a:rPr>
                      </a:br>
                      <a:r>
                        <a:rPr lang="en-US" sz="1200" b="1">
                          <a:effectLst/>
                          <a:latin typeface="+mn-lt"/>
                          <a:ea typeface="Calibri"/>
                          <a:cs typeface="Calibri"/>
                        </a:rPr>
                        <a:t>(n = </a:t>
                      </a:r>
                      <a:r>
                        <a:rPr lang="en-US" sz="1200" b="1">
                          <a:effectLst/>
                          <a:latin typeface="+mn-lt"/>
                          <a:ea typeface="Times New Roman" panose="02020603050405020304" pitchFamily="18" charset="0"/>
                          <a:cs typeface="Calibri"/>
                        </a:rPr>
                        <a:t>46)</a:t>
                      </a:r>
                      <a:endParaRPr lang="en-US" sz="1200">
                        <a:effectLst/>
                        <a:latin typeface="+mn-lt"/>
                        <a:ea typeface="Times New Roman" panose="02020603050405020304" pitchFamily="18" charset="0"/>
                        <a:cs typeface="Calibri"/>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rgbClr val="A6A6A6"/>
                    </a:solidFill>
                  </a:tcPr>
                </a:tc>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9pPr>
                    </a:lstStyle>
                    <a:p>
                      <a:pPr marL="0" marR="0" algn="ctr">
                        <a:spcBef>
                          <a:spcPts val="0"/>
                        </a:spcBef>
                        <a:spcAft>
                          <a:spcPts val="0"/>
                        </a:spcAft>
                      </a:pPr>
                      <a:r>
                        <a:rPr lang="en-US" sz="1200" b="1">
                          <a:effectLst/>
                          <a:latin typeface="+mn-lt"/>
                          <a:ea typeface="Calibri"/>
                          <a:cs typeface="Calibri"/>
                        </a:rPr>
                        <a:t>SG</a:t>
                      </a:r>
                      <a:br>
                        <a:rPr lang="en-US" sz="1200" b="1">
                          <a:effectLst/>
                          <a:latin typeface="+mn-lt"/>
                          <a:ea typeface="Calibri"/>
                          <a:cs typeface="Calibri"/>
                        </a:rPr>
                      </a:br>
                      <a:r>
                        <a:rPr lang="en-US" sz="1200" b="1">
                          <a:effectLst/>
                          <a:latin typeface="+mn-lt"/>
                          <a:ea typeface="Calibri"/>
                          <a:cs typeface="Calibri"/>
                        </a:rPr>
                        <a:t>(n = </a:t>
                      </a:r>
                      <a:r>
                        <a:rPr lang="en-US" sz="1200" b="1">
                          <a:effectLst/>
                          <a:latin typeface="+mn-lt"/>
                          <a:ea typeface="Times New Roman" panose="02020603050405020304" pitchFamily="18" charset="0"/>
                          <a:cs typeface="Calibri"/>
                        </a:rPr>
                        <a:t>52</a:t>
                      </a:r>
                      <a:r>
                        <a:rPr lang="en-US" sz="1200" b="1">
                          <a:effectLst/>
                          <a:latin typeface="+mn-lt"/>
                          <a:ea typeface="Calibri"/>
                          <a:cs typeface="Calibri"/>
                        </a:rPr>
                        <a:t>)</a:t>
                      </a:r>
                      <a:endParaRPr lang="en-US" sz="1200">
                        <a:effectLst/>
                        <a:latin typeface="+mn-lt"/>
                        <a:ea typeface="Calibri"/>
                        <a:cs typeface="Calibri"/>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rgbClr val="57B9B5"/>
                    </a:solidFill>
                  </a:tcPr>
                </a:tc>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9pPr>
                    </a:lstStyle>
                    <a:p>
                      <a:pPr marL="0" marR="0" algn="ctr">
                        <a:spcBef>
                          <a:spcPts val="0"/>
                        </a:spcBef>
                        <a:spcAft>
                          <a:spcPts val="0"/>
                        </a:spcAft>
                      </a:pPr>
                      <a:r>
                        <a:rPr lang="en-US" sz="1200" b="1">
                          <a:effectLst/>
                          <a:latin typeface="+mn-lt"/>
                          <a:ea typeface="Calibri"/>
                          <a:cs typeface="Calibri"/>
                        </a:rPr>
                        <a:t>TPC </a:t>
                      </a:r>
                      <a:br>
                        <a:rPr lang="en-US" sz="1200" b="1">
                          <a:effectLst/>
                          <a:latin typeface="+mn-lt"/>
                          <a:ea typeface="Calibri"/>
                          <a:cs typeface="Calibri"/>
                        </a:rPr>
                      </a:br>
                      <a:r>
                        <a:rPr lang="en-US" sz="1200" b="1">
                          <a:effectLst/>
                          <a:latin typeface="+mn-lt"/>
                          <a:ea typeface="Calibri"/>
                          <a:cs typeface="Calibri"/>
                        </a:rPr>
                        <a:t>(n = </a:t>
                      </a:r>
                      <a:r>
                        <a:rPr lang="en-US" sz="1200" b="1">
                          <a:effectLst/>
                          <a:latin typeface="+mn-lt"/>
                          <a:ea typeface="Times New Roman" panose="02020603050405020304" pitchFamily="18" charset="0"/>
                          <a:cs typeface="Calibri"/>
                        </a:rPr>
                        <a:t>44)</a:t>
                      </a:r>
                      <a:endParaRPr lang="en-US" sz="1200">
                        <a:effectLst/>
                        <a:latin typeface="+mn-lt"/>
                        <a:ea typeface="Times New Roman" panose="02020603050405020304" pitchFamily="18" charset="0"/>
                        <a:cs typeface="Calibri"/>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rgbClr val="A6A6A6"/>
                    </a:solidFill>
                  </a:tcPr>
                </a:tc>
                <a:extLst>
                  <a:ext uri="{0D108BD9-81ED-4DB2-BD59-A6C34878D82A}">
                    <a16:rowId xmlns:a16="http://schemas.microsoft.com/office/drawing/2014/main" val="449630903"/>
                  </a:ext>
                </a:extLst>
              </a:tr>
              <a:tr h="208266">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l">
                        <a:spcBef>
                          <a:spcPts val="0"/>
                        </a:spcBef>
                        <a:spcAft>
                          <a:spcPts val="0"/>
                        </a:spcAft>
                      </a:pPr>
                      <a:r>
                        <a:rPr lang="en-US" sz="1200" b="1">
                          <a:solidFill>
                            <a:srgbClr val="002557"/>
                          </a:solidFill>
                          <a:effectLst/>
                          <a:latin typeface="+mn-lt"/>
                          <a:ea typeface="Times New Roman" panose="02020603050405020304" pitchFamily="18" charset="0"/>
                          <a:cs typeface="Calibri"/>
                        </a:rPr>
                        <a:t>No. of events, PFS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n-lt"/>
                          <a:ea typeface="Calibri"/>
                          <a:cs typeface="Calibri"/>
                        </a:rPr>
                        <a:t>28</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n-lt"/>
                          <a:ea typeface="Calibri"/>
                          <a:cs typeface="Calibri"/>
                        </a:rPr>
                        <a:t>31</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n-lt"/>
                          <a:ea typeface="Calibri"/>
                          <a:cs typeface="Calibri"/>
                        </a:rPr>
                        <a:t>30</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n-lt"/>
                          <a:ea typeface="Calibri"/>
                          <a:cs typeface="Calibri"/>
                        </a:rPr>
                        <a:t>33</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chemeClr val="bg1"/>
                    </a:solidFill>
                  </a:tcPr>
                </a:tc>
                <a:extLst>
                  <a:ext uri="{0D108BD9-81ED-4DB2-BD59-A6C34878D82A}">
                    <a16:rowId xmlns:a16="http://schemas.microsoft.com/office/drawing/2014/main" val="2114105058"/>
                  </a:ext>
                </a:extLst>
              </a:tr>
              <a:tr h="2082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002557"/>
                          </a:solidFill>
                          <a:effectLst/>
                          <a:latin typeface="+mn-lt"/>
                          <a:ea typeface="Calibri" panose="020F0502020204030204" pitchFamily="34" charset="0"/>
                          <a:cs typeface="Calibri"/>
                        </a:rPr>
                        <a:t>Median PFS, mo (95% CI)</a:t>
                      </a:r>
                      <a:endParaRPr lang="en-US" sz="1200" b="1">
                        <a:solidFill>
                          <a:srgbClr val="002557"/>
                        </a:solidFill>
                        <a:effectLst/>
                        <a:latin typeface="+mn-lt"/>
                        <a:ea typeface="Times New Roman" panose="02020603050405020304" pitchFamily="18" charset="0"/>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0">
                      <a:noFill/>
                    </a:lnTlToBr>
                    <a:lnBlToTr w="0">
                      <a:noFill/>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n-lt"/>
                          <a:ea typeface="Calibri"/>
                          <a:cs typeface="Calibri"/>
                        </a:rPr>
                        <a:t>5.0 (3.9-8.5)</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0">
                      <a:noFill/>
                    </a:lnTlToBr>
                    <a:lnBlToTr w="0">
                      <a:noFill/>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n-lt"/>
                          <a:ea typeface="Calibri"/>
                          <a:cs typeface="Calibri"/>
                        </a:rPr>
                        <a:t>2.8 (1.4-5.4)</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0">
                      <a:noFill/>
                    </a:lnTlToBr>
                    <a:lnBlToTr w="0">
                      <a:noFill/>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n-lt"/>
                          <a:ea typeface="Calibri"/>
                          <a:cs typeface="Calibri"/>
                        </a:rPr>
                        <a:t>5.6 (2.8-7.5)</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0">
                      <a:noFill/>
                    </a:lnTlToBr>
                    <a:lnBlToTr w="0">
                      <a:noFill/>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n-lt"/>
                          <a:ea typeface="Calibri"/>
                          <a:cs typeface="Calibri"/>
                        </a:rPr>
                        <a:t>3.4 (1.5-5.6)</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0">
                      <a:noFill/>
                    </a:lnTlToBr>
                    <a:lnBlToTr w="0">
                      <a:noFill/>
                    </a:lnBlToTr>
                    <a:solidFill>
                      <a:schemeClr val="bg1"/>
                    </a:solidFill>
                  </a:tcPr>
                </a:tc>
                <a:extLst>
                  <a:ext uri="{0D108BD9-81ED-4DB2-BD59-A6C34878D82A}">
                    <a16:rowId xmlns:a16="http://schemas.microsoft.com/office/drawing/2014/main" val="1965188007"/>
                  </a:ext>
                </a:extLst>
              </a:tr>
              <a:tr h="208266">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182880" marR="0" algn="l">
                        <a:spcBef>
                          <a:spcPts val="0"/>
                        </a:spcBef>
                        <a:spcAft>
                          <a:spcPts val="0"/>
                        </a:spcAft>
                      </a:pPr>
                      <a:r>
                        <a:rPr lang="en-US" sz="1200" b="0">
                          <a:solidFill>
                            <a:srgbClr val="002557"/>
                          </a:solidFill>
                          <a:effectLst/>
                          <a:latin typeface="+mn-lt"/>
                          <a:ea typeface="Calibri"/>
                          <a:cs typeface="Calibri"/>
                        </a:rPr>
                        <a:t>HR (95% CI)</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chemeClr val="bg1"/>
                    </a:solidFill>
                  </a:tcPr>
                </a:tc>
                <a:tc gridSpan="2">
                  <a:txBody>
                    <a:bodyPr/>
                    <a:lstStyle/>
                    <a:p>
                      <a:pPr marL="0" marR="0" algn="ctr">
                        <a:spcBef>
                          <a:spcPts val="0"/>
                        </a:spcBef>
                        <a:spcAft>
                          <a:spcPts val="0"/>
                        </a:spcAft>
                      </a:pPr>
                      <a:r>
                        <a:rPr lang="en-US" sz="1200" strike="noStrike">
                          <a:solidFill>
                            <a:srgbClr val="002557"/>
                          </a:solidFill>
                          <a:effectLst/>
                          <a:latin typeface="+mn-lt"/>
                          <a:ea typeface="Calibri"/>
                          <a:cs typeface="Calibri"/>
                        </a:rPr>
                        <a:t>0.77 (0.46-1.29)</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chemeClr val="bg1"/>
                    </a:solidFill>
                  </a:tcPr>
                </a:tc>
                <a:tc hMerge="1">
                  <a:txBody>
                    <a:bodyPr/>
                    <a:lstStyle/>
                    <a:p>
                      <a:pPr marL="0" marR="0" algn="ctr">
                        <a:spcBef>
                          <a:spcPts val="0"/>
                        </a:spcBef>
                        <a:spcAft>
                          <a:spcPts val="0"/>
                        </a:spcAft>
                      </a:pPr>
                      <a:endParaRPr lang="en-US" sz="1200" strike="noStrike">
                        <a:solidFill>
                          <a:schemeClr val="tx1"/>
                        </a:solidFill>
                        <a:effectLst/>
                        <a:latin typeface="+mn-lt"/>
                        <a:ea typeface="Calibri"/>
                        <a:cs typeface="Calibri"/>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chemeClr val="bg1"/>
                    </a:solidFill>
                  </a:tcPr>
                </a:tc>
                <a:tc gridSpan="2">
                  <a:txBody>
                    <a:bodyPr/>
                    <a:lstStyle/>
                    <a:p>
                      <a:pPr marL="0" marR="0" algn="ctr">
                        <a:spcBef>
                          <a:spcPts val="0"/>
                        </a:spcBef>
                        <a:spcAft>
                          <a:spcPts val="0"/>
                        </a:spcAft>
                      </a:pPr>
                      <a:r>
                        <a:rPr lang="en-US" sz="1200" strike="noStrike">
                          <a:solidFill>
                            <a:srgbClr val="002557"/>
                          </a:solidFill>
                          <a:effectLst/>
                          <a:latin typeface="+mn-lt"/>
                          <a:ea typeface="Calibri"/>
                          <a:cs typeface="Calibri"/>
                        </a:rPr>
                        <a:t>0.63 (0.39-1.04)</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chemeClr val="bg1"/>
                    </a:solidFill>
                  </a:tcPr>
                </a:tc>
                <a:tc hMerge="1">
                  <a:txBody>
                    <a:bodyPr/>
                    <a:lstStyle/>
                    <a:p>
                      <a:pPr marL="0" marR="0" algn="ctr">
                        <a:spcBef>
                          <a:spcPts val="0"/>
                        </a:spcBef>
                        <a:spcAft>
                          <a:spcPts val="0"/>
                        </a:spcAft>
                      </a:pPr>
                      <a:endParaRPr lang="en-US" sz="1200" strike="noStrike">
                        <a:solidFill>
                          <a:schemeClr val="tx1"/>
                        </a:solidFill>
                        <a:effectLst/>
                        <a:latin typeface="+mn-lt"/>
                        <a:ea typeface="Calibri"/>
                        <a:cs typeface="Calibri"/>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chemeClr val="bg1"/>
                    </a:solidFill>
                  </a:tcPr>
                </a:tc>
                <a:extLst>
                  <a:ext uri="{0D108BD9-81ED-4DB2-BD59-A6C34878D82A}">
                    <a16:rowId xmlns:a16="http://schemas.microsoft.com/office/drawing/2014/main" val="3424438946"/>
                  </a:ext>
                </a:extLst>
              </a:tr>
              <a:tr h="208266">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l">
                        <a:spcBef>
                          <a:spcPts val="0"/>
                        </a:spcBef>
                        <a:spcAft>
                          <a:spcPts val="0"/>
                        </a:spcAft>
                      </a:pPr>
                      <a:r>
                        <a:rPr lang="en-US" sz="1200" b="1">
                          <a:solidFill>
                            <a:srgbClr val="002557"/>
                          </a:solidFill>
                          <a:effectLst/>
                          <a:latin typeface="+mn-lt"/>
                          <a:ea typeface="Times New Roman" panose="02020603050405020304" pitchFamily="18" charset="0"/>
                          <a:cs typeface="Calibri"/>
                        </a:rPr>
                        <a:t>No. of events, OS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n-lt"/>
                          <a:ea typeface="Calibri"/>
                          <a:cs typeface="Calibri"/>
                        </a:rPr>
                        <a:t>24</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n-lt"/>
                          <a:ea typeface="Calibri"/>
                          <a:cs typeface="Calibri"/>
                        </a:rPr>
                        <a:t>34</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n-lt"/>
                          <a:ea typeface="Calibri"/>
                          <a:cs typeface="Calibri"/>
                        </a:rPr>
                        <a:t>37</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n-lt"/>
                          <a:ea typeface="Calibri"/>
                          <a:cs typeface="Calibri"/>
                        </a:rPr>
                        <a:t>30</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chemeClr val="bg1"/>
                    </a:solidFill>
                  </a:tcPr>
                </a:tc>
                <a:extLst>
                  <a:ext uri="{0D108BD9-81ED-4DB2-BD59-A6C34878D82A}">
                    <a16:rowId xmlns:a16="http://schemas.microsoft.com/office/drawing/2014/main" val="1907563951"/>
                  </a:ext>
                </a:extLst>
              </a:tr>
              <a:tr h="2082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002557"/>
                          </a:solidFill>
                          <a:effectLst/>
                          <a:latin typeface="+mn-lt"/>
                          <a:ea typeface="Calibri" panose="020F0502020204030204" pitchFamily="34" charset="0"/>
                          <a:cs typeface="Calibri"/>
                        </a:rPr>
                        <a:t>Median OS, mo (95% CI)</a:t>
                      </a:r>
                      <a:endParaRPr lang="en-US" sz="1200" b="1">
                        <a:solidFill>
                          <a:srgbClr val="002557"/>
                        </a:solidFill>
                        <a:effectLst/>
                        <a:latin typeface="+mn-lt"/>
                        <a:ea typeface="Times New Roman" panose="02020603050405020304" pitchFamily="18" charset="0"/>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0">
                      <a:noFill/>
                    </a:lnTlToBr>
                    <a:lnBlToTr w="0">
                      <a:noFill/>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n-lt"/>
                          <a:ea typeface="Calibri"/>
                          <a:cs typeface="Calibri"/>
                        </a:rPr>
                        <a:t>14.6 (10.5-21.9)</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0">
                      <a:noFill/>
                    </a:lnTlToBr>
                    <a:lnBlToTr w="0">
                      <a:noFill/>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n-lt"/>
                          <a:ea typeface="Calibri"/>
                          <a:cs typeface="Calibri"/>
                        </a:rPr>
                        <a:t>11.0 (8.8-19.5)</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0">
                      <a:noFill/>
                    </a:lnTlToBr>
                    <a:lnBlToTr w="0">
                      <a:noFill/>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n-lt"/>
                          <a:ea typeface="Calibri"/>
                          <a:cs typeface="Calibri"/>
                        </a:rPr>
                        <a:t>13.6 (11.4-17.0)</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0">
                      <a:noFill/>
                    </a:lnTlToBr>
                    <a:lnBlToTr w="0">
                      <a:noFill/>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n-lt"/>
                          <a:ea typeface="Calibri"/>
                          <a:cs typeface="Calibri"/>
                        </a:rPr>
                        <a:t>10.4 (6.1-13.6)</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0">
                      <a:noFill/>
                    </a:lnTlToBr>
                    <a:lnBlToTr w="0">
                      <a:noFill/>
                    </a:lnBlToTr>
                    <a:solidFill>
                      <a:schemeClr val="bg1"/>
                    </a:solidFill>
                  </a:tcPr>
                </a:tc>
                <a:extLst>
                  <a:ext uri="{0D108BD9-81ED-4DB2-BD59-A6C34878D82A}">
                    <a16:rowId xmlns:a16="http://schemas.microsoft.com/office/drawing/2014/main" val="1421051272"/>
                  </a:ext>
                </a:extLst>
              </a:tr>
              <a:tr h="208266">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182880" marR="0" algn="l">
                        <a:spcBef>
                          <a:spcPts val="0"/>
                        </a:spcBef>
                        <a:spcAft>
                          <a:spcPts val="0"/>
                        </a:spcAft>
                      </a:pPr>
                      <a:r>
                        <a:rPr lang="en-US" sz="1200" b="0">
                          <a:solidFill>
                            <a:srgbClr val="002557"/>
                          </a:solidFill>
                          <a:effectLst/>
                          <a:latin typeface="+mn-lt"/>
                          <a:ea typeface="Calibri"/>
                          <a:cs typeface="Calibri"/>
                        </a:rPr>
                        <a:t>HR (95% CI)</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chemeClr val="bg1"/>
                    </a:solidFill>
                  </a:tcPr>
                </a:tc>
                <a:tc gridSpan="2">
                  <a:txBody>
                    <a:bodyPr/>
                    <a:lstStyle/>
                    <a:p>
                      <a:pPr marL="0" marR="0" algn="ctr">
                        <a:spcBef>
                          <a:spcPts val="0"/>
                        </a:spcBef>
                        <a:spcAft>
                          <a:spcPts val="0"/>
                        </a:spcAft>
                      </a:pPr>
                      <a:r>
                        <a:rPr lang="en-US" sz="1200" strike="noStrike">
                          <a:solidFill>
                            <a:srgbClr val="002557"/>
                          </a:solidFill>
                          <a:effectLst/>
                          <a:latin typeface="+mn-lt"/>
                          <a:ea typeface="Calibri"/>
                          <a:cs typeface="Calibri"/>
                        </a:rPr>
                        <a:t>0.86 (0.51-1.46)</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chemeClr val="bg1"/>
                    </a:solidFill>
                  </a:tcPr>
                </a:tc>
                <a:tc hMerge="1">
                  <a:txBody>
                    <a:bodyPr/>
                    <a:lstStyle/>
                    <a:p>
                      <a:pPr marL="0" marR="0" algn="ctr">
                        <a:spcBef>
                          <a:spcPts val="0"/>
                        </a:spcBef>
                        <a:spcAft>
                          <a:spcPts val="0"/>
                        </a:spcAft>
                      </a:pPr>
                      <a:endParaRPr lang="en-US" sz="1200" strike="noStrike">
                        <a:solidFill>
                          <a:schemeClr val="tx1"/>
                        </a:solidFill>
                        <a:effectLst/>
                        <a:latin typeface="+mn-lt"/>
                        <a:ea typeface="Calibri"/>
                        <a:cs typeface="Calibri"/>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chemeClr val="bg1"/>
                    </a:solidFill>
                  </a:tcPr>
                </a:tc>
                <a:tc gridSpan="2">
                  <a:txBody>
                    <a:bodyPr/>
                    <a:lstStyle/>
                    <a:p>
                      <a:pPr marL="0" marR="0" algn="ctr">
                        <a:spcBef>
                          <a:spcPts val="0"/>
                        </a:spcBef>
                        <a:spcAft>
                          <a:spcPts val="0"/>
                        </a:spcAft>
                      </a:pPr>
                      <a:r>
                        <a:rPr lang="en-US" sz="1200" strike="noStrike">
                          <a:solidFill>
                            <a:srgbClr val="002557"/>
                          </a:solidFill>
                          <a:effectLst/>
                          <a:latin typeface="+mn-lt"/>
                          <a:ea typeface="Calibri"/>
                          <a:cs typeface="Calibri"/>
                        </a:rPr>
                        <a:t>0.82 (0.51-1.34)</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chemeClr val="bg1"/>
                    </a:solidFill>
                  </a:tcPr>
                </a:tc>
                <a:tc hMerge="1">
                  <a:txBody>
                    <a:bodyPr/>
                    <a:lstStyle/>
                    <a:p>
                      <a:pPr marL="0" marR="0" algn="ctr">
                        <a:spcBef>
                          <a:spcPts val="0"/>
                        </a:spcBef>
                        <a:spcAft>
                          <a:spcPts val="0"/>
                        </a:spcAft>
                      </a:pPr>
                      <a:endParaRPr lang="en-US" sz="1200" strike="noStrike">
                        <a:solidFill>
                          <a:schemeClr val="tx1"/>
                        </a:solidFill>
                        <a:effectLst/>
                        <a:latin typeface="+mn-lt"/>
                        <a:ea typeface="Calibri"/>
                        <a:cs typeface="Calibri"/>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0">
                      <a:noFill/>
                    </a:lnTlToBr>
                    <a:lnBlToTr w="0">
                      <a:noFill/>
                    </a:lnBlToTr>
                    <a:solidFill>
                      <a:schemeClr val="bg1"/>
                    </a:solidFill>
                  </a:tcPr>
                </a:tc>
                <a:extLst>
                  <a:ext uri="{0D108BD9-81ED-4DB2-BD59-A6C34878D82A}">
                    <a16:rowId xmlns:a16="http://schemas.microsoft.com/office/drawing/2014/main" val="3474412690"/>
                  </a:ext>
                </a:extLst>
              </a:tr>
            </a:tbl>
          </a:graphicData>
        </a:graphic>
      </p:graphicFrame>
    </p:spTree>
    <p:extLst>
      <p:ext uri="{BB962C8B-B14F-4D97-AF65-F5344CB8AC3E}">
        <p14:creationId xmlns:p14="http://schemas.microsoft.com/office/powerpoint/2010/main" val="649798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56F15D6-FD9A-1338-FC5A-DD86BCFDF82E}"/>
              </a:ext>
            </a:extLst>
          </p:cNvPr>
          <p:cNvSpPr>
            <a:spLocks noGrp="1"/>
          </p:cNvSpPr>
          <p:nvPr>
            <p:ph type="title"/>
          </p:nvPr>
        </p:nvSpPr>
        <p:spPr>
          <a:xfrm>
            <a:off x="647700" y="365994"/>
            <a:ext cx="10972800" cy="366443"/>
          </a:xfrm>
        </p:spPr>
        <p:txBody>
          <a:bodyPr anchor="t">
            <a:noAutofit/>
          </a:bodyPr>
          <a:lstStyle/>
          <a:p>
            <a:r>
              <a:rPr kumimoji="0" lang="en-US" b="1" i="0" u="none" strike="noStrike" kern="1200" cap="none" spc="0" normalizeH="0" baseline="0" noProof="0">
                <a:ln>
                  <a:noFill/>
                </a:ln>
                <a:solidFill>
                  <a:srgbClr val="002557"/>
                </a:solidFill>
                <a:effectLst/>
                <a:uLnTx/>
                <a:uFillTx/>
                <a:latin typeface="+mj-lt"/>
                <a:ea typeface="+mj-ea"/>
                <a:cs typeface="Arial" panose="020B0604020202020204" pitchFamily="34" charset="0"/>
              </a:rPr>
              <a:t>Conclusions</a:t>
            </a:r>
            <a:endParaRPr lang="en-US" b="1" baseline="30000">
              <a:latin typeface="+mj-lt"/>
            </a:endParaRPr>
          </a:p>
        </p:txBody>
      </p:sp>
      <p:sp>
        <p:nvSpPr>
          <p:cNvPr id="3" name="Slide Number Placeholder 2">
            <a:extLst>
              <a:ext uri="{FF2B5EF4-FFF2-40B4-BE49-F238E27FC236}">
                <a16:creationId xmlns:a16="http://schemas.microsoft.com/office/drawing/2014/main" id="{F159B975-84E6-61EC-39F2-E6136DC6964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33F7A0-71F0-446B-9DE8-6D75BE64EE0F}"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800" b="0" i="0" u="none" strike="noStrike" kern="120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EDA4CE72-266C-1B71-1657-5165995BDF27}"/>
              </a:ext>
            </a:extLst>
          </p:cNvPr>
          <p:cNvSpPr txBox="1"/>
          <p:nvPr/>
        </p:nvSpPr>
        <p:spPr>
          <a:xfrm>
            <a:off x="410169" y="5507848"/>
            <a:ext cx="113716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700" b="0" i="0" u="none" strike="noStrike" kern="1200" cap="none" spc="0" normalizeH="0" baseline="0" noProof="0">
                <a:ln>
                  <a:noFill/>
                </a:ln>
                <a:solidFill>
                  <a:srgbClr val="54565B"/>
                </a:solidFill>
                <a:effectLst/>
                <a:uLnTx/>
                <a:uFillTx/>
                <a:latin typeface="Trebuchet MS"/>
                <a:ea typeface="+mn-ea"/>
                <a:cs typeface="+mn-cs"/>
              </a:rPr>
            </a:br>
            <a:endParaRPr kumimoji="0" lang="en-US" sz="700" b="0" i="0" u="none" strike="noStrike" kern="1200" cap="none" spc="0" normalizeH="0" baseline="0" noProof="0">
              <a:ln>
                <a:noFill/>
              </a:ln>
              <a:solidFill>
                <a:srgbClr val="54565B"/>
              </a:solidFill>
              <a:effectLst/>
              <a:uLnTx/>
              <a:uFillTx/>
              <a:latin typeface="Trebuchet MS"/>
              <a:ea typeface="+mn-ea"/>
              <a:cs typeface="+mn-cs"/>
            </a:endParaRPr>
          </a:p>
        </p:txBody>
      </p:sp>
      <p:sp>
        <p:nvSpPr>
          <p:cNvPr id="23" name="TextBox 22">
            <a:extLst>
              <a:ext uri="{FF2B5EF4-FFF2-40B4-BE49-F238E27FC236}">
                <a16:creationId xmlns:a16="http://schemas.microsoft.com/office/drawing/2014/main" id="{C8E79234-FDB9-4D18-88D9-9D9331E96EDA}"/>
              </a:ext>
            </a:extLst>
          </p:cNvPr>
          <p:cNvSpPr txBox="1"/>
          <p:nvPr/>
        </p:nvSpPr>
        <p:spPr>
          <a:xfrm>
            <a:off x="65676" y="6532358"/>
            <a:ext cx="489098"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EAA09E-D67E-864E-8466-C38E88600C4F}" type="slidenum">
              <a:rPr kumimoji="0" lang="en-US" sz="800" b="0" i="0" u="none" strike="noStrike" kern="1200" cap="none" spc="0" normalizeH="0" baseline="0" noProof="0" smtClean="0">
                <a:ln>
                  <a:noFill/>
                </a:ln>
                <a:solidFill>
                  <a:srgbClr val="C6CAC6"/>
                </a:solidFill>
                <a:effectLst/>
                <a:uLnTx/>
                <a:uFillTx/>
                <a:latin typeface="Trebuchet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0" i="0" u="none" strike="noStrike" kern="1200" cap="none" spc="0" normalizeH="0" baseline="0" noProof="0">
              <a:ln>
                <a:noFill/>
              </a:ln>
              <a:solidFill>
                <a:srgbClr val="C6CAC6"/>
              </a:solidFill>
              <a:effectLst/>
              <a:uLnTx/>
              <a:uFillTx/>
              <a:latin typeface="Trebuchet MS"/>
              <a:ea typeface="+mn-ea"/>
              <a:cs typeface="+mn-cs"/>
            </a:endParaRPr>
          </a:p>
        </p:txBody>
      </p:sp>
      <p:sp>
        <p:nvSpPr>
          <p:cNvPr id="25" name="Footer Placeholder 29">
            <a:extLst>
              <a:ext uri="{FF2B5EF4-FFF2-40B4-BE49-F238E27FC236}">
                <a16:creationId xmlns:a16="http://schemas.microsoft.com/office/drawing/2014/main" id="{301D1E7C-747F-405D-882B-30F62F623848}"/>
              </a:ext>
            </a:extLst>
          </p:cNvPr>
          <p:cNvSpPr txBox="1">
            <a:spLocks/>
          </p:cNvSpPr>
          <p:nvPr/>
        </p:nvSpPr>
        <p:spPr>
          <a:xfrm>
            <a:off x="554774" y="5995629"/>
            <a:ext cx="9318450" cy="644451"/>
          </a:xfrm>
          <a:prstGeom prst="rect">
            <a:avLst/>
          </a:prstGeom>
        </p:spPr>
        <p:txBody>
          <a:bodyPr vert="horz" lIns="0" tIns="45720" rIns="0" bIns="45720" rtlCol="0" anchor="b"/>
          <a:lstStyle>
            <a:defPPr>
              <a:defRPr lang="en-US"/>
            </a:defPPr>
            <a:lvl1pPr marL="0" algn="l"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CBR, clinical benefit rate;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DoR</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duration of response; HER2, human epidermal growth factor receptor 2; HR+, hormonal receptor–positive; IHC, immunohistochemistry;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mBC</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metastatic breast cancer; ORR, objective response rate; OS, overall survival; PFS, progression-free survival; SG,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sacituzumab</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govitecan</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TPC, treatment of physician’s choice; Trop-2, trophoblast cell surface antigen 2.</a:t>
            </a:r>
            <a:b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b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1. Bardia A, et al. Trop-2 mRNA Expression and Association With Clinical Outcomes With Sacituzumab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Govitecan</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(SG) in Patients With HR+/HER2‒ Metastatic Breast Cancer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mBC</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Biomarker Results From the Phase 3 TROPiCS-02 Study. Presented at ASCO 2023 Abstract #1082; 2. Rugo HS, et al. Oral presentation at San Antonio Breast Cancer Symposium (SABCS); December 6-10, 2022; San Antonio, TX, USA. Abstract GS1-11. </a:t>
            </a:r>
          </a:p>
        </p:txBody>
      </p:sp>
      <p:sp>
        <p:nvSpPr>
          <p:cNvPr id="10" name="Content Placeholder 13">
            <a:extLst>
              <a:ext uri="{FF2B5EF4-FFF2-40B4-BE49-F238E27FC236}">
                <a16:creationId xmlns:a16="http://schemas.microsoft.com/office/drawing/2014/main" id="{0E905ABB-A260-443C-BCE0-6B83F0319055}"/>
              </a:ext>
            </a:extLst>
          </p:cNvPr>
          <p:cNvSpPr>
            <a:spLocks noGrp="1"/>
          </p:cNvSpPr>
          <p:nvPr>
            <p:ph sz="quarter" idx="13"/>
          </p:nvPr>
        </p:nvSpPr>
        <p:spPr>
          <a:xfrm>
            <a:off x="554774" y="1056567"/>
            <a:ext cx="10972800" cy="4271277"/>
          </a:xfrm>
        </p:spPr>
        <p:txBody>
          <a:bodyPr>
            <a:normAutofit/>
          </a:bodyPr>
          <a:lstStyle/>
          <a:p>
            <a:r>
              <a:rPr lang="en-US" sz="1800">
                <a:latin typeface="+mj-lt"/>
              </a:rPr>
              <a:t>SG demonstrated efficacy benefit versus TPC regardless of TACSTD2 mRNA expression</a:t>
            </a:r>
          </a:p>
          <a:p>
            <a:r>
              <a:rPr lang="en-US" sz="1800">
                <a:latin typeface="+mj-lt"/>
              </a:rPr>
              <a:t>SG should be considered as a therapeutic option in the endocrine-resistant setting, regardless of Trop-2 expression</a:t>
            </a:r>
          </a:p>
          <a:p>
            <a:r>
              <a:rPr lang="en-US" sz="1800">
                <a:latin typeface="+mj-lt"/>
              </a:rPr>
              <a:t>Similar to the previously published Trop-2 IHC correlative analysis,</a:t>
            </a:r>
            <a:r>
              <a:rPr lang="en-US" sz="1800" baseline="30000">
                <a:latin typeface="+mj-lt"/>
              </a:rPr>
              <a:t>2</a:t>
            </a:r>
            <a:r>
              <a:rPr lang="en-US" sz="1800">
                <a:latin typeface="+mj-lt"/>
              </a:rPr>
              <a:t> SG demonstrated PFS and OS benefit versus TPC regardless of TACSTD2 mRNA expression in patients with pretreated, endocrine-resistant HR+/HER2– </a:t>
            </a:r>
            <a:r>
              <a:rPr lang="en-US" sz="1800" err="1">
                <a:latin typeface="+mj-lt"/>
              </a:rPr>
              <a:t>mBC</a:t>
            </a:r>
            <a:endParaRPr lang="en-US" sz="1800">
              <a:latin typeface="+mj-lt"/>
            </a:endParaRPr>
          </a:p>
          <a:p>
            <a:r>
              <a:rPr lang="en-US" sz="1800">
                <a:latin typeface="+mj-lt"/>
              </a:rPr>
              <a:t>SG benefit with ORR, CBR, and </a:t>
            </a:r>
            <a:r>
              <a:rPr lang="en-US" sz="1800" err="1">
                <a:latin typeface="+mj-lt"/>
              </a:rPr>
              <a:t>DoR</a:t>
            </a:r>
            <a:r>
              <a:rPr lang="en-US" sz="1800">
                <a:latin typeface="+mj-lt"/>
              </a:rPr>
              <a:t> versus TPC was seen regardless of TACSTD2 expression</a:t>
            </a:r>
          </a:p>
          <a:p>
            <a:r>
              <a:rPr lang="en-US" sz="1800">
                <a:latin typeface="+mj-lt"/>
              </a:rPr>
              <a:t>TACSTD2 expression was not correlated with ERBB2 expression or with HER2 expression by IHC</a:t>
            </a:r>
          </a:p>
          <a:p>
            <a:r>
              <a:rPr lang="en-US" sz="1800">
                <a:latin typeface="+mj-lt"/>
              </a:rPr>
              <a:t>Regardless of Trop-2 and HER2-negative status, SG improved PFS and OS versus TPC</a:t>
            </a:r>
          </a:p>
          <a:p>
            <a:r>
              <a:rPr lang="en-US" sz="1800">
                <a:latin typeface="+mj-lt"/>
              </a:rPr>
              <a:t>Additional studies are needed to determine whether TACSTD2 mRNA expression has a prognostic role in </a:t>
            </a:r>
            <a:r>
              <a:rPr lang="en-US" sz="1800" err="1">
                <a:latin typeface="+mj-lt"/>
              </a:rPr>
              <a:t>mBC</a:t>
            </a:r>
            <a:endParaRPr lang="en-US" sz="1800">
              <a:latin typeface="+mj-lt"/>
            </a:endParaRPr>
          </a:p>
        </p:txBody>
      </p:sp>
    </p:spTree>
    <p:extLst>
      <p:ext uri="{BB962C8B-B14F-4D97-AF65-F5344CB8AC3E}">
        <p14:creationId xmlns:p14="http://schemas.microsoft.com/office/powerpoint/2010/main" val="1614804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54BB27-91FC-7593-091F-50C1A872F69B}"/>
              </a:ext>
            </a:extLst>
          </p:cNvPr>
          <p:cNvSpPr txBox="1"/>
          <p:nvPr/>
        </p:nvSpPr>
        <p:spPr>
          <a:xfrm>
            <a:off x="2273581" y="1748127"/>
            <a:ext cx="937066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Trodelvy</a:t>
            </a:r>
            <a:r>
              <a:rPr kumimoji="0" lang="sv-SE" sz="1400" b="1" i="0" u="none" strike="noStrike" kern="1200" cap="none" spc="0" normalizeH="0" baseline="0" noProof="0" dirty="0">
                <a:ln>
                  <a:noFill/>
                </a:ln>
                <a:solidFill>
                  <a:srgbClr val="000000"/>
                </a:solidFill>
                <a:effectLst/>
                <a:uLnTx/>
                <a:uFillTx/>
                <a:latin typeface="Arial Narrow" panose="020B0606020202030204" pitchFamily="34" charset="0"/>
                <a:ea typeface="SimSun" panose="02010600030101010101" pitchFamily="2" charset="-122"/>
                <a:cs typeface="Arial" panose="020B0604020202020204" pitchFamily="34" charset="0"/>
              </a:rPr>
              <a: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(sacituzumab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govitecan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10EF036-2D90-15E8-71F2-CE932C5FE588}"/>
              </a:ext>
            </a:extLst>
          </p:cNvPr>
          <p:cNvSpPr txBox="1"/>
          <p:nvPr/>
        </p:nvSpPr>
        <p:spPr>
          <a:xfrm>
            <a:off x="2273581" y="2280624"/>
            <a:ext cx="8681291" cy="34604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dirty="0">
                <a:ln>
                  <a:noFill/>
                </a:ln>
                <a:solidFill>
                  <a:srgbClr val="000000"/>
                </a:solidFill>
                <a:effectLst/>
                <a:uLnTx/>
                <a:uFillTx/>
                <a:latin typeface="Arial Narrow" panose="020B0606020202030204" pitchFamily="34" charset="0"/>
                <a:ea typeface="SimSun" panose="02010600030101010101" pitchFamily="2" charset="-122"/>
                <a:cs typeface="Arial" panose="020B0604020202020204" pitchFamily="34" charset="0"/>
              </a:rPr>
              <a:t>▼</a:t>
            </a:r>
            <a:r>
              <a:rPr kumimoji="0" lang="sv-SE" sz="1050" b="1" i="0" u="none" strike="noStrike" kern="1200" cap="none" spc="0" normalizeH="0" baseline="0" noProof="0" dirty="0">
                <a:ln>
                  <a:noFill/>
                </a:ln>
                <a:solidFill>
                  <a:srgbClr val="000000"/>
                </a:solidFill>
                <a:effectLst/>
                <a:uLnTx/>
                <a:uFillTx/>
                <a:latin typeface="Arial Narrow" panose="020B0606020202030204" pitchFamily="34" charset="0"/>
                <a:ea typeface="SimSun" panose="02010600030101010101" pitchFamily="2" charset="-122"/>
                <a:cs typeface="+mn-cs"/>
              </a:rPr>
              <a:t>Detta läkemedel är föremål för utökad</a:t>
            </a:r>
            <a:r>
              <a:rPr kumimoji="0" lang="sv-SE" sz="1050" b="1" i="1" u="none" strike="noStrike" kern="1200" cap="none" spc="0" normalizeH="0" baseline="0" noProof="0" dirty="0">
                <a:ln>
                  <a:noFill/>
                </a:ln>
                <a:solidFill>
                  <a:srgbClr val="000000"/>
                </a:solidFill>
                <a:effectLst/>
                <a:uLnTx/>
                <a:uFillTx/>
                <a:latin typeface="Arial Narrow" panose="020B0606020202030204" pitchFamily="34" charset="0"/>
                <a:ea typeface="SimSun" panose="02010600030101010101" pitchFamily="2" charset="-122"/>
                <a:cs typeface="+mn-cs"/>
              </a:rPr>
              <a:t> </a:t>
            </a:r>
            <a:r>
              <a:rPr kumimoji="0" lang="sv-SE" sz="1050" b="1" i="0" u="none" strike="noStrike" kern="1200" cap="none" spc="0" normalizeH="0" baseline="0" noProof="0" dirty="0">
                <a:ln>
                  <a:noFill/>
                </a:ln>
                <a:solidFill>
                  <a:srgbClr val="000000"/>
                </a:solidFill>
                <a:effectLst/>
                <a:uLnTx/>
                <a:uFillTx/>
                <a:latin typeface="Arial Narrow" panose="020B0606020202030204" pitchFamily="34" charset="0"/>
                <a:ea typeface="SimSun" panose="02010600030101010101" pitchFamily="2" charset="-122"/>
                <a:cs typeface="+mn-cs"/>
              </a:rPr>
              <a:t>övervakning.</a:t>
            </a:r>
            <a:endParaRPr kumimoji="0" lang="sv-SE" sz="105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sv-SE" sz="105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Trodelvy® </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sv-SE"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sacituzumabgovitekan</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200 mg pulver till koncentrat till infusionsvätska, lösning. Antineoplastiska medel. Antikropp-</a:t>
            </a:r>
            <a:r>
              <a:rPr kumimoji="0" lang="sv-SE"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läkemedelskonjugat</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sv-SE"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Rx</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EF.  </a:t>
            </a:r>
            <a:b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sv-SE" sz="105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Indikationer</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Monoterapi vid behandling av vuxna patienter med icke-</a:t>
            </a:r>
            <a:r>
              <a:rPr kumimoji="0" lang="sv-SE"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resektabel</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eller </a:t>
            </a:r>
            <a:r>
              <a:rPr kumimoji="0" lang="sv-SE"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metastaserad</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trippelnegativ bröstcancer (</a:t>
            </a:r>
            <a:r>
              <a:rPr kumimoji="0" lang="sv-SE"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mTNBC</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som tidigare har fått två eller flera systemiska behandlingar, varav minst en av dem mot avancerad sjukdom. Monoterapi vid behandling av vuxna patienter med icke-</a:t>
            </a:r>
            <a:r>
              <a:rPr kumimoji="0" lang="sv-SE"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resektabel</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eller </a:t>
            </a:r>
            <a:r>
              <a:rPr kumimoji="0" lang="sv-SE"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metastaserad</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hormonreceptor (HR)-positiv, HER2-negativ bröstcancer som har fått endokrinbaserad behandling och minst två ytterligare systemiska behandlingar för avancerad sjukdom.</a:t>
            </a:r>
            <a:b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sv-SE" sz="105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Kontraindikationer</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Överkänslighet mot </a:t>
            </a:r>
            <a:r>
              <a:rPr kumimoji="0" lang="sv-SE"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sacituzumabgovitekan</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eller hjälpämne.</a:t>
            </a:r>
            <a:b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sv-SE" sz="105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Varningar och försiktighet:</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Kan orsaka svår eller livshotande </a:t>
            </a:r>
            <a:r>
              <a:rPr kumimoji="0" lang="sv-SE"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neutropeni</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Det rekommenderas att patienternas blodvärden övervakas under behandlingen. Ska inte administreras om det absoluta antalet </a:t>
            </a:r>
            <a:r>
              <a:rPr kumimoji="0" lang="sv-SE"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neutrofiler</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understiger 1 500/mm</a:t>
            </a:r>
            <a:r>
              <a:rPr kumimoji="0" lang="sv-SE" sz="1050" b="0" i="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3</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på dag 1 under någon cykel eller om antalet </a:t>
            </a:r>
            <a:r>
              <a:rPr kumimoji="0" lang="sv-SE"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neutrofiler</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understiger 1 000/mm</a:t>
            </a:r>
            <a:r>
              <a:rPr kumimoji="0" lang="sv-SE" sz="1050" b="0" i="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3</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på dag 8 under någon cykel eller vid </a:t>
            </a:r>
            <a:r>
              <a:rPr kumimoji="0" lang="sv-SE"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neutropen</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feber. Kan orsaka svår diarré. Ska inte administreras vid diarré av grad 3–4. Kan orsaka svår eller livshotande överkänslighet. Premedicinering rekommenderas och noggrann observation med avseende på infusionsrelaterade reaktioner. För att förebygga </a:t>
            </a:r>
            <a:r>
              <a:rPr kumimoji="0" lang="sv-SE"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cytostatikainducerat</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illamående och kräkningar rekommenderas förebyggande behandling med </a:t>
            </a:r>
            <a:r>
              <a:rPr kumimoji="0" lang="sv-SE"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antiemetika</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Patienten måste övervakas under varje infusion och i minst 30 minuter efter varje infusion. Patienter med känd reducerad UGT1A1-aktivitet ska övervakas noga med avseende på biverkningar. Gravida kvinnor och fertila kvinnor ska informeras om den potentiella risken för foster. Innehåller natrium, ska beaktas i relation till patientens totala natriumintag.</a:t>
            </a:r>
            <a:b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sv-SE" sz="105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Innehavare av marknadsföringstillståndet:</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Gilead Sciences </a:t>
            </a:r>
            <a:r>
              <a:rPr kumimoji="0" lang="sv-SE"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Ireland</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UC</a:t>
            </a:r>
            <a:b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sv-SE" sz="105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För information: </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Kontakta Gilead Sciences Sweden AB, + 46 (0) 8 5057 1849. För fullständig information om dosering, varningar och försiktighet, interaktioner och biverkningar samt aktuell information om förpackningar och priser se </a:t>
            </a:r>
            <a:r>
              <a:rPr kumimoji="0" lang="sv-SE" sz="105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2"/>
              </a:rPr>
              <a:t>www.fass.se</a:t>
            </a:r>
            <a:b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Baserad på produktresumé: 07/2023</a:t>
            </a:r>
          </a:p>
        </p:txBody>
      </p:sp>
      <p:sp>
        <p:nvSpPr>
          <p:cNvPr id="7" name="TextBox 6">
            <a:extLst>
              <a:ext uri="{FF2B5EF4-FFF2-40B4-BE49-F238E27FC236}">
                <a16:creationId xmlns:a16="http://schemas.microsoft.com/office/drawing/2014/main" id="{36E408A0-3111-71C8-EA1B-EE6B4FEF5BE9}"/>
              </a:ext>
            </a:extLst>
          </p:cNvPr>
          <p:cNvSpPr txBox="1"/>
          <p:nvPr/>
        </p:nvSpPr>
        <p:spPr>
          <a:xfrm>
            <a:off x="-2146" y="6385636"/>
            <a:ext cx="6098146"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787A7E"/>
                </a:solidFill>
                <a:effectLst/>
                <a:uLnTx/>
                <a:uFillTx/>
                <a:latin typeface="Trebuchet MS" panose="020B0603020202020204" pitchFamily="34" charset="0"/>
                <a:ea typeface="+mn-ea"/>
                <a:cs typeface="+mn-cs"/>
              </a:rPr>
              <a:t>SE-TRO-0138 Date of preparation April 2024</a:t>
            </a:r>
          </a:p>
        </p:txBody>
      </p:sp>
    </p:spTree>
    <p:extLst>
      <p:ext uri="{BB962C8B-B14F-4D97-AF65-F5344CB8AC3E}">
        <p14:creationId xmlns:p14="http://schemas.microsoft.com/office/powerpoint/2010/main" val="625220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7CB0A9-3628-467A-AFB6-C5C9D1707BF5}"/>
              </a:ext>
            </a:extLst>
          </p:cNvPr>
          <p:cNvSpPr>
            <a:spLocks noGrp="1"/>
          </p:cNvSpPr>
          <p:nvPr>
            <p:ph type="body" sz="quarter" idx="10"/>
          </p:nvPr>
        </p:nvSpPr>
        <p:spPr>
          <a:xfrm>
            <a:off x="5346634" y="601662"/>
            <a:ext cx="6612003" cy="5654675"/>
          </a:xfrm>
        </p:spPr>
        <p:txBody>
          <a:bodyPr/>
          <a:lstStyle/>
          <a:p>
            <a:pPr marL="0" indent="0">
              <a:buNone/>
            </a:pPr>
            <a:r>
              <a:rPr lang="en-US" sz="2400" b="1" dirty="0">
                <a:latin typeface="Trebuchet MS" panose="020B0603020202020204" pitchFamily="34" charset="0"/>
                <a:cs typeface="Arial"/>
              </a:rPr>
              <a:t>Trop-2 mRNA Expression and Association With Clinical Outcomes With Sacituzumab </a:t>
            </a:r>
            <a:r>
              <a:rPr lang="en-US" sz="2400" b="1" dirty="0" err="1">
                <a:latin typeface="Trebuchet MS" panose="020B0603020202020204" pitchFamily="34" charset="0"/>
                <a:cs typeface="Arial"/>
              </a:rPr>
              <a:t>Govitecan</a:t>
            </a:r>
            <a:r>
              <a:rPr lang="en-US" sz="2400" b="1" dirty="0">
                <a:latin typeface="Trebuchet MS" panose="020B0603020202020204" pitchFamily="34" charset="0"/>
                <a:cs typeface="Arial"/>
              </a:rPr>
              <a:t> (SG) in Patients With HR+/HER2‒ Metastatic Breast Cancer (</a:t>
            </a:r>
            <a:r>
              <a:rPr lang="en-US" sz="2400" b="1" dirty="0" err="1">
                <a:latin typeface="Trebuchet MS" panose="020B0603020202020204" pitchFamily="34" charset="0"/>
                <a:cs typeface="Arial"/>
              </a:rPr>
              <a:t>mBC</a:t>
            </a:r>
            <a:r>
              <a:rPr lang="en-US" sz="2400" b="1" dirty="0">
                <a:latin typeface="Trebuchet MS" panose="020B0603020202020204" pitchFamily="34" charset="0"/>
                <a:cs typeface="Arial"/>
              </a:rPr>
              <a:t>): Biomarker Results From the Phase 3 TROPiCS-02 Study</a:t>
            </a:r>
          </a:p>
          <a:p>
            <a:pPr marL="0" marR="0" lvl="0" indent="0" algn="l" defTabSz="914400" rtl="0" eaLnBrk="1" fontAlgn="auto" latinLnBrk="0" hangingPunct="1">
              <a:lnSpc>
                <a:spcPct val="120000"/>
              </a:lnSpc>
              <a:spcBef>
                <a:spcPts val="1000"/>
              </a:spcBef>
              <a:spcAft>
                <a:spcPts val="0"/>
              </a:spcAft>
              <a:buClr>
                <a:srgbClr val="008764"/>
              </a:buClr>
              <a:buSzTx/>
              <a:buFont typeface="Arial" panose="020B0604020202020204" pitchFamily="34" charset="0"/>
              <a:buNone/>
              <a:tabLst/>
              <a:defRPr/>
            </a:pPr>
            <a:r>
              <a:rPr kumimoji="0" lang="en-US" sz="1400" b="0" i="0" u="none" strike="noStrike" kern="1200" cap="none" spc="0" normalizeH="0" baseline="0" noProof="0" dirty="0">
                <a:ln>
                  <a:noFill/>
                </a:ln>
                <a:effectLst/>
                <a:uLnTx/>
                <a:uFillTx/>
                <a:latin typeface="Trebuchet MS" panose="020B0603020202020204" pitchFamily="34" charset="0"/>
                <a:cs typeface="Arial" panose="020B0604020202020204" pitchFamily="34" charset="0"/>
              </a:rPr>
              <a:t>Aditya Bardia,</a:t>
            </a:r>
            <a:r>
              <a:rPr kumimoji="0" lang="en-US" sz="1400" b="0" i="0" u="none" strike="noStrike" kern="1200" cap="none" spc="0" normalizeH="0" baseline="30000" noProof="0" dirty="0">
                <a:ln>
                  <a:noFill/>
                </a:ln>
                <a:effectLst/>
                <a:uLnTx/>
                <a:uFillTx/>
                <a:latin typeface="Trebuchet MS" panose="020B0603020202020204" pitchFamily="34" charset="0"/>
                <a:cs typeface="Arial" panose="020B0604020202020204" pitchFamily="34" charset="0"/>
              </a:rPr>
              <a:t>1</a:t>
            </a:r>
            <a:r>
              <a:rPr kumimoji="0" lang="en-US" sz="1400" b="0" i="0" u="none" strike="noStrike" kern="1200" cap="none" spc="0" normalizeH="0" baseline="0" noProof="0" dirty="0">
                <a:ln>
                  <a:noFill/>
                </a:ln>
                <a:effectLst/>
                <a:uLnTx/>
                <a:uFillTx/>
                <a:latin typeface="Trebuchet MS" panose="020B0603020202020204" pitchFamily="34" charset="0"/>
                <a:cs typeface="Arial" panose="020B0604020202020204" pitchFamily="34" charset="0"/>
              </a:rPr>
              <a:t> Hope S. Rugo,</a:t>
            </a:r>
            <a:r>
              <a:rPr kumimoji="0" lang="en-US" sz="1400" b="0" i="0" u="none" strike="noStrike" kern="1200" cap="none" spc="0" normalizeH="0" baseline="30000" noProof="0" dirty="0">
                <a:ln>
                  <a:noFill/>
                </a:ln>
                <a:effectLst/>
                <a:uLnTx/>
                <a:uFillTx/>
                <a:latin typeface="Trebuchet MS" panose="020B0603020202020204" pitchFamily="34" charset="0"/>
                <a:cs typeface="Arial" panose="020B0604020202020204" pitchFamily="34" charset="0"/>
              </a:rPr>
              <a:t>2</a:t>
            </a:r>
            <a:r>
              <a:rPr kumimoji="0" lang="en-US" sz="1400" b="0" i="0" u="none" strike="noStrike" kern="1200" cap="none" spc="0" normalizeH="0" baseline="0" noProof="0" dirty="0">
                <a:ln>
                  <a:noFill/>
                </a:ln>
                <a:effectLst/>
                <a:uLnTx/>
                <a:uFillTx/>
                <a:latin typeface="Trebuchet MS" panose="020B0603020202020204" pitchFamily="34" charset="0"/>
                <a:cs typeface="Arial" panose="020B0604020202020204" pitchFamily="34" charset="0"/>
              </a:rPr>
              <a:t> Javier Cortes,</a:t>
            </a:r>
            <a:r>
              <a:rPr kumimoji="0" lang="en-US" sz="1400" b="0" i="0" u="none" strike="noStrike" kern="1200" cap="none" spc="0" normalizeH="0" baseline="30000" noProof="0" dirty="0">
                <a:ln>
                  <a:noFill/>
                </a:ln>
                <a:effectLst/>
                <a:uLnTx/>
                <a:uFillTx/>
                <a:latin typeface="Trebuchet MS" panose="020B0603020202020204" pitchFamily="34" charset="0"/>
                <a:cs typeface="Arial" panose="020B0604020202020204" pitchFamily="34" charset="0"/>
              </a:rPr>
              <a:t>3</a:t>
            </a:r>
            <a:r>
              <a:rPr kumimoji="0" lang="en-US" sz="1400" b="0" i="0" u="none" strike="noStrike" kern="1200" cap="none" spc="0" normalizeH="0" baseline="0" noProof="0" dirty="0">
                <a:ln>
                  <a:noFill/>
                </a:ln>
                <a:effectLst/>
                <a:uLnTx/>
                <a:uFillTx/>
                <a:latin typeface="Trebuchet MS" panose="020B0603020202020204" pitchFamily="34" charset="0"/>
                <a:cs typeface="Arial" panose="020B0604020202020204" pitchFamily="34" charset="0"/>
              </a:rPr>
              <a:t> Sara Tolaney,</a:t>
            </a:r>
            <a:r>
              <a:rPr kumimoji="0" lang="en-US" sz="1400" b="0" i="0" u="none" strike="noStrike" kern="1200" cap="none" spc="0" normalizeH="0" baseline="30000" noProof="0" dirty="0">
                <a:ln>
                  <a:noFill/>
                </a:ln>
                <a:effectLst/>
                <a:uLnTx/>
                <a:uFillTx/>
                <a:latin typeface="Trebuchet MS" panose="020B0603020202020204" pitchFamily="34" charset="0"/>
                <a:cs typeface="Arial" panose="020B0604020202020204" pitchFamily="34" charset="0"/>
              </a:rPr>
              <a:t>4</a:t>
            </a:r>
            <a:r>
              <a:rPr kumimoji="0" lang="en-US" sz="1400" b="0" i="0" u="none" strike="noStrike" kern="1200" cap="none" spc="0" normalizeH="0" baseline="0" noProof="0" dirty="0">
                <a:ln>
                  <a:noFill/>
                </a:ln>
                <a:effectLst/>
                <a:uLnTx/>
                <a:uFillTx/>
                <a:latin typeface="Trebuchet MS" panose="020B0603020202020204" pitchFamily="34" charset="0"/>
                <a:cs typeface="Arial" panose="020B0604020202020204" pitchFamily="34" charset="0"/>
              </a:rPr>
              <a:t> Peter Schmid,</a:t>
            </a:r>
            <a:r>
              <a:rPr kumimoji="0" lang="en-US" sz="1400" b="0" i="0" u="none" strike="noStrike" kern="1200" cap="none" spc="0" normalizeH="0" baseline="30000" noProof="0" dirty="0">
                <a:ln>
                  <a:noFill/>
                </a:ln>
                <a:effectLst/>
                <a:uLnTx/>
                <a:uFillTx/>
                <a:latin typeface="Trebuchet MS" panose="020B0603020202020204" pitchFamily="34" charset="0"/>
                <a:cs typeface="Arial" panose="020B0604020202020204" pitchFamily="34" charset="0"/>
              </a:rPr>
              <a:t>5</a:t>
            </a:r>
            <a:r>
              <a:rPr kumimoji="0" lang="en-US" sz="1400" b="0" i="0" u="none" strike="noStrike" kern="1200" cap="none" spc="0" normalizeH="0" baseline="0" noProof="0" dirty="0">
                <a:ln>
                  <a:noFill/>
                </a:ln>
                <a:effectLst/>
                <a:uLnTx/>
                <a:uFillTx/>
                <a:latin typeface="Trebuchet MS" panose="020B0603020202020204" pitchFamily="34" charset="0"/>
                <a:cs typeface="Arial" panose="020B0604020202020204" pitchFamily="34" charset="0"/>
              </a:rPr>
              <a:t> Monica Motwani,</a:t>
            </a:r>
            <a:r>
              <a:rPr kumimoji="0" lang="en-US" sz="1400" b="0" i="0" u="none" strike="noStrike" kern="1200" cap="none" spc="0" normalizeH="0" baseline="30000" noProof="0" dirty="0">
                <a:ln>
                  <a:noFill/>
                </a:ln>
                <a:effectLst/>
                <a:uLnTx/>
                <a:uFillTx/>
                <a:latin typeface="Trebuchet MS" panose="020B0603020202020204" pitchFamily="34" charset="0"/>
                <a:cs typeface="Arial" panose="020B0604020202020204" pitchFamily="34" charset="0"/>
              </a:rPr>
              <a:t>6</a:t>
            </a:r>
            <a:r>
              <a:rPr kumimoji="0" lang="en-US" sz="1400" b="0" i="0" u="none" strike="noStrike" kern="1200" cap="none" spc="0" normalizeH="0" baseline="0" noProof="0" dirty="0">
                <a:ln>
                  <a:noFill/>
                </a:ln>
                <a:effectLst/>
                <a:uLnTx/>
                <a:uFillTx/>
                <a:latin typeface="Trebuchet MS" panose="020B0603020202020204" pitchFamily="34" charset="0"/>
                <a:cs typeface="Arial" panose="020B0604020202020204" pitchFamily="34" charset="0"/>
              </a:rPr>
              <a:t> Oh Kyu Yoon,</a:t>
            </a:r>
            <a:r>
              <a:rPr kumimoji="0" lang="en-US" sz="1400" b="0" i="0" u="none" strike="noStrike" kern="1200" cap="none" spc="0" normalizeH="0" baseline="30000" noProof="0" dirty="0">
                <a:ln>
                  <a:noFill/>
                </a:ln>
                <a:effectLst/>
                <a:uLnTx/>
                <a:uFillTx/>
                <a:latin typeface="Trebuchet MS" panose="020B0603020202020204" pitchFamily="34" charset="0"/>
                <a:cs typeface="Arial" panose="020B0604020202020204" pitchFamily="34" charset="0"/>
              </a:rPr>
              <a:t>6</a:t>
            </a:r>
            <a:r>
              <a:rPr kumimoji="0" lang="en-US" sz="1400" b="0" i="0" u="none" strike="noStrike" kern="1200" cap="none" spc="0" normalizeH="0" baseline="0" noProof="0" dirty="0">
                <a:ln>
                  <a:noFill/>
                </a:ln>
                <a:effectLst/>
                <a:uLnTx/>
                <a:uFillTx/>
                <a:latin typeface="Trebuchet MS" panose="020B0603020202020204" pitchFamily="34" charset="0"/>
                <a:cs typeface="Arial" panose="020B0604020202020204" pitchFamily="34" charset="0"/>
              </a:rPr>
              <a:t> Jillian Boice,</a:t>
            </a:r>
            <a:r>
              <a:rPr kumimoji="0" lang="en-US" sz="1400" b="0" i="0" u="none" strike="noStrike" kern="1200" cap="none" spc="0" normalizeH="0" baseline="30000" noProof="0" dirty="0">
                <a:ln>
                  <a:noFill/>
                </a:ln>
                <a:effectLst/>
                <a:uLnTx/>
                <a:uFillTx/>
                <a:latin typeface="Trebuchet MS" panose="020B0603020202020204" pitchFamily="34" charset="0"/>
                <a:cs typeface="Arial" panose="020B0604020202020204" pitchFamily="34" charset="0"/>
              </a:rPr>
              <a:t>6</a:t>
            </a:r>
            <a:r>
              <a:rPr kumimoji="0" lang="en-US" sz="1400" b="0" i="0" u="none" strike="noStrike" kern="1200" cap="none" spc="0" normalizeH="0" baseline="0" noProof="0" dirty="0">
                <a:ln>
                  <a:noFill/>
                </a:ln>
                <a:effectLst/>
                <a:uLnTx/>
                <a:uFillTx/>
                <a:latin typeface="Trebuchet MS" panose="020B0603020202020204" pitchFamily="34" charset="0"/>
                <a:cs typeface="Arial" panose="020B0604020202020204" pitchFamily="34" charset="0"/>
              </a:rPr>
              <a:t> Luting Zhuo,</a:t>
            </a:r>
            <a:r>
              <a:rPr kumimoji="0" lang="en-US" sz="1400" b="0" i="0" u="none" strike="noStrike" kern="1200" cap="none" spc="0" normalizeH="0" baseline="30000" noProof="0" dirty="0">
                <a:ln>
                  <a:noFill/>
                </a:ln>
                <a:effectLst/>
                <a:uLnTx/>
                <a:uFillTx/>
                <a:latin typeface="Trebuchet MS" panose="020B0603020202020204" pitchFamily="34" charset="0"/>
                <a:cs typeface="Arial" panose="020B0604020202020204" pitchFamily="34" charset="0"/>
              </a:rPr>
              <a:t>6</a:t>
            </a:r>
            <a:r>
              <a:rPr kumimoji="0" lang="en-US" sz="1400" b="0" i="0" u="none" strike="noStrike" kern="1200" cap="none" spc="0" normalizeH="0" baseline="0" noProof="0" dirty="0">
                <a:ln>
                  <a:noFill/>
                </a:ln>
                <a:effectLst/>
                <a:uLnTx/>
                <a:uFillTx/>
                <a:latin typeface="Trebuchet MS" panose="020B0603020202020204" pitchFamily="34" charset="0"/>
                <a:cs typeface="Arial" panose="020B0604020202020204" pitchFamily="34" charset="0"/>
              </a:rPr>
              <a:t> Frederik Marmé</a:t>
            </a:r>
            <a:r>
              <a:rPr kumimoji="0" lang="en-US" sz="1400" b="0" i="0" u="none" strike="noStrike" kern="1200" cap="none" spc="0" normalizeH="0" baseline="30000" noProof="0" dirty="0">
                <a:ln>
                  <a:noFill/>
                </a:ln>
                <a:effectLst/>
                <a:uLnTx/>
                <a:uFillTx/>
                <a:latin typeface="Trebuchet MS" panose="020B0603020202020204" pitchFamily="34" charset="0"/>
                <a:cs typeface="Arial" panose="020B0604020202020204" pitchFamily="34" charset="0"/>
              </a:rPr>
              <a:t>7</a:t>
            </a:r>
          </a:p>
          <a:p>
            <a:pPr marL="0" indent="0">
              <a:buNone/>
            </a:pPr>
            <a:endParaRPr lang="en-US" sz="1400" dirty="0">
              <a:latin typeface="Trebuchet MS" panose="020B0603020202020204" pitchFamily="34" charset="0"/>
            </a:endParaRPr>
          </a:p>
          <a:p>
            <a:pPr marL="0" indent="0">
              <a:buNone/>
            </a:pPr>
            <a:r>
              <a:rPr kumimoji="0" lang="en-US" sz="800" b="0" i="0" u="none" strike="noStrike" kern="1200" cap="none" spc="0" normalizeH="0" baseline="30000" noProof="0" dirty="0">
                <a:ln>
                  <a:noFill/>
                </a:ln>
                <a:effectLst/>
                <a:uLnTx/>
                <a:uFillTx/>
                <a:latin typeface="Trebuchet MS" panose="020B0603020202020204" pitchFamily="34" charset="0"/>
                <a:cs typeface="Arial" panose="020B0604020202020204" pitchFamily="34" charset="0"/>
              </a:rPr>
              <a:t>1</a:t>
            </a:r>
            <a:r>
              <a:rPr kumimoji="0" lang="en-US" sz="800" b="0" i="0" u="none" strike="noStrike" kern="1200" cap="none" spc="0" normalizeH="0" baseline="0" noProof="0" dirty="0">
                <a:ln>
                  <a:noFill/>
                </a:ln>
                <a:effectLst/>
                <a:uLnTx/>
                <a:uFillTx/>
                <a:latin typeface="Trebuchet MS" panose="020B0603020202020204" pitchFamily="34" charset="0"/>
                <a:cs typeface="Arial" panose="020B0604020202020204" pitchFamily="34" charset="0"/>
              </a:rPr>
              <a:t>Medical Oncology, Massachusetts General Hospital Cancer Center, Harvard Medical School, Boston, MA, USA; </a:t>
            </a:r>
            <a:r>
              <a:rPr kumimoji="0" lang="en-US" sz="800" b="0" i="0" u="none" strike="noStrike" kern="1200" cap="none" spc="0" normalizeH="0" baseline="30000" noProof="0" dirty="0">
                <a:ln>
                  <a:noFill/>
                </a:ln>
                <a:effectLst/>
                <a:uLnTx/>
                <a:uFillTx/>
                <a:latin typeface="Trebuchet MS" panose="020B0603020202020204" pitchFamily="34" charset="0"/>
                <a:cs typeface="Arial" panose="020B0604020202020204" pitchFamily="34" charset="0"/>
              </a:rPr>
              <a:t>2</a:t>
            </a:r>
            <a:r>
              <a:rPr kumimoji="0" lang="en-US" sz="800" b="0" i="0" u="none" strike="noStrike" kern="1200" cap="none" spc="0" normalizeH="0" baseline="0" noProof="0" dirty="0">
                <a:ln>
                  <a:noFill/>
                </a:ln>
                <a:effectLst/>
                <a:uLnTx/>
                <a:uFillTx/>
                <a:latin typeface="Trebuchet MS" panose="020B0603020202020204" pitchFamily="34" charset="0"/>
                <a:cs typeface="Arial" panose="020B0604020202020204" pitchFamily="34" charset="0"/>
              </a:rPr>
              <a:t>Department of Medicine, University of California Helen Diller Family Comprehensive Cancer Center, San Francisco, CA, USA; </a:t>
            </a:r>
            <a:r>
              <a:rPr kumimoji="0" lang="en-US" sz="800" b="0" i="0" u="none" strike="noStrike" kern="1200" cap="none" spc="0" normalizeH="0" baseline="30000" noProof="0" dirty="0">
                <a:ln>
                  <a:noFill/>
                </a:ln>
                <a:effectLst/>
                <a:uLnTx/>
                <a:uFillTx/>
                <a:latin typeface="Trebuchet MS" panose="020B0603020202020204" pitchFamily="34" charset="0"/>
                <a:cs typeface="Arial" panose="020B0604020202020204" pitchFamily="34" charset="0"/>
              </a:rPr>
              <a:t>3</a:t>
            </a:r>
            <a:r>
              <a:rPr kumimoji="0" lang="en-US" sz="800" b="0" i="0" u="none" strike="noStrike" kern="1200" cap="none" spc="0" normalizeH="0" baseline="0" noProof="0" dirty="0">
                <a:ln>
                  <a:noFill/>
                </a:ln>
                <a:effectLst/>
                <a:uLnTx/>
                <a:uFillTx/>
                <a:latin typeface="Trebuchet MS" panose="020B0603020202020204" pitchFamily="34" charset="0"/>
                <a:cs typeface="Arial" panose="020B0604020202020204" pitchFamily="34" charset="0"/>
              </a:rPr>
              <a:t>Medical Oncology Department, International Breast Cancer Center (IBCC), Pangaea Oncology, Madrid, Spain; </a:t>
            </a:r>
            <a:r>
              <a:rPr kumimoji="0" lang="en-US" sz="800" b="0" i="0" u="none" strike="noStrike" kern="1200" cap="none" spc="0" normalizeH="0" baseline="30000" noProof="0" dirty="0">
                <a:ln>
                  <a:noFill/>
                </a:ln>
                <a:effectLst/>
                <a:uLnTx/>
                <a:uFillTx/>
                <a:latin typeface="Trebuchet MS" panose="020B0603020202020204" pitchFamily="34" charset="0"/>
                <a:cs typeface="Arial" panose="020B0604020202020204" pitchFamily="34" charset="0"/>
              </a:rPr>
              <a:t>4</a:t>
            </a:r>
            <a:r>
              <a:rPr kumimoji="0" lang="en-US" sz="800" b="0" i="0" u="none" strike="noStrike" kern="1200" cap="none" spc="0" normalizeH="0" baseline="0" noProof="0" dirty="0">
                <a:ln>
                  <a:noFill/>
                </a:ln>
                <a:effectLst/>
                <a:uLnTx/>
                <a:uFillTx/>
                <a:latin typeface="Trebuchet MS" panose="020B0603020202020204" pitchFamily="34" charset="0"/>
                <a:cs typeface="Arial" panose="020B0604020202020204" pitchFamily="34" charset="0"/>
              </a:rPr>
              <a:t>Department of Medical Oncology, Dana-Farber Cancer Institute, Boston, MA, USA; </a:t>
            </a:r>
            <a:r>
              <a:rPr kumimoji="0" lang="en-US" sz="800" b="0" i="0" u="none" strike="noStrike" kern="1200" cap="none" spc="0" normalizeH="0" baseline="30000" noProof="0" dirty="0">
                <a:ln>
                  <a:noFill/>
                </a:ln>
                <a:effectLst/>
                <a:uLnTx/>
                <a:uFillTx/>
                <a:latin typeface="Trebuchet MS" panose="020B0603020202020204" pitchFamily="34" charset="0"/>
                <a:cs typeface="Arial" panose="020B0604020202020204" pitchFamily="34" charset="0"/>
              </a:rPr>
              <a:t>5</a:t>
            </a:r>
            <a:r>
              <a:rPr kumimoji="0" lang="en-US" sz="800" b="0" i="0" u="none" strike="noStrike" kern="1200" cap="none" spc="0" normalizeH="0" baseline="0" noProof="0" dirty="0">
                <a:ln>
                  <a:noFill/>
                </a:ln>
                <a:effectLst/>
                <a:uLnTx/>
                <a:uFillTx/>
                <a:latin typeface="Trebuchet MS" panose="020B0603020202020204" pitchFamily="34" charset="0"/>
                <a:cs typeface="Arial" panose="020B0604020202020204" pitchFamily="34" charset="0"/>
              </a:rPr>
              <a:t>Barts Cancer Institute, Queen Mary University of London, London, UK; </a:t>
            </a:r>
            <a:r>
              <a:rPr kumimoji="0" lang="en-US" sz="800" b="0" i="0" u="none" strike="noStrike" kern="1200" cap="none" spc="0" normalizeH="0" baseline="30000" noProof="0" dirty="0">
                <a:ln>
                  <a:noFill/>
                </a:ln>
                <a:effectLst/>
                <a:uLnTx/>
                <a:uFillTx/>
                <a:latin typeface="Trebuchet MS" panose="020B0603020202020204" pitchFamily="34" charset="0"/>
                <a:cs typeface="Arial" panose="020B0604020202020204" pitchFamily="34" charset="0"/>
              </a:rPr>
              <a:t>6</a:t>
            </a:r>
            <a:r>
              <a:rPr kumimoji="0" lang="en-US" sz="800" b="0" i="0" u="none" strike="noStrike" kern="1200" cap="none" spc="0" normalizeH="0" baseline="0" noProof="0" dirty="0">
                <a:ln>
                  <a:noFill/>
                </a:ln>
                <a:effectLst/>
                <a:uLnTx/>
                <a:uFillTx/>
                <a:latin typeface="Trebuchet MS" panose="020B0603020202020204" pitchFamily="34" charset="0"/>
                <a:cs typeface="Arial" panose="020B0604020202020204" pitchFamily="34" charset="0"/>
              </a:rPr>
              <a:t>Gilead Sciences, Inc., Foster City, CA, USA; </a:t>
            </a:r>
            <a:r>
              <a:rPr kumimoji="0" lang="en-US" sz="800" b="0" i="0" u="none" strike="noStrike" kern="1200" cap="none" spc="0" normalizeH="0" baseline="30000" noProof="0" dirty="0">
                <a:ln>
                  <a:noFill/>
                </a:ln>
                <a:effectLst/>
                <a:uLnTx/>
                <a:uFillTx/>
                <a:latin typeface="Trebuchet MS" panose="020B0603020202020204" pitchFamily="34" charset="0"/>
                <a:cs typeface="Arial" panose="020B0604020202020204" pitchFamily="34" charset="0"/>
              </a:rPr>
              <a:t>7</a:t>
            </a:r>
            <a:r>
              <a:rPr kumimoji="0" lang="en-US" sz="800" b="0" i="0" u="none" strike="noStrike" kern="1200" cap="none" spc="0" normalizeH="0" baseline="0" noProof="0" dirty="0">
                <a:ln>
                  <a:noFill/>
                </a:ln>
                <a:effectLst/>
                <a:uLnTx/>
                <a:uFillTx/>
                <a:latin typeface="Trebuchet MS" panose="020B0603020202020204" pitchFamily="34" charset="0"/>
                <a:cs typeface="Arial" panose="020B0604020202020204" pitchFamily="34" charset="0"/>
              </a:rPr>
              <a:t>Medical Faculty Mannheim, Heidelberg University, Department of Obstetrics and Gynecology, Mannheim, Germany</a:t>
            </a:r>
            <a:br>
              <a:rPr lang="en-US" sz="800" i="1" dirty="0">
                <a:effectLst/>
                <a:latin typeface="Calibri" panose="020F0502020204030204" pitchFamily="34" charset="0"/>
                <a:ea typeface="Calibri" panose="020F0502020204030204" pitchFamily="34" charset="0"/>
                <a:cs typeface="Times New Roman" panose="02020603050405020304" pitchFamily="18" charset="0"/>
              </a:rPr>
            </a:br>
            <a:endParaRPr lang="en-US" sz="800" dirty="0"/>
          </a:p>
        </p:txBody>
      </p:sp>
    </p:spTree>
    <p:extLst>
      <p:ext uri="{BB962C8B-B14F-4D97-AF65-F5344CB8AC3E}">
        <p14:creationId xmlns:p14="http://schemas.microsoft.com/office/powerpoint/2010/main" val="3048027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56F15D6-FD9A-1338-FC5A-DD86BCFDF82E}"/>
              </a:ext>
            </a:extLst>
          </p:cNvPr>
          <p:cNvSpPr>
            <a:spLocks noGrp="1"/>
          </p:cNvSpPr>
          <p:nvPr>
            <p:ph type="title"/>
          </p:nvPr>
        </p:nvSpPr>
        <p:spPr>
          <a:xfrm>
            <a:off x="647700" y="365994"/>
            <a:ext cx="10972800" cy="1371600"/>
          </a:xfrm>
        </p:spPr>
        <p:txBody>
          <a:bodyPr>
            <a:normAutofit/>
          </a:bodyPr>
          <a:lstStyle/>
          <a:p>
            <a:r>
              <a:rPr lang="en-US" b="1"/>
              <a:t>Introduction</a:t>
            </a:r>
            <a:br>
              <a:rPr lang="en-US" b="1"/>
            </a:br>
            <a:endParaRPr lang="en-US" b="1"/>
          </a:p>
        </p:txBody>
      </p:sp>
      <p:sp>
        <p:nvSpPr>
          <p:cNvPr id="3" name="Slide Number Placeholder 2">
            <a:extLst>
              <a:ext uri="{FF2B5EF4-FFF2-40B4-BE49-F238E27FC236}">
                <a16:creationId xmlns:a16="http://schemas.microsoft.com/office/drawing/2014/main" id="{F159B975-84E6-61EC-39F2-E6136DC6964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33F7A0-71F0-446B-9DE8-6D75BE64EE0F}"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EDA4CE72-266C-1B71-1657-5165995BDF27}"/>
              </a:ext>
            </a:extLst>
          </p:cNvPr>
          <p:cNvSpPr txBox="1"/>
          <p:nvPr/>
        </p:nvSpPr>
        <p:spPr>
          <a:xfrm>
            <a:off x="410169" y="5507848"/>
            <a:ext cx="113716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700" b="0" i="0" u="none" strike="noStrike" kern="1200" cap="none" spc="0" normalizeH="0" baseline="0" noProof="0">
                <a:ln>
                  <a:noFill/>
                </a:ln>
                <a:solidFill>
                  <a:srgbClr val="54565B"/>
                </a:solidFill>
                <a:effectLst/>
                <a:uLnTx/>
                <a:uFillTx/>
                <a:latin typeface="Trebuchet MS"/>
                <a:ea typeface="+mn-ea"/>
                <a:cs typeface="+mn-cs"/>
              </a:rPr>
            </a:br>
            <a:endParaRPr kumimoji="0" lang="en-US" sz="700" b="0" i="0" u="none" strike="noStrike" kern="1200" cap="none" spc="0" normalizeH="0" baseline="0" noProof="0">
              <a:ln>
                <a:noFill/>
              </a:ln>
              <a:solidFill>
                <a:srgbClr val="54565B"/>
              </a:solidFill>
              <a:effectLst/>
              <a:uLnTx/>
              <a:uFillTx/>
              <a:latin typeface="Trebuchet MS"/>
              <a:ea typeface="+mn-ea"/>
              <a:cs typeface="+mn-cs"/>
            </a:endParaRPr>
          </a:p>
        </p:txBody>
      </p:sp>
      <p:sp>
        <p:nvSpPr>
          <p:cNvPr id="23" name="TextBox 22">
            <a:extLst>
              <a:ext uri="{FF2B5EF4-FFF2-40B4-BE49-F238E27FC236}">
                <a16:creationId xmlns:a16="http://schemas.microsoft.com/office/drawing/2014/main" id="{C8E79234-FDB9-4D18-88D9-9D9331E96EDA}"/>
              </a:ext>
            </a:extLst>
          </p:cNvPr>
          <p:cNvSpPr txBox="1"/>
          <p:nvPr/>
        </p:nvSpPr>
        <p:spPr>
          <a:xfrm>
            <a:off x="65676" y="6532358"/>
            <a:ext cx="489098"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EAA09E-D67E-864E-8466-C38E88600C4F}" type="slidenum">
              <a:rPr kumimoji="0" lang="en-US" sz="800" b="0" i="0" u="none" strike="noStrike" kern="1200" cap="none" spc="0" normalizeH="0" baseline="0" noProof="0" smtClean="0">
                <a:ln>
                  <a:noFill/>
                </a:ln>
                <a:solidFill>
                  <a:srgbClr val="C6CAC6"/>
                </a:solidFill>
                <a:effectLst/>
                <a:uLnTx/>
                <a:uFillTx/>
                <a:latin typeface="Trebuchet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GB" sz="800" b="0" i="0" u="none" strike="noStrike" kern="1200" cap="none" spc="0" normalizeH="0" baseline="0" noProof="0">
              <a:ln>
                <a:noFill/>
              </a:ln>
              <a:solidFill>
                <a:srgbClr val="C6CAC6"/>
              </a:solidFill>
              <a:effectLst/>
              <a:uLnTx/>
              <a:uFillTx/>
              <a:latin typeface="Trebuchet MS"/>
              <a:ea typeface="+mn-ea"/>
              <a:cs typeface="+mn-cs"/>
            </a:endParaRPr>
          </a:p>
        </p:txBody>
      </p:sp>
      <p:sp>
        <p:nvSpPr>
          <p:cNvPr id="25" name="Footer Placeholder 29">
            <a:extLst>
              <a:ext uri="{FF2B5EF4-FFF2-40B4-BE49-F238E27FC236}">
                <a16:creationId xmlns:a16="http://schemas.microsoft.com/office/drawing/2014/main" id="{301D1E7C-747F-405D-882B-30F62F623848}"/>
              </a:ext>
            </a:extLst>
          </p:cNvPr>
          <p:cNvSpPr txBox="1">
            <a:spLocks/>
          </p:cNvSpPr>
          <p:nvPr/>
        </p:nvSpPr>
        <p:spPr>
          <a:xfrm>
            <a:off x="554774" y="5847555"/>
            <a:ext cx="11426211" cy="644451"/>
          </a:xfrm>
          <a:prstGeom prst="rect">
            <a:avLst/>
          </a:prstGeom>
        </p:spPr>
        <p:txBody>
          <a:bodyPr vert="horz" lIns="0" tIns="45720" rIns="0" bIns="45720" rtlCol="0" anchor="b"/>
          <a:lstStyle>
            <a:defPPr>
              <a:defRPr lang="en-US"/>
            </a:defPPr>
            <a:lvl1pPr marL="0" algn="l"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30000" noProof="0" dirty="0" err="1">
                <a:ln>
                  <a:noFill/>
                </a:ln>
                <a:solidFill>
                  <a:srgbClr val="54565B"/>
                </a:solidFill>
                <a:effectLst/>
                <a:uLnTx/>
                <a:uFillTx/>
                <a:latin typeface="Trebuchet MS"/>
                <a:ea typeface="+mn-ea"/>
                <a:cs typeface="Arial" panose="020B0604020202020204" pitchFamily="34" charset="0"/>
              </a:rPr>
              <a:t>a</a:t>
            </a:r>
            <a:r>
              <a:rPr kumimoji="0" lang="en-US" sz="900" b="0" i="0" u="none" strike="noStrike" kern="1200" cap="none" spc="0" normalizeH="0" baseline="0" noProof="0" dirty="0" err="1">
                <a:ln>
                  <a:noFill/>
                </a:ln>
                <a:solidFill>
                  <a:srgbClr val="54565B"/>
                </a:solidFill>
                <a:effectLst/>
                <a:uLnTx/>
                <a:uFillTx/>
                <a:latin typeface="Trebuchet MS"/>
                <a:ea typeface="+mn-ea"/>
                <a:cs typeface="Arial" panose="020B0604020202020204" pitchFamily="34" charset="0"/>
              </a:rPr>
              <a:t>IHC</a:t>
            </a:r>
            <a:r>
              <a:rPr kumimoji="0" lang="en-US" sz="900" b="0"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rPr>
              <a:t> 0, IHC 1+, or IHC2+ and in situ hybridization-negative (ISH-).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rPr>
              <a:t>ADC, antibody-drug conjugate; HER2‒, human epidermal growth factor receptor 2-negative; HR+, hormonal receptor–positive; IHC, immunohistochemistry; </a:t>
            </a:r>
            <a:r>
              <a:rPr kumimoji="0" lang="en-US" sz="900" b="0" i="0" u="none" strike="noStrike" kern="1200" cap="none" spc="0" normalizeH="0" baseline="0" noProof="0" dirty="0" err="1">
                <a:ln>
                  <a:noFill/>
                </a:ln>
                <a:solidFill>
                  <a:srgbClr val="54565B"/>
                </a:solidFill>
                <a:effectLst/>
                <a:uLnTx/>
                <a:uFillTx/>
                <a:latin typeface="Trebuchet MS"/>
                <a:ea typeface="+mn-ea"/>
                <a:cs typeface="Arial" panose="020B0604020202020204" pitchFamily="34" charset="0"/>
              </a:rPr>
              <a:t>mBC</a:t>
            </a:r>
            <a:r>
              <a:rPr kumimoji="0" lang="en-US" sz="900" b="0"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rPr>
              <a:t>, metastatic breast cancer; </a:t>
            </a:r>
            <a:r>
              <a:rPr kumimoji="0" lang="en-US" sz="900" b="0" i="0" u="none" strike="noStrike" kern="1200" cap="none" spc="0" normalizeH="0" baseline="0" noProof="0" dirty="0" err="1">
                <a:ln>
                  <a:noFill/>
                </a:ln>
                <a:solidFill>
                  <a:srgbClr val="54565B"/>
                </a:solidFill>
                <a:effectLst/>
                <a:uLnTx/>
                <a:uFillTx/>
                <a:latin typeface="Trebuchet MS"/>
                <a:ea typeface="+mn-ea"/>
                <a:cs typeface="Arial" panose="020B0604020202020204" pitchFamily="34" charset="0"/>
              </a:rPr>
              <a:t>mo</a:t>
            </a:r>
            <a:r>
              <a:rPr kumimoji="0" lang="en-US" sz="900" b="0"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rPr>
              <a:t>, months; PFS, progression-free survival; OS, overall survival; SG, Sacituzumab </a:t>
            </a:r>
            <a:r>
              <a:rPr kumimoji="0" lang="en-US" sz="900" b="0" i="0" u="none" strike="noStrike" kern="1200" cap="none" spc="0" normalizeH="0" baseline="0" noProof="0" dirty="0" err="1">
                <a:ln>
                  <a:noFill/>
                </a:ln>
                <a:solidFill>
                  <a:srgbClr val="54565B"/>
                </a:solidFill>
                <a:effectLst/>
                <a:uLnTx/>
                <a:uFillTx/>
                <a:latin typeface="Trebuchet MS"/>
                <a:ea typeface="+mn-ea"/>
                <a:cs typeface="Arial" panose="020B0604020202020204" pitchFamily="34" charset="0"/>
              </a:rPr>
              <a:t>govitecan</a:t>
            </a:r>
            <a:r>
              <a:rPr kumimoji="0" lang="en-US" sz="900" b="0"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rPr>
              <a:t>; TPC, treatment of physician’s choice; Trop-2, trophoblast cell surface antigen </a:t>
            </a:r>
            <a:br>
              <a:rPr kumimoji="0" lang="en-US" sz="900" b="0"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rPr>
            </a:br>
            <a:r>
              <a:rPr kumimoji="0" lang="en-US" sz="900" b="0"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rPr>
              <a:t>1. American Cancer Society. Key Statistics for Breast Cancer. https://www.cancer.org/cancer/breast-cancer/about/how-common-is-breast-cancer.html. Accessed March 15, 2023; 2. American Cancer Society. Female Breast Cancer Subtypes. https://seer.cancer.gov/statfacts/html/breast-subtypes.html. Accessed March 15, 2023; 3. TRODELVY® (sacituzumab </a:t>
            </a:r>
            <a:r>
              <a:rPr kumimoji="0" lang="en-US" sz="900" b="0" i="0" u="none" strike="noStrike" kern="1200" cap="none" spc="0" normalizeH="0" baseline="0" noProof="0" dirty="0" err="1">
                <a:ln>
                  <a:noFill/>
                </a:ln>
                <a:solidFill>
                  <a:srgbClr val="54565B"/>
                </a:solidFill>
                <a:effectLst/>
                <a:uLnTx/>
                <a:uFillTx/>
                <a:latin typeface="Trebuchet MS"/>
                <a:ea typeface="+mn-ea"/>
                <a:cs typeface="Arial" panose="020B0604020202020204" pitchFamily="34" charset="0"/>
              </a:rPr>
              <a:t>govitecan</a:t>
            </a:r>
            <a:r>
              <a:rPr kumimoji="0" lang="en-US" sz="900" b="0"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rPr>
              <a:t>) SmPC.2023/07; 4. </a:t>
            </a:r>
            <a:r>
              <a:rPr kumimoji="0" lang="en-US" sz="900" b="0" i="0" u="none" strike="noStrike" kern="1200" cap="none" spc="0" normalizeH="0" baseline="0" noProof="0" dirty="0" err="1">
                <a:ln>
                  <a:noFill/>
                </a:ln>
                <a:solidFill>
                  <a:srgbClr val="54565B"/>
                </a:solidFill>
                <a:effectLst/>
                <a:uLnTx/>
                <a:uFillTx/>
                <a:latin typeface="Trebuchet MS"/>
                <a:ea typeface="+mn-ea"/>
                <a:cs typeface="Arial" panose="020B0604020202020204" pitchFamily="34" charset="0"/>
              </a:rPr>
              <a:t>Rugo</a:t>
            </a:r>
            <a:r>
              <a:rPr kumimoji="0" lang="en-US" sz="900" b="0"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rPr>
              <a:t> HS, et al. J Clin Oncol. 2022;40:3365-3376; 5. </a:t>
            </a:r>
            <a:r>
              <a:rPr kumimoji="0" lang="en-US" sz="900" b="0" i="0" u="none" strike="noStrike" kern="1200" cap="none" spc="0" normalizeH="0" baseline="0" noProof="0" dirty="0" err="1">
                <a:ln>
                  <a:noFill/>
                </a:ln>
                <a:solidFill>
                  <a:srgbClr val="54565B"/>
                </a:solidFill>
                <a:effectLst/>
                <a:uLnTx/>
                <a:uFillTx/>
                <a:latin typeface="Trebuchet MS"/>
                <a:ea typeface="+mn-ea"/>
                <a:cs typeface="Arial" panose="020B0604020202020204" pitchFamily="34" charset="0"/>
              </a:rPr>
              <a:t>Rugo</a:t>
            </a:r>
            <a:r>
              <a:rPr kumimoji="0" lang="en-US" sz="900" b="0"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rPr>
              <a:t> HS, et al. Oral presentation at San Antonio Breast Cancer Symposium (SABCS); December 6-10, 2022; San Antonio, TX, USA. Abstract GS1-11; 6. </a:t>
            </a:r>
            <a:r>
              <a:rPr kumimoji="0" lang="en-US" sz="900" b="0" i="0" u="none" strike="noStrike" kern="1200" cap="none" spc="0" normalizeH="0" baseline="0" noProof="0" dirty="0" err="1">
                <a:ln>
                  <a:noFill/>
                </a:ln>
                <a:solidFill>
                  <a:srgbClr val="54565B"/>
                </a:solidFill>
                <a:effectLst/>
                <a:uLnTx/>
                <a:uFillTx/>
                <a:latin typeface="Trebuchet MS"/>
                <a:ea typeface="+mn-ea"/>
                <a:cs typeface="Arial" panose="020B0604020202020204" pitchFamily="34" charset="0"/>
              </a:rPr>
              <a:t>Bardia</a:t>
            </a:r>
            <a:r>
              <a:rPr kumimoji="0" lang="en-US" sz="900" b="0"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rPr>
              <a:t> A, et al. Trop-2 mRNA Expression and Association With Clinical Outcomes With Sacituzumab </a:t>
            </a:r>
            <a:r>
              <a:rPr kumimoji="0" lang="en-US" sz="900" b="0" i="0" u="none" strike="noStrike" kern="1200" cap="none" spc="0" normalizeH="0" baseline="0" noProof="0" dirty="0" err="1">
                <a:ln>
                  <a:noFill/>
                </a:ln>
                <a:solidFill>
                  <a:srgbClr val="54565B"/>
                </a:solidFill>
                <a:effectLst/>
                <a:uLnTx/>
                <a:uFillTx/>
                <a:latin typeface="Trebuchet MS"/>
                <a:ea typeface="+mn-ea"/>
                <a:cs typeface="Arial" panose="020B0604020202020204" pitchFamily="34" charset="0"/>
              </a:rPr>
              <a:t>Govitecan</a:t>
            </a:r>
            <a:r>
              <a:rPr kumimoji="0" lang="en-US" sz="900" b="0"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rPr>
              <a:t> (SG) in Patients With HR+/HER2‒ Metastatic Breast Cancer (</a:t>
            </a:r>
            <a:r>
              <a:rPr kumimoji="0" lang="en-US" sz="900" b="0" i="0" u="none" strike="noStrike" kern="1200" cap="none" spc="0" normalizeH="0" baseline="0" noProof="0" dirty="0" err="1">
                <a:ln>
                  <a:noFill/>
                </a:ln>
                <a:solidFill>
                  <a:srgbClr val="54565B"/>
                </a:solidFill>
                <a:effectLst/>
                <a:uLnTx/>
                <a:uFillTx/>
                <a:latin typeface="Trebuchet MS"/>
                <a:ea typeface="+mn-ea"/>
                <a:cs typeface="Arial" panose="020B0604020202020204" pitchFamily="34" charset="0"/>
              </a:rPr>
              <a:t>mBC</a:t>
            </a:r>
            <a:r>
              <a:rPr kumimoji="0" lang="en-US" sz="900" b="0"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rPr>
              <a:t>): Biomarker Results From the Phase 3 TROPiCS-02 Study. Presented at ASCO 2023 Abstract #1082.</a:t>
            </a:r>
          </a:p>
        </p:txBody>
      </p:sp>
      <p:sp>
        <p:nvSpPr>
          <p:cNvPr id="26" name="Content Placeholder 13">
            <a:extLst>
              <a:ext uri="{FF2B5EF4-FFF2-40B4-BE49-F238E27FC236}">
                <a16:creationId xmlns:a16="http://schemas.microsoft.com/office/drawing/2014/main" id="{892459F2-CF98-4507-A71A-986CD54F3CE2}"/>
              </a:ext>
            </a:extLst>
          </p:cNvPr>
          <p:cNvSpPr txBox="1">
            <a:spLocks/>
          </p:cNvSpPr>
          <p:nvPr/>
        </p:nvSpPr>
        <p:spPr>
          <a:xfrm>
            <a:off x="485795" y="1417320"/>
            <a:ext cx="11205697" cy="402336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lnSpc>
                <a:spcPct val="100000"/>
              </a:lnSpc>
              <a:spcBef>
                <a:spcPts val="1000"/>
              </a:spcBef>
              <a:buClr>
                <a:srgbClr val="008764"/>
              </a:buClr>
              <a:buFont typeface="Arial" panose="020B0604020202020204" pitchFamily="34" charset="0"/>
              <a:buChar char="•"/>
              <a:defRPr lang="en-US" sz="2400" kern="1200" dirty="0">
                <a:solidFill>
                  <a:srgbClr val="00255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008764"/>
              </a:buClr>
              <a:buFont typeface="Wingdings" panose="05000000000000000000" pitchFamily="2" charset="2"/>
              <a:buChar char="§"/>
              <a:defRPr lang="en-US" sz="2400" kern="1200" dirty="0">
                <a:solidFill>
                  <a:srgbClr val="00255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008764"/>
              </a:buClr>
              <a:buFont typeface="Courier New" panose="02070309020205020404" pitchFamily="49" charset="0"/>
              <a:buChar char="o"/>
              <a:defRPr lang="en-US" sz="1800" kern="1200" dirty="0">
                <a:solidFill>
                  <a:srgbClr val="00255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008764"/>
              </a:buClr>
              <a:buFont typeface="Arial" panose="020B0604020202020204" pitchFamily="34" charset="0"/>
              <a:buChar char="•"/>
              <a:defRPr lang="en-US" sz="1800" kern="1200" dirty="0">
                <a:solidFill>
                  <a:srgbClr val="00255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008764"/>
              </a:buClr>
              <a:buFont typeface="Arial" panose="020B0604020202020204" pitchFamily="34" charset="0"/>
              <a:buChar char="•"/>
              <a:defRPr lang="en-US" sz="1800" kern="1200" dirty="0">
                <a:solidFill>
                  <a:srgbClr val="00255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1000"/>
              </a:spcBef>
              <a:spcAft>
                <a:spcPts val="0"/>
              </a:spcAft>
              <a:buClr>
                <a:srgbClr val="54565B"/>
              </a:buClr>
              <a:buSzTx/>
              <a:buFont typeface="Arial" panose="020B0604020202020204" pitchFamily="34" charset="0"/>
              <a:buChar char="•"/>
              <a:tabLst/>
              <a:defRPr/>
            </a:pPr>
            <a:r>
              <a:rPr kumimoji="0" lang="en-US" sz="1500" b="0"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rPr>
              <a:t>Breast cancer is the second leading cause of cancer death in women,</a:t>
            </a:r>
            <a:r>
              <a:rPr kumimoji="0" lang="en-US" sz="1500" b="0" i="0" u="none" strike="noStrike" kern="1200" cap="none" spc="0" normalizeH="0" baseline="30000" noProof="0" dirty="0">
                <a:ln>
                  <a:noFill/>
                </a:ln>
                <a:solidFill>
                  <a:srgbClr val="54565B"/>
                </a:solidFill>
                <a:effectLst/>
                <a:uLnTx/>
                <a:uFillTx/>
                <a:latin typeface="Trebuchet MS"/>
                <a:ea typeface="+mn-ea"/>
                <a:cs typeface="Arial" panose="020B0604020202020204" pitchFamily="34" charset="0"/>
              </a:rPr>
              <a:t>1</a:t>
            </a:r>
            <a:r>
              <a:rPr kumimoji="0" lang="en-US" sz="1500" b="0"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rPr>
              <a:t> and hormone receptor-positive (HR+)/human epidermal growth factor-negative (HER2–)a cancers represent approximately 70% of breast cancers</a:t>
            </a:r>
            <a:r>
              <a:rPr kumimoji="0" lang="en-US" sz="1500" b="0" i="0" u="none" strike="noStrike" kern="1200" cap="none" spc="0" normalizeH="0" baseline="30000" noProof="0" dirty="0">
                <a:ln>
                  <a:noFill/>
                </a:ln>
                <a:solidFill>
                  <a:srgbClr val="54565B"/>
                </a:solidFill>
                <a:effectLst/>
                <a:uLnTx/>
                <a:uFillTx/>
                <a:latin typeface="Trebuchet MS"/>
                <a:ea typeface="+mn-ea"/>
                <a:cs typeface="Arial" panose="020B0604020202020204" pitchFamily="34" charset="0"/>
              </a:rPr>
              <a:t>2</a:t>
            </a:r>
          </a:p>
          <a:p>
            <a:pPr marL="342900" marR="0" lvl="0" indent="-342900" algn="l" defTabSz="914400" rtl="0" eaLnBrk="1" fontAlgn="auto" latinLnBrk="0" hangingPunct="1">
              <a:lnSpc>
                <a:spcPct val="100000"/>
              </a:lnSpc>
              <a:spcBef>
                <a:spcPts val="1000"/>
              </a:spcBef>
              <a:spcAft>
                <a:spcPts val="0"/>
              </a:spcAft>
              <a:buClr>
                <a:srgbClr val="54565B"/>
              </a:buClr>
              <a:buSzTx/>
              <a:buFont typeface="Arial" panose="020B0604020202020204" pitchFamily="34" charset="0"/>
              <a:buChar char="•"/>
              <a:tabLst/>
              <a:defRPr/>
            </a:pPr>
            <a:r>
              <a:rPr kumimoji="0" lang="en-US" sz="1500" b="0"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rPr>
              <a:t>Sacituzumab </a:t>
            </a:r>
            <a:r>
              <a:rPr kumimoji="0" lang="en-US" sz="1500" b="0" i="0" u="none" strike="noStrike" kern="1200" cap="none" spc="0" normalizeH="0" baseline="0" noProof="0" dirty="0" err="1">
                <a:ln>
                  <a:noFill/>
                </a:ln>
                <a:solidFill>
                  <a:srgbClr val="54565B"/>
                </a:solidFill>
                <a:effectLst/>
                <a:uLnTx/>
                <a:uFillTx/>
                <a:latin typeface="Trebuchet MS"/>
                <a:ea typeface="+mn-ea"/>
                <a:cs typeface="Arial" panose="020B0604020202020204" pitchFamily="34" charset="0"/>
              </a:rPr>
              <a:t>govitecan</a:t>
            </a:r>
            <a:r>
              <a:rPr kumimoji="0" lang="en-US" sz="15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(SG) is a trophoblast cell surface antigen 2 (Trop-2)–directed antibody-drug conjugate (ADC) that has been approved in multiple countries for patients with triple-negative breast cancer after at least 1 prior therapy and in the EU also for patients with pretreated HR+/HER2‒ mBC</a:t>
            </a:r>
            <a:r>
              <a:rPr kumimoji="0" lang="en-US" sz="1500" b="0" i="0" u="none" strike="noStrike" kern="1200" cap="none" spc="0" normalizeH="0" baseline="30000" noProof="0">
                <a:ln>
                  <a:noFill/>
                </a:ln>
                <a:solidFill>
                  <a:srgbClr val="54565B"/>
                </a:solidFill>
                <a:effectLst/>
                <a:uLnTx/>
                <a:uFillTx/>
                <a:latin typeface="Trebuchet MS"/>
                <a:ea typeface="+mn-ea"/>
                <a:cs typeface="Arial" panose="020B0604020202020204" pitchFamily="34" charset="0"/>
              </a:rPr>
              <a:t>3</a:t>
            </a:r>
          </a:p>
          <a:p>
            <a:pPr marL="342900" marR="0" lvl="0" indent="-342900" algn="l" defTabSz="914400" rtl="0" eaLnBrk="1" fontAlgn="auto" latinLnBrk="0" hangingPunct="1">
              <a:lnSpc>
                <a:spcPct val="100000"/>
              </a:lnSpc>
              <a:spcBef>
                <a:spcPts val="1000"/>
              </a:spcBef>
              <a:spcAft>
                <a:spcPts val="0"/>
              </a:spcAft>
              <a:buClr>
                <a:srgbClr val="54565B"/>
              </a:buClr>
              <a:buSzTx/>
              <a:buFont typeface="Arial" panose="020B0604020202020204" pitchFamily="34" charset="0"/>
              <a:buChar char="•"/>
              <a:tabLst/>
              <a:defRPr/>
            </a:pPr>
            <a:r>
              <a:rPr kumimoji="0" lang="en-US" sz="1500" b="0"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rPr>
              <a:t>In the phase 3 randomized TROPiCS-02 study, SG versus treatment of physician’s choice (TPC) demonstrated significantly improved median progression-free survival (PFS; 5.5 vs 4.0 months [</a:t>
            </a:r>
            <a:r>
              <a:rPr kumimoji="0" lang="en-US" sz="1500" b="0" i="0" u="none" strike="noStrike" kern="1200" cap="none" spc="0" normalizeH="0" baseline="0" noProof="0" dirty="0" err="1">
                <a:ln>
                  <a:noFill/>
                </a:ln>
                <a:solidFill>
                  <a:srgbClr val="54565B"/>
                </a:solidFill>
                <a:effectLst/>
                <a:uLnTx/>
                <a:uFillTx/>
                <a:latin typeface="Trebuchet MS"/>
                <a:ea typeface="+mn-ea"/>
                <a:cs typeface="Arial" panose="020B0604020202020204" pitchFamily="34" charset="0"/>
              </a:rPr>
              <a:t>mo</a:t>
            </a:r>
            <a:r>
              <a:rPr kumimoji="0" lang="en-US" sz="1500" b="0"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rPr>
              <a:t>]; hazard ratio [HR], 0.66; P = .0003) and median overall survival (OS; 14.4 vs 11.2 </a:t>
            </a:r>
            <a:r>
              <a:rPr kumimoji="0" lang="en-US" sz="1500" b="0" i="0" u="none" strike="noStrike" kern="1200" cap="none" spc="0" normalizeH="0" baseline="0" noProof="0" dirty="0" err="1">
                <a:ln>
                  <a:noFill/>
                </a:ln>
                <a:solidFill>
                  <a:srgbClr val="54565B"/>
                </a:solidFill>
                <a:effectLst/>
                <a:uLnTx/>
                <a:uFillTx/>
                <a:latin typeface="Trebuchet MS"/>
                <a:ea typeface="+mn-ea"/>
                <a:cs typeface="Arial" panose="020B0604020202020204" pitchFamily="34" charset="0"/>
              </a:rPr>
              <a:t>mo</a:t>
            </a:r>
            <a:r>
              <a:rPr kumimoji="0" lang="en-US" sz="1500" b="0"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rPr>
              <a:t>; HR, 0.79; P = .020), and a well characterized safety profile in patients with pretreated, endocrine-resistant HR+/HER2– mBC</a:t>
            </a:r>
            <a:r>
              <a:rPr kumimoji="0" lang="en-US" sz="1500" b="0" i="0" u="none" strike="noStrike" kern="1200" cap="none" spc="0" normalizeH="0" baseline="30000" noProof="0" dirty="0">
                <a:ln>
                  <a:noFill/>
                </a:ln>
                <a:solidFill>
                  <a:srgbClr val="54565B"/>
                </a:solidFill>
                <a:effectLst/>
                <a:uLnTx/>
                <a:uFillTx/>
                <a:latin typeface="Trebuchet MS"/>
                <a:ea typeface="+mn-ea"/>
                <a:cs typeface="Arial" panose="020B0604020202020204" pitchFamily="34" charset="0"/>
              </a:rPr>
              <a:t>4</a:t>
            </a:r>
          </a:p>
          <a:p>
            <a:pPr marL="342900" marR="0" lvl="0" indent="-342900" algn="l" defTabSz="914400" rtl="0" eaLnBrk="1" fontAlgn="auto" latinLnBrk="0" hangingPunct="1">
              <a:lnSpc>
                <a:spcPct val="100000"/>
              </a:lnSpc>
              <a:spcBef>
                <a:spcPts val="1000"/>
              </a:spcBef>
              <a:spcAft>
                <a:spcPts val="0"/>
              </a:spcAft>
              <a:buClr>
                <a:srgbClr val="54565B"/>
              </a:buClr>
              <a:buSzTx/>
              <a:buFont typeface="Arial" panose="020B0604020202020204" pitchFamily="34" charset="0"/>
              <a:buChar char="•"/>
              <a:tabLst/>
              <a:defRPr/>
            </a:pPr>
            <a:r>
              <a:rPr kumimoji="0" lang="en-US" sz="1500" b="0"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rPr>
              <a:t>SG improved PFS and OS regardless of Trop-2 expression by immunohistochemistry (IHC) in a post hoc analysis</a:t>
            </a:r>
            <a:r>
              <a:rPr kumimoji="0" lang="en-US" sz="1500" b="0" i="0" u="none" strike="noStrike" kern="1200" cap="none" spc="0" normalizeH="0" baseline="30000" noProof="0" dirty="0">
                <a:ln>
                  <a:noFill/>
                </a:ln>
                <a:solidFill>
                  <a:srgbClr val="54565B"/>
                </a:solidFill>
                <a:effectLst/>
                <a:uLnTx/>
                <a:uFillTx/>
                <a:latin typeface="Trebuchet MS"/>
                <a:ea typeface="+mn-ea"/>
                <a:cs typeface="Arial" panose="020B0604020202020204" pitchFamily="34" charset="0"/>
              </a:rPr>
              <a:t>5</a:t>
            </a:r>
          </a:p>
          <a:p>
            <a:pPr marL="685800" marR="0" lvl="1" indent="-228600" algn="l" defTabSz="914400" rtl="0" eaLnBrk="1" fontAlgn="auto" latinLnBrk="0" hangingPunct="1">
              <a:lnSpc>
                <a:spcPct val="100000"/>
              </a:lnSpc>
              <a:spcBef>
                <a:spcPts val="500"/>
              </a:spcBef>
              <a:spcAft>
                <a:spcPts val="0"/>
              </a:spcAft>
              <a:buClr>
                <a:srgbClr val="54565B"/>
              </a:buClr>
              <a:buSzPct val="65000"/>
              <a:buFont typeface="Courier New" panose="02070309020205020404" pitchFamily="49" charset="0"/>
              <a:buChar char="o"/>
              <a:tabLst/>
              <a:defRPr/>
            </a:pPr>
            <a:r>
              <a:rPr kumimoji="0" lang="en-US" sz="1500" b="0"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rPr>
              <a:t>Median PFS with SG versus TPC was 5.3 versus 4.0 </a:t>
            </a:r>
            <a:r>
              <a:rPr kumimoji="0" lang="en-US" sz="1500" b="0" i="0" u="none" strike="noStrike" kern="1200" cap="none" spc="0" normalizeH="0" baseline="0" noProof="0" dirty="0" err="1">
                <a:ln>
                  <a:noFill/>
                </a:ln>
                <a:solidFill>
                  <a:srgbClr val="54565B"/>
                </a:solidFill>
                <a:effectLst/>
                <a:uLnTx/>
                <a:uFillTx/>
                <a:latin typeface="Trebuchet MS"/>
                <a:ea typeface="+mn-ea"/>
                <a:cs typeface="Arial" panose="020B0604020202020204" pitchFamily="34" charset="0"/>
              </a:rPr>
              <a:t>mo</a:t>
            </a:r>
            <a:r>
              <a:rPr kumimoji="0" lang="en-US" sz="1500" b="0"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rPr>
              <a:t> (HR, 0.77; 95% CI, 0.54-1.09) in patients with H-score &lt; 100, and 6.4 versus 4.1 </a:t>
            </a:r>
            <a:r>
              <a:rPr kumimoji="0" lang="en-US" sz="1500" b="0" i="0" u="none" strike="noStrike" kern="1200" cap="none" spc="0" normalizeH="0" baseline="0" noProof="0" dirty="0" err="1">
                <a:ln>
                  <a:noFill/>
                </a:ln>
                <a:solidFill>
                  <a:srgbClr val="54565B"/>
                </a:solidFill>
                <a:effectLst/>
                <a:uLnTx/>
                <a:uFillTx/>
                <a:latin typeface="Trebuchet MS"/>
                <a:ea typeface="+mn-ea"/>
                <a:cs typeface="Arial" panose="020B0604020202020204" pitchFamily="34" charset="0"/>
              </a:rPr>
              <a:t>mo</a:t>
            </a:r>
            <a:r>
              <a:rPr kumimoji="0" lang="en-US" sz="1500" b="0"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rPr>
              <a:t> (HR, 0.60; 95% CI, 0.44-0.81) in patients with H-score ≥ 100</a:t>
            </a:r>
            <a:r>
              <a:rPr kumimoji="0" lang="en-US" sz="1500" b="0" i="0" u="none" strike="noStrike" kern="1200" cap="none" spc="0" normalizeH="0" baseline="30000" noProof="0" dirty="0">
                <a:ln>
                  <a:noFill/>
                </a:ln>
                <a:solidFill>
                  <a:srgbClr val="54565B"/>
                </a:solidFill>
                <a:effectLst/>
                <a:uLnTx/>
                <a:uFillTx/>
                <a:latin typeface="Trebuchet MS"/>
                <a:ea typeface="+mn-ea"/>
                <a:cs typeface="Arial" panose="020B0604020202020204" pitchFamily="34" charset="0"/>
              </a:rPr>
              <a:t>5</a:t>
            </a:r>
          </a:p>
          <a:p>
            <a:pPr marL="685800" marR="0" lvl="1" indent="-228600" algn="l" defTabSz="914400" rtl="0" eaLnBrk="1" fontAlgn="auto" latinLnBrk="0" hangingPunct="1">
              <a:lnSpc>
                <a:spcPct val="100000"/>
              </a:lnSpc>
              <a:spcBef>
                <a:spcPts val="500"/>
              </a:spcBef>
              <a:spcAft>
                <a:spcPts val="0"/>
              </a:spcAft>
              <a:buClr>
                <a:srgbClr val="54565B"/>
              </a:buClr>
              <a:buSzPct val="65000"/>
              <a:buFont typeface="Courier New" panose="02070309020205020404" pitchFamily="49" charset="0"/>
              <a:buChar char="o"/>
              <a:tabLst/>
              <a:defRPr/>
            </a:pPr>
            <a:r>
              <a:rPr kumimoji="0" lang="en-US" sz="1500" b="0"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rPr>
              <a:t>Median OS with SG versus TPC was 14.6 versus 11.3 </a:t>
            </a:r>
            <a:r>
              <a:rPr kumimoji="0" lang="en-US" sz="1500" b="0" i="0" u="none" strike="noStrike" kern="1200" cap="none" spc="0" normalizeH="0" baseline="0" noProof="0" dirty="0" err="1">
                <a:ln>
                  <a:noFill/>
                </a:ln>
                <a:solidFill>
                  <a:srgbClr val="54565B"/>
                </a:solidFill>
                <a:effectLst/>
                <a:uLnTx/>
                <a:uFillTx/>
                <a:latin typeface="Trebuchet MS"/>
                <a:ea typeface="+mn-ea"/>
                <a:cs typeface="Arial" panose="020B0604020202020204" pitchFamily="34" charset="0"/>
              </a:rPr>
              <a:t>mo</a:t>
            </a:r>
            <a:r>
              <a:rPr kumimoji="0" lang="en-US" sz="1500" b="0"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rPr>
              <a:t> (HR, 0.75; 95% CI, 0.54-1.04) in patients with H-score &lt; 100, and 14.4 versus 11.2 </a:t>
            </a:r>
            <a:r>
              <a:rPr kumimoji="0" lang="en-US" sz="1500" b="0" i="0" u="none" strike="noStrike" kern="1200" cap="none" spc="0" normalizeH="0" baseline="0" noProof="0" dirty="0" err="1">
                <a:ln>
                  <a:noFill/>
                </a:ln>
                <a:solidFill>
                  <a:srgbClr val="54565B"/>
                </a:solidFill>
                <a:effectLst/>
                <a:uLnTx/>
                <a:uFillTx/>
                <a:latin typeface="Trebuchet MS"/>
                <a:ea typeface="+mn-ea"/>
                <a:cs typeface="Arial" panose="020B0604020202020204" pitchFamily="34" charset="0"/>
              </a:rPr>
              <a:t>mo</a:t>
            </a:r>
            <a:r>
              <a:rPr kumimoji="0" lang="en-US" sz="1500" b="0"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rPr>
              <a:t> (HR, 0.83; 95% CI, 0.62-1.11) in patients with H-score ≥ 100</a:t>
            </a:r>
            <a:r>
              <a:rPr kumimoji="0" lang="en-US" sz="1500" b="0" i="0" u="none" strike="noStrike" kern="1200" cap="none" spc="0" normalizeH="0" baseline="30000" noProof="0" dirty="0">
                <a:ln>
                  <a:noFill/>
                </a:ln>
                <a:solidFill>
                  <a:srgbClr val="54565B"/>
                </a:solidFill>
                <a:effectLst/>
                <a:uLnTx/>
                <a:uFillTx/>
                <a:latin typeface="Trebuchet MS"/>
                <a:ea typeface="+mn-ea"/>
                <a:cs typeface="Arial" panose="020B0604020202020204" pitchFamily="34" charset="0"/>
              </a:rPr>
              <a:t>5</a:t>
            </a:r>
          </a:p>
          <a:p>
            <a:pPr marL="342900" marR="0" lvl="0" indent="-342900" algn="l" defTabSz="914400" rtl="0" eaLnBrk="1" fontAlgn="auto" latinLnBrk="0" hangingPunct="1">
              <a:lnSpc>
                <a:spcPct val="100000"/>
              </a:lnSpc>
              <a:spcBef>
                <a:spcPts val="1000"/>
              </a:spcBef>
              <a:spcAft>
                <a:spcPts val="0"/>
              </a:spcAft>
              <a:buClr>
                <a:srgbClr val="54565B"/>
              </a:buClr>
              <a:buSzTx/>
              <a:buFont typeface="Arial" panose="020B0604020202020204" pitchFamily="34" charset="0"/>
              <a:buChar char="•"/>
              <a:tabLst/>
              <a:defRPr/>
            </a:pPr>
            <a:r>
              <a:rPr kumimoji="0" lang="en-US" sz="1500" b="1"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rPr>
              <a:t>This post hoc analysis used an orthogonal assay of Trop-2 gene expression (TACSTD2), with wider dynamic range than prior assays, to correlate with efficacy outcomes and other biomarkers</a:t>
            </a:r>
          </a:p>
          <a:p>
            <a:pPr marL="685800" marR="0" lvl="1" indent="-228600" algn="l" defTabSz="914400" rtl="0" eaLnBrk="1" fontAlgn="auto" latinLnBrk="0" hangingPunct="1">
              <a:lnSpc>
                <a:spcPct val="100000"/>
              </a:lnSpc>
              <a:spcBef>
                <a:spcPts val="500"/>
              </a:spcBef>
              <a:spcAft>
                <a:spcPts val="0"/>
              </a:spcAft>
              <a:buClr>
                <a:srgbClr val="54565B"/>
              </a:buClr>
              <a:buSzTx/>
              <a:buFont typeface="Wingdings" panose="05000000000000000000" pitchFamily="2" charset="2"/>
              <a:buChar char="§"/>
              <a:tabLst/>
              <a:defRPr/>
            </a:pPr>
            <a:endParaRPr kumimoji="0" lang="en-US" sz="1700" b="0" i="0" u="none" strike="noStrike" kern="1200" cap="none" spc="0" normalizeH="0" baseline="30000" noProof="0" dirty="0">
              <a:ln>
                <a:noFill/>
              </a:ln>
              <a:solidFill>
                <a:srgbClr val="54565B"/>
              </a:solidFill>
              <a:effectLst/>
              <a:uLnTx/>
              <a:uFillTx/>
              <a:latin typeface="Trebuchet MS"/>
              <a:ea typeface="+mn-ea"/>
              <a:cs typeface="Arial" panose="020B0604020202020204" pitchFamily="34" charset="0"/>
            </a:endParaRPr>
          </a:p>
          <a:p>
            <a:pPr marL="342900" marR="0" lvl="0" indent="-342900" algn="l" defTabSz="914400" rtl="0" eaLnBrk="1" fontAlgn="auto" latinLnBrk="0" hangingPunct="1">
              <a:lnSpc>
                <a:spcPct val="100000"/>
              </a:lnSpc>
              <a:spcBef>
                <a:spcPts val="1000"/>
              </a:spcBef>
              <a:spcAft>
                <a:spcPts val="0"/>
              </a:spcAft>
              <a:buClr>
                <a:srgbClr val="008764"/>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557"/>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40178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56F15D6-FD9A-1338-FC5A-DD86BCFDF82E}"/>
              </a:ext>
            </a:extLst>
          </p:cNvPr>
          <p:cNvSpPr>
            <a:spLocks noGrp="1"/>
          </p:cNvSpPr>
          <p:nvPr>
            <p:ph type="title"/>
          </p:nvPr>
        </p:nvSpPr>
        <p:spPr>
          <a:xfrm>
            <a:off x="647700" y="365994"/>
            <a:ext cx="10972800" cy="1371600"/>
          </a:xfrm>
        </p:spPr>
        <p:txBody>
          <a:bodyPr>
            <a:normAutofit/>
          </a:bodyPr>
          <a:lstStyle/>
          <a:p>
            <a:r>
              <a:rPr lang="en-US" b="1"/>
              <a:t>Methods</a:t>
            </a:r>
            <a:br>
              <a:rPr lang="en-US" b="1"/>
            </a:br>
            <a:endParaRPr lang="en-US" b="1"/>
          </a:p>
        </p:txBody>
      </p:sp>
      <p:sp>
        <p:nvSpPr>
          <p:cNvPr id="3" name="Slide Number Placeholder 2">
            <a:extLst>
              <a:ext uri="{FF2B5EF4-FFF2-40B4-BE49-F238E27FC236}">
                <a16:creationId xmlns:a16="http://schemas.microsoft.com/office/drawing/2014/main" id="{F159B975-84E6-61EC-39F2-E6136DC6964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33F7A0-71F0-446B-9DE8-6D75BE64EE0F}"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EDA4CE72-266C-1B71-1657-5165995BDF27}"/>
              </a:ext>
            </a:extLst>
          </p:cNvPr>
          <p:cNvSpPr txBox="1"/>
          <p:nvPr/>
        </p:nvSpPr>
        <p:spPr>
          <a:xfrm>
            <a:off x="410169" y="5507848"/>
            <a:ext cx="113716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700" b="0" i="0" u="none" strike="noStrike" kern="1200" cap="none" spc="0" normalizeH="0" baseline="0" noProof="0">
                <a:ln>
                  <a:noFill/>
                </a:ln>
                <a:solidFill>
                  <a:srgbClr val="54565B"/>
                </a:solidFill>
                <a:effectLst/>
                <a:uLnTx/>
                <a:uFillTx/>
                <a:latin typeface="Trebuchet MS"/>
                <a:ea typeface="+mn-ea"/>
                <a:cs typeface="+mn-cs"/>
              </a:rPr>
            </a:br>
            <a:endParaRPr kumimoji="0" lang="en-US" sz="700" b="0" i="0" u="none" strike="noStrike" kern="1200" cap="none" spc="0" normalizeH="0" baseline="0" noProof="0">
              <a:ln>
                <a:noFill/>
              </a:ln>
              <a:solidFill>
                <a:srgbClr val="54565B"/>
              </a:solidFill>
              <a:effectLst/>
              <a:uLnTx/>
              <a:uFillTx/>
              <a:latin typeface="Trebuchet MS"/>
              <a:ea typeface="+mn-ea"/>
              <a:cs typeface="+mn-cs"/>
            </a:endParaRPr>
          </a:p>
        </p:txBody>
      </p:sp>
      <p:sp>
        <p:nvSpPr>
          <p:cNvPr id="23" name="TextBox 22">
            <a:extLst>
              <a:ext uri="{FF2B5EF4-FFF2-40B4-BE49-F238E27FC236}">
                <a16:creationId xmlns:a16="http://schemas.microsoft.com/office/drawing/2014/main" id="{C8E79234-FDB9-4D18-88D9-9D9331E96EDA}"/>
              </a:ext>
            </a:extLst>
          </p:cNvPr>
          <p:cNvSpPr txBox="1"/>
          <p:nvPr/>
        </p:nvSpPr>
        <p:spPr>
          <a:xfrm>
            <a:off x="65676" y="6532358"/>
            <a:ext cx="489098"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EAA09E-D67E-864E-8466-C38E88600C4F}" type="slidenum">
              <a:rPr kumimoji="0" lang="en-US" sz="800" b="0" i="0" u="none" strike="noStrike" kern="1200" cap="none" spc="0" normalizeH="0" baseline="0" noProof="0" smtClean="0">
                <a:ln>
                  <a:noFill/>
                </a:ln>
                <a:solidFill>
                  <a:srgbClr val="C6CAC6"/>
                </a:solidFill>
                <a:effectLst/>
                <a:uLnTx/>
                <a:uFillTx/>
                <a:latin typeface="Trebuchet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GB" sz="800" b="0" i="0" u="none" strike="noStrike" kern="1200" cap="none" spc="0" normalizeH="0" baseline="0" noProof="0">
              <a:ln>
                <a:noFill/>
              </a:ln>
              <a:solidFill>
                <a:srgbClr val="C6CAC6"/>
              </a:solidFill>
              <a:effectLst/>
              <a:uLnTx/>
              <a:uFillTx/>
              <a:latin typeface="Trebuchet MS"/>
              <a:ea typeface="+mn-ea"/>
              <a:cs typeface="+mn-cs"/>
            </a:endParaRPr>
          </a:p>
        </p:txBody>
      </p:sp>
      <p:sp>
        <p:nvSpPr>
          <p:cNvPr id="25" name="Footer Placeholder 29">
            <a:extLst>
              <a:ext uri="{FF2B5EF4-FFF2-40B4-BE49-F238E27FC236}">
                <a16:creationId xmlns:a16="http://schemas.microsoft.com/office/drawing/2014/main" id="{301D1E7C-747F-405D-882B-30F62F623848}"/>
              </a:ext>
            </a:extLst>
          </p:cNvPr>
          <p:cNvSpPr txBox="1">
            <a:spLocks/>
          </p:cNvSpPr>
          <p:nvPr/>
        </p:nvSpPr>
        <p:spPr>
          <a:xfrm>
            <a:off x="554774" y="5838310"/>
            <a:ext cx="11426211" cy="644451"/>
          </a:xfrm>
          <a:prstGeom prst="rect">
            <a:avLst/>
          </a:prstGeom>
        </p:spPr>
        <p:txBody>
          <a:bodyPr vert="horz" lIns="0" tIns="45720" rIns="0" bIns="45720" rtlCol="0" anchor="b"/>
          <a:lstStyle>
            <a:defPPr>
              <a:defRPr lang="en-US"/>
            </a:defPPr>
            <a:lvl1pPr marL="0" algn="l"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ADC, antibody-drug conjugate; HER2‒, human epidermal growth factor receptor 2-negative; IHC, immunohistochemistry; ISH, in situ hybridization; ITT, intent-to-treat; SG, Sacituzumab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govitecan</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TPC, treatment of physician’s choice; Trop-2, trophoblast cell surface antigen 2.</a:t>
            </a:r>
            <a:b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b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1. Rugo HS, et al. J Clin Oncol. 2022;40:3365-3376; 2.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Patro</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R, et al. Nat Methods. 2017;14:417-419; 3. Rugo HS, et al. Oral presentation at San Antonio Breast Cancer Symposium (SABCS); December 6-10, 2022; San Antonio, TX, USA. Abstract GS1-11; 4. Bardia A, et al. Trop-2 mRNA Expression and Association With Clinical Outcomes With Sacituzumab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Govitecan</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(SG) in Patients With HR+/HER2‒ Metastatic Breast Cancer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mBC</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Biomarker Results From the Phase 3 TROPiCS-02 Study. Presented at ASCO 2023 Abstract #1082.</a:t>
            </a:r>
          </a:p>
        </p:txBody>
      </p:sp>
      <p:sp>
        <p:nvSpPr>
          <p:cNvPr id="26" name="Content Placeholder 13">
            <a:extLst>
              <a:ext uri="{FF2B5EF4-FFF2-40B4-BE49-F238E27FC236}">
                <a16:creationId xmlns:a16="http://schemas.microsoft.com/office/drawing/2014/main" id="{892459F2-CF98-4507-A71A-986CD54F3CE2}"/>
              </a:ext>
            </a:extLst>
          </p:cNvPr>
          <p:cNvSpPr txBox="1">
            <a:spLocks/>
          </p:cNvSpPr>
          <p:nvPr/>
        </p:nvSpPr>
        <p:spPr>
          <a:xfrm>
            <a:off x="485795" y="1333567"/>
            <a:ext cx="11371664" cy="4578309"/>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lnSpc>
                <a:spcPct val="100000"/>
              </a:lnSpc>
              <a:spcBef>
                <a:spcPts val="1000"/>
              </a:spcBef>
              <a:buClr>
                <a:srgbClr val="008764"/>
              </a:buClr>
              <a:buFont typeface="Arial" panose="020B0604020202020204" pitchFamily="34" charset="0"/>
              <a:buChar char="•"/>
              <a:defRPr lang="en-US" sz="2400" kern="1200" dirty="0">
                <a:solidFill>
                  <a:srgbClr val="00255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008764"/>
              </a:buClr>
              <a:buFont typeface="Wingdings" panose="05000000000000000000" pitchFamily="2" charset="2"/>
              <a:buChar char="§"/>
              <a:defRPr lang="en-US" sz="2400" kern="1200" dirty="0">
                <a:solidFill>
                  <a:srgbClr val="00255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008764"/>
              </a:buClr>
              <a:buFont typeface="Courier New" panose="02070309020205020404" pitchFamily="49" charset="0"/>
              <a:buChar char="o"/>
              <a:defRPr lang="en-US" sz="1800" kern="1200" dirty="0">
                <a:solidFill>
                  <a:srgbClr val="00255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008764"/>
              </a:buClr>
              <a:buFont typeface="Arial" panose="020B0604020202020204" pitchFamily="34" charset="0"/>
              <a:buChar char="•"/>
              <a:defRPr lang="en-US" sz="1800" kern="1200" dirty="0">
                <a:solidFill>
                  <a:srgbClr val="00255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008764"/>
              </a:buClr>
              <a:buFont typeface="Arial" panose="020B0604020202020204" pitchFamily="34" charset="0"/>
              <a:buChar char="•"/>
              <a:defRPr lang="en-US" sz="1800" kern="1200" dirty="0">
                <a:solidFill>
                  <a:srgbClr val="00255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1000"/>
              </a:spcBef>
              <a:spcAft>
                <a:spcPts val="0"/>
              </a:spcAft>
              <a:buClr>
                <a:srgbClr val="008764"/>
              </a:buClr>
              <a:buSzTx/>
              <a:buFont typeface="Arial" panose="020B0604020202020204" pitchFamily="34" charset="0"/>
              <a:buChar char="•"/>
              <a:tabLst/>
              <a:defRPr/>
            </a:pPr>
            <a:r>
              <a:rPr kumimoji="0" lang="en-US" sz="1500" b="0"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rPr>
              <a:t>TROPiCS-02 is a randomized, open-label, phase 3 study of SG, a first-in-class Trop-2–directed ADC consisting of a humanized anti-Trop-2 monoclonal antibody conjugated to an active metabolite of irinotecan (SN-38) via a hydrolysable CL2A linker</a:t>
            </a:r>
            <a:r>
              <a:rPr kumimoji="0" lang="en-US" sz="1500" b="0" i="0" u="none" strike="noStrike" kern="1200" cap="none" spc="0" normalizeH="0" baseline="30000" noProof="0" dirty="0">
                <a:ln>
                  <a:noFill/>
                </a:ln>
                <a:solidFill>
                  <a:srgbClr val="54565B"/>
                </a:solidFill>
                <a:effectLst/>
                <a:uLnTx/>
                <a:uFillTx/>
                <a:latin typeface="Trebuchet MS"/>
                <a:ea typeface="+mn-ea"/>
                <a:cs typeface="Arial" panose="020B0604020202020204" pitchFamily="34" charset="0"/>
              </a:rPr>
              <a:t>1</a:t>
            </a:r>
          </a:p>
          <a:p>
            <a:pPr marL="342900" marR="0" lvl="0" indent="-342900" algn="l" defTabSz="914400" rtl="0" eaLnBrk="1" fontAlgn="auto" latinLnBrk="0" hangingPunct="1">
              <a:lnSpc>
                <a:spcPct val="100000"/>
              </a:lnSpc>
              <a:spcBef>
                <a:spcPts val="1000"/>
              </a:spcBef>
              <a:spcAft>
                <a:spcPts val="0"/>
              </a:spcAft>
              <a:buClr>
                <a:srgbClr val="008764"/>
              </a:buClr>
              <a:buSzTx/>
              <a:buFont typeface="Arial" panose="020B0604020202020204" pitchFamily="34" charset="0"/>
              <a:buChar char="•"/>
              <a:tabLst/>
              <a:defRPr/>
            </a:pPr>
            <a:r>
              <a:rPr kumimoji="0" lang="en-US" sz="1500" b="0"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rPr>
              <a:t>Archival formalin-fixed paraffin-embedded primary or metastatic tumor tissue samples were collected at the start of the study. The samples were scraped from slides for RNA extraction; samples with less than 50% viable tumors were macro-dissected. RNA was isolated from the samples, and libraries were prepared with </a:t>
            </a:r>
            <a:r>
              <a:rPr kumimoji="0" lang="en-US" sz="1500" b="0" i="0" u="none" strike="noStrike" kern="1200" cap="none" spc="0" normalizeH="0" baseline="0" noProof="0" dirty="0" err="1">
                <a:ln>
                  <a:noFill/>
                </a:ln>
                <a:solidFill>
                  <a:srgbClr val="54565B"/>
                </a:solidFill>
                <a:effectLst/>
                <a:uLnTx/>
                <a:uFillTx/>
                <a:latin typeface="Trebuchet MS"/>
                <a:ea typeface="+mn-ea"/>
                <a:cs typeface="Arial" panose="020B0604020202020204" pitchFamily="34" charset="0"/>
              </a:rPr>
              <a:t>TruSeq</a:t>
            </a:r>
            <a:r>
              <a:rPr kumimoji="0" lang="en-US" sz="1500" b="0"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rPr>
              <a:t> RNA Exome Prep Kit (Illumina) and sequenced with an Illumina </a:t>
            </a:r>
            <a:r>
              <a:rPr kumimoji="0" lang="en-US" sz="1500" b="0" i="0" u="none" strike="noStrike" kern="1200" cap="none" spc="0" normalizeH="0" baseline="0" noProof="0" dirty="0" err="1">
                <a:ln>
                  <a:noFill/>
                </a:ln>
                <a:solidFill>
                  <a:srgbClr val="54565B"/>
                </a:solidFill>
                <a:effectLst/>
                <a:uLnTx/>
                <a:uFillTx/>
                <a:latin typeface="Trebuchet MS"/>
                <a:ea typeface="+mn-ea"/>
                <a:cs typeface="Arial" panose="020B0604020202020204" pitchFamily="34" charset="0"/>
              </a:rPr>
              <a:t>NovaSeq</a:t>
            </a:r>
            <a:r>
              <a:rPr kumimoji="0" lang="en-US" sz="1500" b="0"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rPr>
              <a:t> Sequencer (2 </a:t>
            </a:r>
            <a:r>
              <a:rPr kumimoji="0" lang="en-US" sz="1500" b="0"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sym typeface="Symbol" panose="05050102010706020507" pitchFamily="18" charset="2"/>
              </a:rPr>
              <a:t></a:t>
            </a:r>
            <a:r>
              <a:rPr kumimoji="0" lang="en-US" sz="1500" b="0"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rPr>
              <a:t> 150bp)</a:t>
            </a:r>
          </a:p>
          <a:p>
            <a:pPr marL="685800" marR="0" lvl="1" indent="-228600" algn="l" defTabSz="914400" rtl="0" eaLnBrk="1" fontAlgn="auto" latinLnBrk="0" hangingPunct="1">
              <a:lnSpc>
                <a:spcPct val="100000"/>
              </a:lnSpc>
              <a:spcBef>
                <a:spcPts val="500"/>
              </a:spcBef>
              <a:spcAft>
                <a:spcPts val="0"/>
              </a:spcAft>
              <a:buClr>
                <a:srgbClr val="008764"/>
              </a:buClr>
              <a:buSzTx/>
              <a:buFont typeface="Wingdings" panose="05000000000000000000" pitchFamily="2" charset="2"/>
              <a:buChar char="§"/>
              <a:tabLst/>
              <a:defRPr/>
            </a:pPr>
            <a:r>
              <a:rPr kumimoji="0" lang="en-US" sz="1500" b="0" i="0" u="none" strike="noStrike" kern="1200" cap="none" spc="0" normalizeH="0" baseline="0" noProof="0" dirty="0" err="1">
                <a:ln>
                  <a:noFill/>
                </a:ln>
                <a:solidFill>
                  <a:srgbClr val="54565B"/>
                </a:solidFill>
                <a:effectLst/>
                <a:uLnTx/>
                <a:uFillTx/>
                <a:latin typeface="Trebuchet MS"/>
                <a:ea typeface="+mn-ea"/>
                <a:cs typeface="Arial" panose="020B0604020202020204" pitchFamily="34" charset="0"/>
              </a:rPr>
              <a:t>RNAseq</a:t>
            </a:r>
            <a:r>
              <a:rPr kumimoji="0" lang="en-US" sz="1500" b="0"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rPr>
              <a:t> data were available from 197 tumor samples in the intent-to-treat (ITT) population (36% of ITT)</a:t>
            </a:r>
          </a:p>
          <a:p>
            <a:pPr marL="685800" marR="0" lvl="1" indent="-228600" algn="l" defTabSz="914400" rtl="0" eaLnBrk="1" fontAlgn="auto" latinLnBrk="0" hangingPunct="1">
              <a:lnSpc>
                <a:spcPct val="100000"/>
              </a:lnSpc>
              <a:spcBef>
                <a:spcPts val="500"/>
              </a:spcBef>
              <a:spcAft>
                <a:spcPts val="0"/>
              </a:spcAft>
              <a:buClr>
                <a:srgbClr val="008764"/>
              </a:buClr>
              <a:buSzTx/>
              <a:buFont typeface="Wingdings" panose="05000000000000000000" pitchFamily="2" charset="2"/>
              <a:buChar char="§"/>
              <a:tabLst/>
              <a:defRPr/>
            </a:pPr>
            <a:r>
              <a:rPr kumimoji="0" lang="en-US" sz="1500" b="0"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rPr>
              <a:t>Gene expression was quantitated using Salmon</a:t>
            </a:r>
            <a:r>
              <a:rPr kumimoji="0" lang="en-US" sz="1500" b="0" i="0" u="none" strike="noStrike" kern="1200" cap="none" spc="0" normalizeH="0" baseline="30000" noProof="0" dirty="0">
                <a:ln>
                  <a:noFill/>
                </a:ln>
                <a:solidFill>
                  <a:srgbClr val="54565B"/>
                </a:solidFill>
                <a:effectLst/>
                <a:uLnTx/>
                <a:uFillTx/>
                <a:latin typeface="Trebuchet MS"/>
                <a:ea typeface="+mn-ea"/>
                <a:cs typeface="Arial" panose="020B0604020202020204" pitchFamily="34" charset="0"/>
              </a:rPr>
              <a:t>2</a:t>
            </a:r>
          </a:p>
          <a:p>
            <a:pPr marL="342900" marR="0" lvl="0" indent="-342900" algn="l" defTabSz="914400" rtl="0" eaLnBrk="1" fontAlgn="auto" latinLnBrk="0" hangingPunct="1">
              <a:lnSpc>
                <a:spcPct val="100000"/>
              </a:lnSpc>
              <a:spcBef>
                <a:spcPts val="1000"/>
              </a:spcBef>
              <a:spcAft>
                <a:spcPts val="0"/>
              </a:spcAft>
              <a:buClr>
                <a:srgbClr val="008764"/>
              </a:buClr>
              <a:buSzTx/>
              <a:buFont typeface="Arial" panose="020B0604020202020204" pitchFamily="34" charset="0"/>
              <a:buChar char="•"/>
              <a:tabLst/>
              <a:defRPr/>
            </a:pPr>
            <a:r>
              <a:rPr kumimoji="0" lang="en-US" sz="1500" b="0" i="1"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rPr>
              <a:t>TACSTD2</a:t>
            </a:r>
            <a:r>
              <a:rPr kumimoji="0" lang="en-US" sz="1500" b="0"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rPr>
              <a:t> low and high mRNA expression were defined as expression below the median (10.5 transcripts per million [TPM]) and above the median, respectively</a:t>
            </a:r>
          </a:p>
          <a:p>
            <a:pPr marL="342900" marR="0" lvl="0" indent="-342900" algn="l" defTabSz="914400" rtl="0" eaLnBrk="1" fontAlgn="auto" latinLnBrk="0" hangingPunct="1">
              <a:lnSpc>
                <a:spcPct val="100000"/>
              </a:lnSpc>
              <a:spcBef>
                <a:spcPts val="1000"/>
              </a:spcBef>
              <a:spcAft>
                <a:spcPts val="0"/>
              </a:spcAft>
              <a:buClr>
                <a:srgbClr val="008764"/>
              </a:buClr>
              <a:buSzTx/>
              <a:buFont typeface="Arial" panose="020B0604020202020204" pitchFamily="34" charset="0"/>
              <a:buChar char="•"/>
              <a:tabLst/>
              <a:defRPr/>
            </a:pPr>
            <a:r>
              <a:rPr kumimoji="0" lang="en-US" sz="1500" b="0"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rPr>
              <a:t>Membrane Trop-2 expression was determined using a fit-for-purpose validated IHC research assay at a College of American Pathologists/Clinical Laboratory Improvement Amendments central laboratory</a:t>
            </a:r>
          </a:p>
          <a:p>
            <a:pPr marL="685800" marR="0" lvl="1" indent="-228600" algn="l" defTabSz="914400" rtl="0" eaLnBrk="1" fontAlgn="auto" latinLnBrk="0" hangingPunct="1">
              <a:lnSpc>
                <a:spcPct val="100000"/>
              </a:lnSpc>
              <a:spcBef>
                <a:spcPts val="500"/>
              </a:spcBef>
              <a:spcAft>
                <a:spcPts val="0"/>
              </a:spcAft>
              <a:buClr>
                <a:srgbClr val="008764"/>
              </a:buClr>
              <a:buSzPct val="65000"/>
              <a:buFont typeface="Courier New" panose="02070309020205020404" pitchFamily="49" charset="0"/>
              <a:buChar char="o"/>
              <a:tabLst/>
              <a:defRPr/>
            </a:pPr>
            <a:r>
              <a:rPr kumimoji="0" lang="en-US" sz="1500" b="0"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rPr>
              <a:t>H-score was calculated (0-300), representing the sum of percent staining weighted by staining intensity</a:t>
            </a:r>
          </a:p>
          <a:p>
            <a:pPr marL="685800" marR="0" lvl="1" indent="-228600" algn="l" defTabSz="914400" rtl="0" eaLnBrk="1" fontAlgn="auto" latinLnBrk="0" hangingPunct="1">
              <a:lnSpc>
                <a:spcPct val="100000"/>
              </a:lnSpc>
              <a:spcBef>
                <a:spcPts val="500"/>
              </a:spcBef>
              <a:spcAft>
                <a:spcPts val="0"/>
              </a:spcAft>
              <a:buClr>
                <a:srgbClr val="008764"/>
              </a:buClr>
              <a:buSzPct val="65000"/>
              <a:buFont typeface="Courier New" panose="02070309020205020404" pitchFamily="49" charset="0"/>
              <a:buChar char="o"/>
              <a:tabLst/>
              <a:defRPr/>
            </a:pPr>
            <a:r>
              <a:rPr kumimoji="0" lang="en-US" sz="1500" b="0"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rPr>
              <a:t>Trop-2 H-score cutoffs were set at &lt; 100 and ≥ 100</a:t>
            </a:r>
            <a:r>
              <a:rPr kumimoji="0" lang="en-US" sz="1500" b="0" i="0" u="none" strike="noStrike" kern="1200" cap="none" spc="0" normalizeH="0" baseline="30000" noProof="0" dirty="0">
                <a:ln>
                  <a:noFill/>
                </a:ln>
                <a:solidFill>
                  <a:srgbClr val="54565B"/>
                </a:solidFill>
                <a:effectLst/>
                <a:uLnTx/>
                <a:uFillTx/>
                <a:latin typeface="Trebuchet MS"/>
                <a:ea typeface="+mn-ea"/>
                <a:cs typeface="Arial" panose="020B0604020202020204" pitchFamily="34" charset="0"/>
              </a:rPr>
              <a:t>3</a:t>
            </a:r>
          </a:p>
          <a:p>
            <a:pPr marL="342900" marR="0" lvl="0" indent="-342900" algn="l" defTabSz="914400" rtl="0" eaLnBrk="1" fontAlgn="auto" latinLnBrk="0" hangingPunct="1">
              <a:lnSpc>
                <a:spcPct val="100000"/>
              </a:lnSpc>
              <a:spcBef>
                <a:spcPts val="1000"/>
              </a:spcBef>
              <a:spcAft>
                <a:spcPts val="0"/>
              </a:spcAft>
              <a:buClr>
                <a:srgbClr val="008764"/>
              </a:buClr>
              <a:buSzTx/>
              <a:buFont typeface="Arial" panose="020B0604020202020204" pitchFamily="34" charset="0"/>
              <a:buChar char="•"/>
              <a:tabLst/>
              <a:defRPr/>
            </a:pPr>
            <a:r>
              <a:rPr kumimoji="0" lang="en-US" sz="1500" b="0"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rPr>
              <a:t>Local IHC and in situ hybridization (ISH) results were utilized for HER2 status determination</a:t>
            </a:r>
          </a:p>
          <a:p>
            <a:pPr marL="685800" marR="0" lvl="1" indent="-228600" algn="l" defTabSz="914400" rtl="0" eaLnBrk="1" fontAlgn="auto" latinLnBrk="0" hangingPunct="1">
              <a:lnSpc>
                <a:spcPct val="100000"/>
              </a:lnSpc>
              <a:spcBef>
                <a:spcPts val="500"/>
              </a:spcBef>
              <a:spcAft>
                <a:spcPts val="0"/>
              </a:spcAft>
              <a:buClr>
                <a:srgbClr val="008764"/>
              </a:buClr>
              <a:buSzPct val="65000"/>
              <a:buFont typeface="Courier New" panose="02070309020205020404" pitchFamily="49" charset="0"/>
              <a:buChar char="o"/>
              <a:tabLst/>
              <a:defRPr/>
            </a:pPr>
            <a:r>
              <a:rPr kumimoji="0" lang="en-US" sz="1500" b="0"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rPr>
              <a:t>HER2-low status was defined as an IHC score of 1+, or 2+ with negative ISH result</a:t>
            </a:r>
          </a:p>
          <a:p>
            <a:pPr marL="685800" marR="0" lvl="1" indent="-228600" algn="l" defTabSz="914400" rtl="0" eaLnBrk="1" fontAlgn="auto" latinLnBrk="0" hangingPunct="1">
              <a:lnSpc>
                <a:spcPct val="100000"/>
              </a:lnSpc>
              <a:spcBef>
                <a:spcPts val="500"/>
              </a:spcBef>
              <a:spcAft>
                <a:spcPts val="0"/>
              </a:spcAft>
              <a:buClr>
                <a:srgbClr val="008764"/>
              </a:buClr>
              <a:buSzPct val="65000"/>
              <a:buFont typeface="Courier New" panose="02070309020205020404" pitchFamily="49" charset="0"/>
              <a:buChar char="o"/>
              <a:tabLst/>
              <a:defRPr/>
            </a:pPr>
            <a:r>
              <a:rPr kumimoji="0" lang="en-US" sz="1500" b="0"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rPr>
              <a:t>HER2 IHC0 status was defined as an IHC score of 0</a:t>
            </a:r>
            <a:endParaRPr kumimoji="0" lang="en-US" sz="1500" b="0" i="0" u="none" strike="noStrike" kern="1200" cap="none" spc="0" normalizeH="0" baseline="30000" noProof="0" dirty="0">
              <a:ln>
                <a:noFill/>
              </a:ln>
              <a:solidFill>
                <a:srgbClr val="54565B"/>
              </a:solidFill>
              <a:effectLst/>
              <a:uLnTx/>
              <a:uFillTx/>
              <a:latin typeface="Trebuchet MS"/>
              <a:ea typeface="+mn-ea"/>
              <a:cs typeface="Arial" panose="020B0604020202020204" pitchFamily="34" charset="0"/>
            </a:endParaRPr>
          </a:p>
          <a:p>
            <a:pPr marL="342900" marR="0" lvl="0" indent="-342900" algn="l" defTabSz="914400" rtl="0" eaLnBrk="1" fontAlgn="auto" latinLnBrk="0" hangingPunct="1">
              <a:lnSpc>
                <a:spcPct val="100000"/>
              </a:lnSpc>
              <a:spcBef>
                <a:spcPts val="1000"/>
              </a:spcBef>
              <a:spcAft>
                <a:spcPts val="0"/>
              </a:spcAft>
              <a:buClr>
                <a:srgbClr val="008764"/>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557"/>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94240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56F15D6-FD9A-1338-FC5A-DD86BCFDF82E}"/>
              </a:ext>
            </a:extLst>
          </p:cNvPr>
          <p:cNvSpPr>
            <a:spLocks noGrp="1"/>
          </p:cNvSpPr>
          <p:nvPr>
            <p:ph type="title"/>
          </p:nvPr>
        </p:nvSpPr>
        <p:spPr>
          <a:xfrm>
            <a:off x="647700" y="365994"/>
            <a:ext cx="10972800" cy="1371600"/>
          </a:xfrm>
        </p:spPr>
        <p:txBody>
          <a:bodyPr>
            <a:normAutofit/>
          </a:bodyPr>
          <a:lstStyle/>
          <a:p>
            <a:r>
              <a:rPr lang="en-US" b="1"/>
              <a:t>TROPiCS-02: A phase 3 study of SG in HR+/HER2– locally recurrent inoperable or metastatic breast cancer</a:t>
            </a:r>
            <a:r>
              <a:rPr lang="en-US" b="1" baseline="30000"/>
              <a:t>a</a:t>
            </a:r>
            <a:br>
              <a:rPr lang="en-US" b="1"/>
            </a:br>
            <a:endParaRPr lang="en-US" b="1"/>
          </a:p>
        </p:txBody>
      </p:sp>
      <p:sp>
        <p:nvSpPr>
          <p:cNvPr id="3" name="Slide Number Placeholder 2">
            <a:extLst>
              <a:ext uri="{FF2B5EF4-FFF2-40B4-BE49-F238E27FC236}">
                <a16:creationId xmlns:a16="http://schemas.microsoft.com/office/drawing/2014/main" id="{F159B975-84E6-61EC-39F2-E6136DC6964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33F7A0-71F0-446B-9DE8-6D75BE64EE0F}"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EDA4CE72-266C-1B71-1657-5165995BDF27}"/>
              </a:ext>
            </a:extLst>
          </p:cNvPr>
          <p:cNvSpPr txBox="1"/>
          <p:nvPr/>
        </p:nvSpPr>
        <p:spPr>
          <a:xfrm>
            <a:off x="410169" y="5507848"/>
            <a:ext cx="113716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700" b="0" i="0" u="none" strike="noStrike" kern="1200" cap="none" spc="0" normalizeH="0" baseline="0" noProof="0">
                <a:ln>
                  <a:noFill/>
                </a:ln>
                <a:solidFill>
                  <a:srgbClr val="54565B"/>
                </a:solidFill>
                <a:effectLst/>
                <a:uLnTx/>
                <a:uFillTx/>
                <a:latin typeface="Trebuchet MS"/>
                <a:ea typeface="+mn-ea"/>
                <a:cs typeface="+mn-cs"/>
              </a:rPr>
            </a:br>
            <a:endParaRPr kumimoji="0" lang="en-US" sz="700" b="0" i="0" u="none" strike="noStrike" kern="1200" cap="none" spc="0" normalizeH="0" baseline="0" noProof="0">
              <a:ln>
                <a:noFill/>
              </a:ln>
              <a:solidFill>
                <a:srgbClr val="54565B"/>
              </a:solidFill>
              <a:effectLst/>
              <a:uLnTx/>
              <a:uFillTx/>
              <a:latin typeface="Trebuchet MS"/>
              <a:ea typeface="+mn-ea"/>
              <a:cs typeface="+mn-cs"/>
            </a:endParaRPr>
          </a:p>
        </p:txBody>
      </p:sp>
      <p:sp>
        <p:nvSpPr>
          <p:cNvPr id="23" name="TextBox 22">
            <a:extLst>
              <a:ext uri="{FF2B5EF4-FFF2-40B4-BE49-F238E27FC236}">
                <a16:creationId xmlns:a16="http://schemas.microsoft.com/office/drawing/2014/main" id="{C8E79234-FDB9-4D18-88D9-9D9331E96EDA}"/>
              </a:ext>
            </a:extLst>
          </p:cNvPr>
          <p:cNvSpPr txBox="1"/>
          <p:nvPr/>
        </p:nvSpPr>
        <p:spPr>
          <a:xfrm>
            <a:off x="65676" y="6532358"/>
            <a:ext cx="489098"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EAA09E-D67E-864E-8466-C38E88600C4F}" type="slidenum">
              <a:rPr kumimoji="0" lang="en-US" sz="800" b="0" i="0" u="none" strike="noStrike" kern="1200" cap="none" spc="0" normalizeH="0" baseline="0" noProof="0" smtClean="0">
                <a:ln>
                  <a:noFill/>
                </a:ln>
                <a:solidFill>
                  <a:srgbClr val="C6CAC6"/>
                </a:solidFill>
                <a:effectLst/>
                <a:uLnTx/>
                <a:uFillTx/>
                <a:latin typeface="Trebuchet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800" b="0" i="0" u="none" strike="noStrike" kern="1200" cap="none" spc="0" normalizeH="0" baseline="0" noProof="0">
              <a:ln>
                <a:noFill/>
              </a:ln>
              <a:solidFill>
                <a:srgbClr val="C6CAC6"/>
              </a:solidFill>
              <a:effectLst/>
              <a:uLnTx/>
              <a:uFillTx/>
              <a:latin typeface="Trebuchet MS"/>
              <a:ea typeface="+mn-ea"/>
              <a:cs typeface="+mn-cs"/>
            </a:endParaRPr>
          </a:p>
        </p:txBody>
      </p:sp>
      <p:sp>
        <p:nvSpPr>
          <p:cNvPr id="25" name="Footer Placeholder 29">
            <a:extLst>
              <a:ext uri="{FF2B5EF4-FFF2-40B4-BE49-F238E27FC236}">
                <a16:creationId xmlns:a16="http://schemas.microsoft.com/office/drawing/2014/main" id="{301D1E7C-747F-405D-882B-30F62F623848}"/>
              </a:ext>
            </a:extLst>
          </p:cNvPr>
          <p:cNvSpPr txBox="1">
            <a:spLocks/>
          </p:cNvSpPr>
          <p:nvPr/>
        </p:nvSpPr>
        <p:spPr>
          <a:xfrm>
            <a:off x="485795" y="5854479"/>
            <a:ext cx="11371663" cy="644451"/>
          </a:xfrm>
          <a:prstGeom prst="rect">
            <a:avLst/>
          </a:prstGeom>
        </p:spPr>
        <p:txBody>
          <a:bodyPr vert="horz" lIns="0" tIns="45720" rIns="0" bIns="45720" rtlCol="0" anchor="b"/>
          <a:lstStyle>
            <a:defPPr>
              <a:defRPr lang="en-US"/>
            </a:defPPr>
            <a:lvl1pPr marL="0" algn="l"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BICR, Blinded Independent Central Review; BMI, body mass index; CBR, clinical benefit rate; CDK, cyclin-dependent kinase;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DoR</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duration of response; ECOG PS, Eastern Cooperative Oncology Group performance status; IQR, interquartile range; ITT, intent-to-treat; LIR, local investigator review; PFS, progression-free survival; OS, overall survival; ORR, objective response rate; SG,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sacituzumab</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govitecan</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TPC, treatment of physician’s choice; PRO, patient reported outcomes; R, randomized; RECIST, Response Evaluation Criteria in Solid Tumors.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30000" noProof="0">
                <a:ln>
                  <a:noFill/>
                </a:ln>
                <a:solidFill>
                  <a:srgbClr val="54565B"/>
                </a:solidFill>
                <a:effectLst/>
                <a:uLnTx/>
                <a:uFillTx/>
                <a:latin typeface="Trebuchet MS"/>
                <a:ea typeface="+mn-ea"/>
                <a:cs typeface="Arial" panose="020B0604020202020204" pitchFamily="34" charset="0"/>
              </a:rPr>
              <a:t>a</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Percentages may not add up to 100 due to rounding.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1. Bardia A, et al. Trop-2 mRNA Expression and Association With Clinical Outcomes With Sacituzumab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Govitecan</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(SG) in Patients With HR+/HER2‒ Metastatic Breast Cancer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mBC</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Biomarker Results From the Phase 3 TROPiCS-02 Study. Presented at ASCO 2023 Abstract #1082.</a:t>
            </a:r>
          </a:p>
        </p:txBody>
      </p:sp>
      <p:pic>
        <p:nvPicPr>
          <p:cNvPr id="2" name="Picture 1">
            <a:extLst>
              <a:ext uri="{FF2B5EF4-FFF2-40B4-BE49-F238E27FC236}">
                <a16:creationId xmlns:a16="http://schemas.microsoft.com/office/drawing/2014/main" id="{627F912D-4E3B-4C83-9C05-D91509F75117}"/>
              </a:ext>
            </a:extLst>
          </p:cNvPr>
          <p:cNvPicPr>
            <a:picLocks noChangeAspect="1"/>
          </p:cNvPicPr>
          <p:nvPr/>
        </p:nvPicPr>
        <p:blipFill>
          <a:blip r:embed="rId3"/>
          <a:stretch>
            <a:fillRect/>
          </a:stretch>
        </p:blipFill>
        <p:spPr>
          <a:xfrm>
            <a:off x="852486" y="1545620"/>
            <a:ext cx="9705645" cy="3905458"/>
          </a:xfrm>
          <a:prstGeom prst="rect">
            <a:avLst/>
          </a:prstGeom>
        </p:spPr>
      </p:pic>
    </p:spTree>
    <p:extLst>
      <p:ext uri="{BB962C8B-B14F-4D97-AF65-F5344CB8AC3E}">
        <p14:creationId xmlns:p14="http://schemas.microsoft.com/office/powerpoint/2010/main" val="3674492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56F15D6-FD9A-1338-FC5A-DD86BCFDF82E}"/>
              </a:ext>
            </a:extLst>
          </p:cNvPr>
          <p:cNvSpPr>
            <a:spLocks noGrp="1"/>
          </p:cNvSpPr>
          <p:nvPr>
            <p:ph type="title"/>
          </p:nvPr>
        </p:nvSpPr>
        <p:spPr>
          <a:xfrm>
            <a:off x="647700" y="365994"/>
            <a:ext cx="10972800" cy="1371600"/>
          </a:xfrm>
        </p:spPr>
        <p:txBody>
          <a:bodyPr anchor="t">
            <a:normAutofit/>
          </a:bodyPr>
          <a:lstStyle/>
          <a:p>
            <a:r>
              <a:rPr lang="en-US" b="1"/>
              <a:t>Demographics and baseline characteristics</a:t>
            </a:r>
            <a:endParaRPr lang="en-US" b="1" baseline="30000"/>
          </a:p>
        </p:txBody>
      </p:sp>
      <p:sp>
        <p:nvSpPr>
          <p:cNvPr id="3" name="Slide Number Placeholder 2">
            <a:extLst>
              <a:ext uri="{FF2B5EF4-FFF2-40B4-BE49-F238E27FC236}">
                <a16:creationId xmlns:a16="http://schemas.microsoft.com/office/drawing/2014/main" id="{F159B975-84E6-61EC-39F2-E6136DC6964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33F7A0-71F0-446B-9DE8-6D75BE64EE0F}"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EDA4CE72-266C-1B71-1657-5165995BDF27}"/>
              </a:ext>
            </a:extLst>
          </p:cNvPr>
          <p:cNvSpPr txBox="1"/>
          <p:nvPr/>
        </p:nvSpPr>
        <p:spPr>
          <a:xfrm>
            <a:off x="410169" y="5507848"/>
            <a:ext cx="113716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700" b="0" i="0" u="none" strike="noStrike" kern="1200" cap="none" spc="0" normalizeH="0" baseline="0" noProof="0">
                <a:ln>
                  <a:noFill/>
                </a:ln>
                <a:solidFill>
                  <a:srgbClr val="54565B"/>
                </a:solidFill>
                <a:effectLst/>
                <a:uLnTx/>
                <a:uFillTx/>
                <a:latin typeface="Trebuchet MS"/>
                <a:ea typeface="+mn-ea"/>
                <a:cs typeface="+mn-cs"/>
              </a:rPr>
            </a:br>
            <a:endParaRPr kumimoji="0" lang="en-US" sz="700" b="0" i="0" u="none" strike="noStrike" kern="1200" cap="none" spc="0" normalizeH="0" baseline="0" noProof="0">
              <a:ln>
                <a:noFill/>
              </a:ln>
              <a:solidFill>
                <a:srgbClr val="54565B"/>
              </a:solidFill>
              <a:effectLst/>
              <a:uLnTx/>
              <a:uFillTx/>
              <a:latin typeface="Trebuchet MS"/>
              <a:ea typeface="+mn-ea"/>
              <a:cs typeface="+mn-cs"/>
            </a:endParaRPr>
          </a:p>
        </p:txBody>
      </p:sp>
      <p:sp>
        <p:nvSpPr>
          <p:cNvPr id="23" name="TextBox 22">
            <a:extLst>
              <a:ext uri="{FF2B5EF4-FFF2-40B4-BE49-F238E27FC236}">
                <a16:creationId xmlns:a16="http://schemas.microsoft.com/office/drawing/2014/main" id="{C8E79234-FDB9-4D18-88D9-9D9331E96EDA}"/>
              </a:ext>
            </a:extLst>
          </p:cNvPr>
          <p:cNvSpPr txBox="1"/>
          <p:nvPr/>
        </p:nvSpPr>
        <p:spPr>
          <a:xfrm>
            <a:off x="65676" y="6532358"/>
            <a:ext cx="489098"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EAA09E-D67E-864E-8466-C38E88600C4F}" type="slidenum">
              <a:rPr kumimoji="0" lang="en-US" sz="800" b="0" i="0" u="none" strike="noStrike" kern="1200" cap="none" spc="0" normalizeH="0" baseline="0" noProof="0" smtClean="0">
                <a:ln>
                  <a:noFill/>
                </a:ln>
                <a:solidFill>
                  <a:srgbClr val="C6CAC6"/>
                </a:solidFill>
                <a:effectLst/>
                <a:uLnTx/>
                <a:uFillTx/>
                <a:latin typeface="Trebuchet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800" b="0" i="0" u="none" strike="noStrike" kern="1200" cap="none" spc="0" normalizeH="0" baseline="0" noProof="0">
              <a:ln>
                <a:noFill/>
              </a:ln>
              <a:solidFill>
                <a:srgbClr val="C6CAC6"/>
              </a:solidFill>
              <a:effectLst/>
              <a:uLnTx/>
              <a:uFillTx/>
              <a:latin typeface="Trebuchet MS"/>
              <a:ea typeface="+mn-ea"/>
              <a:cs typeface="+mn-cs"/>
            </a:endParaRPr>
          </a:p>
        </p:txBody>
      </p:sp>
      <p:sp>
        <p:nvSpPr>
          <p:cNvPr id="25" name="Footer Placeholder 29">
            <a:extLst>
              <a:ext uri="{FF2B5EF4-FFF2-40B4-BE49-F238E27FC236}">
                <a16:creationId xmlns:a16="http://schemas.microsoft.com/office/drawing/2014/main" id="{301D1E7C-747F-405D-882B-30F62F623848}"/>
              </a:ext>
            </a:extLst>
          </p:cNvPr>
          <p:cNvSpPr txBox="1">
            <a:spLocks/>
          </p:cNvSpPr>
          <p:nvPr/>
        </p:nvSpPr>
        <p:spPr>
          <a:xfrm>
            <a:off x="554774" y="5760740"/>
            <a:ext cx="11426211" cy="644451"/>
          </a:xfrm>
          <a:prstGeom prst="rect">
            <a:avLst/>
          </a:prstGeom>
        </p:spPr>
        <p:txBody>
          <a:bodyPr vert="horz" lIns="0" tIns="45720" rIns="0" bIns="45720" rtlCol="0" anchor="b"/>
          <a:lstStyle>
            <a:defPPr>
              <a:defRPr lang="en-US"/>
            </a:defPPr>
            <a:lvl1pPr marL="0" algn="l"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rPr>
              <a:t>BMI, body mass index; CDK, cyclin-dependent kinase; ECOG PS, Eastern Cooperative Oncology Group performance status; IQR, interquartile range; ITT, intent-to-treat; SG, sacituzumab </a:t>
            </a:r>
            <a:r>
              <a:rPr kumimoji="0" lang="en-US" sz="900" b="0" i="0" u="none" strike="noStrike" kern="1200" cap="none" spc="0" normalizeH="0" baseline="0" noProof="0" dirty="0" err="1">
                <a:ln>
                  <a:noFill/>
                </a:ln>
                <a:solidFill>
                  <a:srgbClr val="54565B"/>
                </a:solidFill>
                <a:effectLst/>
                <a:uLnTx/>
                <a:uFillTx/>
                <a:latin typeface="Trebuchet MS"/>
                <a:ea typeface="+mn-ea"/>
                <a:cs typeface="Arial" panose="020B0604020202020204" pitchFamily="34" charset="0"/>
              </a:rPr>
              <a:t>govitecan</a:t>
            </a:r>
            <a:r>
              <a:rPr kumimoji="0" lang="en-US" sz="900" b="0"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rPr>
              <a:t>; TPC, treatment of physician’s choice.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rPr>
              <a:t>1. </a:t>
            </a:r>
            <a:r>
              <a:rPr kumimoji="0" lang="en-US" sz="900" b="0" i="0" u="none" strike="noStrike" kern="1200" cap="none" spc="0" normalizeH="0" baseline="0" noProof="0" dirty="0" err="1">
                <a:ln>
                  <a:noFill/>
                </a:ln>
                <a:solidFill>
                  <a:srgbClr val="54565B"/>
                </a:solidFill>
                <a:effectLst/>
                <a:uLnTx/>
                <a:uFillTx/>
                <a:latin typeface="Trebuchet MS"/>
                <a:ea typeface="+mn-ea"/>
                <a:cs typeface="Arial" panose="020B0604020202020204" pitchFamily="34" charset="0"/>
              </a:rPr>
              <a:t>Bardia</a:t>
            </a:r>
            <a:r>
              <a:rPr kumimoji="0" lang="en-US" sz="900" b="0"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rPr>
              <a:t> A, et al. Trop-2 mRNA Expression and Association With Clinical Outcomes With Sacituzumab </a:t>
            </a:r>
            <a:r>
              <a:rPr kumimoji="0" lang="en-US" sz="900" b="0" i="0" u="none" strike="noStrike" kern="1200" cap="none" spc="0" normalizeH="0" baseline="0" noProof="0" dirty="0" err="1">
                <a:ln>
                  <a:noFill/>
                </a:ln>
                <a:solidFill>
                  <a:srgbClr val="54565B"/>
                </a:solidFill>
                <a:effectLst/>
                <a:uLnTx/>
                <a:uFillTx/>
                <a:latin typeface="Trebuchet MS"/>
                <a:ea typeface="+mn-ea"/>
                <a:cs typeface="Arial" panose="020B0604020202020204" pitchFamily="34" charset="0"/>
              </a:rPr>
              <a:t>Govitecan</a:t>
            </a:r>
            <a:r>
              <a:rPr kumimoji="0" lang="en-US" sz="900" b="0"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rPr>
              <a:t> (SG) in Patients With HR+/HER2‒ Metastatic Breast Cancer (</a:t>
            </a:r>
            <a:r>
              <a:rPr kumimoji="0" lang="en-US" sz="900" b="0" i="0" u="none" strike="noStrike" kern="1200" cap="none" spc="0" normalizeH="0" baseline="0" noProof="0" dirty="0" err="1">
                <a:ln>
                  <a:noFill/>
                </a:ln>
                <a:solidFill>
                  <a:srgbClr val="54565B"/>
                </a:solidFill>
                <a:effectLst/>
                <a:uLnTx/>
                <a:uFillTx/>
                <a:latin typeface="Trebuchet MS"/>
                <a:ea typeface="+mn-ea"/>
                <a:cs typeface="Arial" panose="020B0604020202020204" pitchFamily="34" charset="0"/>
              </a:rPr>
              <a:t>mBC</a:t>
            </a:r>
            <a:r>
              <a:rPr kumimoji="0" lang="en-US" sz="900" b="0"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rPr>
              <a:t>): Biomarker Results From the Phase 3 TROPiCS-02 Study. Presented at ASCO 2023 Abstract #1082.</a:t>
            </a:r>
          </a:p>
        </p:txBody>
      </p:sp>
      <p:graphicFrame>
        <p:nvGraphicFramePr>
          <p:cNvPr id="8" name="Table 7">
            <a:extLst>
              <a:ext uri="{FF2B5EF4-FFF2-40B4-BE49-F238E27FC236}">
                <a16:creationId xmlns:a16="http://schemas.microsoft.com/office/drawing/2014/main" id="{19D986F3-2D5D-44FC-8857-1DD0F28510A3}"/>
              </a:ext>
            </a:extLst>
          </p:cNvPr>
          <p:cNvGraphicFramePr>
            <a:graphicFrameLocks noGrp="1"/>
          </p:cNvGraphicFramePr>
          <p:nvPr/>
        </p:nvGraphicFramePr>
        <p:xfrm>
          <a:off x="554774" y="1608623"/>
          <a:ext cx="11074695" cy="3742238"/>
        </p:xfrm>
        <a:graphic>
          <a:graphicData uri="http://schemas.openxmlformats.org/drawingml/2006/table">
            <a:tbl>
              <a:tblPr firstRow="1" bandRow="1"/>
              <a:tblGrid>
                <a:gridCol w="3218981">
                  <a:extLst>
                    <a:ext uri="{9D8B030D-6E8A-4147-A177-3AD203B41FA5}">
                      <a16:colId xmlns:a16="http://schemas.microsoft.com/office/drawing/2014/main" val="1708406620"/>
                    </a:ext>
                  </a:extLst>
                </a:gridCol>
                <a:gridCol w="982597">
                  <a:extLst>
                    <a:ext uri="{9D8B030D-6E8A-4147-A177-3AD203B41FA5}">
                      <a16:colId xmlns:a16="http://schemas.microsoft.com/office/drawing/2014/main" val="592742086"/>
                    </a:ext>
                  </a:extLst>
                </a:gridCol>
                <a:gridCol w="1102603">
                  <a:extLst>
                    <a:ext uri="{9D8B030D-6E8A-4147-A177-3AD203B41FA5}">
                      <a16:colId xmlns:a16="http://schemas.microsoft.com/office/drawing/2014/main" val="2586114088"/>
                    </a:ext>
                  </a:extLst>
                </a:gridCol>
                <a:gridCol w="1020094">
                  <a:extLst>
                    <a:ext uri="{9D8B030D-6E8A-4147-A177-3AD203B41FA5}">
                      <a16:colId xmlns:a16="http://schemas.microsoft.com/office/drawing/2014/main" val="2072748469"/>
                    </a:ext>
                  </a:extLst>
                </a:gridCol>
                <a:gridCol w="957075">
                  <a:extLst>
                    <a:ext uri="{9D8B030D-6E8A-4147-A177-3AD203B41FA5}">
                      <a16:colId xmlns:a16="http://schemas.microsoft.com/office/drawing/2014/main" val="1057415089"/>
                    </a:ext>
                  </a:extLst>
                </a:gridCol>
                <a:gridCol w="983574">
                  <a:extLst>
                    <a:ext uri="{9D8B030D-6E8A-4147-A177-3AD203B41FA5}">
                      <a16:colId xmlns:a16="http://schemas.microsoft.com/office/drawing/2014/main" val="2705117661"/>
                    </a:ext>
                  </a:extLst>
                </a:gridCol>
                <a:gridCol w="922988">
                  <a:extLst>
                    <a:ext uri="{9D8B030D-6E8A-4147-A177-3AD203B41FA5}">
                      <a16:colId xmlns:a16="http://schemas.microsoft.com/office/drawing/2014/main" val="869678701"/>
                    </a:ext>
                  </a:extLst>
                </a:gridCol>
                <a:gridCol w="895750">
                  <a:extLst>
                    <a:ext uri="{9D8B030D-6E8A-4147-A177-3AD203B41FA5}">
                      <a16:colId xmlns:a16="http://schemas.microsoft.com/office/drawing/2014/main" val="2949621352"/>
                    </a:ext>
                  </a:extLst>
                </a:gridCol>
                <a:gridCol w="991033">
                  <a:extLst>
                    <a:ext uri="{9D8B030D-6E8A-4147-A177-3AD203B41FA5}">
                      <a16:colId xmlns:a16="http://schemas.microsoft.com/office/drawing/2014/main" val="1392480156"/>
                    </a:ext>
                  </a:extLst>
                </a:gridCol>
              </a:tblGrid>
              <a:tr h="267518">
                <a:tc rowSpan="2">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bg1"/>
                        </a:solidFill>
                        <a:latin typeface="+mj-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557"/>
                    </a:solidFill>
                  </a:tcPr>
                </a:tc>
                <a:tc gridSpan="2">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9pPr>
                    </a:lstStyle>
                    <a:p>
                      <a:pPr marL="0" marR="0" algn="ctr">
                        <a:spcBef>
                          <a:spcPts val="0"/>
                        </a:spcBef>
                        <a:spcAft>
                          <a:spcPts val="0"/>
                        </a:spcAft>
                      </a:pPr>
                      <a:r>
                        <a:rPr lang="en-US" sz="1200" b="1">
                          <a:solidFill>
                            <a:schemeClr val="bg1"/>
                          </a:solidFill>
                          <a:effectLst/>
                          <a:latin typeface="+mj-lt"/>
                          <a:ea typeface="Calibri"/>
                          <a:cs typeface="Calibri"/>
                        </a:rPr>
                        <a:t>ITT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557"/>
                    </a:solidFill>
                  </a:tcPr>
                </a:tc>
                <a:tc hMerge="1">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9pPr>
                    </a:lstStyle>
                    <a:p>
                      <a:pPr marL="0" marR="0" algn="ctr">
                        <a:spcBef>
                          <a:spcPts val="0"/>
                        </a:spcBef>
                        <a:spcAft>
                          <a:spcPts val="0"/>
                        </a:spcAft>
                      </a:pPr>
                      <a:endParaRPr lang="en-US" sz="1200">
                        <a:effectLst/>
                        <a:latin typeface="+mn-lt"/>
                        <a:ea typeface="Times New Roman" panose="02020603050405020304" pitchFamily="18" charset="0"/>
                        <a:cs typeface="Calibri"/>
                      </a:endParaRPr>
                    </a:p>
                  </a:txBody>
                  <a:tcPr marL="68580" marR="6858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2557"/>
                    </a:solidFill>
                  </a:tcPr>
                </a:tc>
                <a:tc gridSpan="2">
                  <a:txBody>
                    <a:bodyPr/>
                    <a:lstStyle/>
                    <a:p>
                      <a:pPr marL="0" marR="0" algn="ctr">
                        <a:spcBef>
                          <a:spcPts val="0"/>
                        </a:spcBef>
                        <a:spcAft>
                          <a:spcPts val="0"/>
                        </a:spcAft>
                      </a:pPr>
                      <a:r>
                        <a:rPr lang="en-US" sz="1200" b="1" i="1">
                          <a:solidFill>
                            <a:schemeClr val="bg1"/>
                          </a:solidFill>
                          <a:effectLst/>
                          <a:latin typeface="+mj-lt"/>
                          <a:ea typeface="Times New Roman" panose="02020603050405020304" pitchFamily="18" charset="0"/>
                          <a:cs typeface="Calibri"/>
                        </a:rPr>
                        <a:t>TACSTD2</a:t>
                      </a:r>
                      <a:r>
                        <a:rPr lang="en-US" sz="1200" b="1">
                          <a:solidFill>
                            <a:schemeClr val="bg1"/>
                          </a:solidFill>
                          <a:effectLst/>
                          <a:latin typeface="+mj-lt"/>
                          <a:ea typeface="Times New Roman" panose="02020603050405020304" pitchFamily="18" charset="0"/>
                          <a:cs typeface="Calibri"/>
                        </a:rPr>
                        <a:t> expression</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557"/>
                    </a:solidFill>
                  </a:tcPr>
                </a:tc>
                <a:tc hMerge="1">
                  <a:txBody>
                    <a:bodyPr/>
                    <a:lstStyle/>
                    <a:p>
                      <a:pPr marL="0" marR="0" algn="ctr">
                        <a:spcBef>
                          <a:spcPts val="0"/>
                        </a:spcBef>
                        <a:spcAft>
                          <a:spcPts val="0"/>
                        </a:spcAft>
                      </a:pPr>
                      <a:endParaRPr lang="en-US" sz="1200">
                        <a:effectLst/>
                        <a:latin typeface="+mn-lt"/>
                        <a:ea typeface="Times New Roman" panose="02020603050405020304" pitchFamily="18" charset="0"/>
                        <a:cs typeface="Calibri"/>
                      </a:endParaRPr>
                    </a:p>
                  </a:txBody>
                  <a:tcPr marL="68580" marR="6858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2557"/>
                    </a:solidFill>
                  </a:tcPr>
                </a:tc>
                <a:tc gridSpan="2">
                  <a:txBody>
                    <a:bodyPr/>
                    <a:lstStyle/>
                    <a:p>
                      <a:pPr marL="0" marR="0" algn="ctr">
                        <a:spcBef>
                          <a:spcPts val="0"/>
                        </a:spcBef>
                        <a:spcAft>
                          <a:spcPts val="0"/>
                        </a:spcAft>
                      </a:pPr>
                      <a:r>
                        <a:rPr lang="en-US" sz="1200" b="1" i="1">
                          <a:solidFill>
                            <a:schemeClr val="bg1"/>
                          </a:solidFill>
                          <a:effectLst/>
                          <a:latin typeface="+mj-lt"/>
                          <a:ea typeface="Times New Roman" panose="02020603050405020304" pitchFamily="18" charset="0"/>
                          <a:cs typeface="Calibri"/>
                        </a:rPr>
                        <a:t>TACSTD2</a:t>
                      </a:r>
                      <a:r>
                        <a:rPr lang="en-US" sz="1200" b="1">
                          <a:solidFill>
                            <a:schemeClr val="bg1"/>
                          </a:solidFill>
                          <a:effectLst/>
                          <a:latin typeface="+mj-lt"/>
                          <a:ea typeface="Times New Roman" panose="02020603050405020304" pitchFamily="18" charset="0"/>
                          <a:cs typeface="Calibri"/>
                        </a:rPr>
                        <a:t> &lt; 10.5 TPM</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557"/>
                    </a:solidFill>
                  </a:tcPr>
                </a:tc>
                <a:tc hMerge="1">
                  <a:txBody>
                    <a:bodyPr/>
                    <a:lstStyle/>
                    <a:p>
                      <a:pPr marL="0" marR="0" algn="ctr">
                        <a:spcBef>
                          <a:spcPts val="0"/>
                        </a:spcBef>
                        <a:spcAft>
                          <a:spcPts val="0"/>
                        </a:spcAft>
                      </a:pPr>
                      <a:endParaRPr lang="en-US" sz="1200">
                        <a:effectLst/>
                        <a:latin typeface="+mn-lt"/>
                        <a:ea typeface="Times New Roman" panose="02020603050405020304" pitchFamily="18" charset="0"/>
                        <a:cs typeface="Calibri"/>
                      </a:endParaRPr>
                    </a:p>
                  </a:txBody>
                  <a:tcPr marL="68580" marR="6858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2557"/>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1">
                          <a:solidFill>
                            <a:schemeClr val="bg1"/>
                          </a:solidFill>
                          <a:effectLst/>
                          <a:latin typeface="+mj-lt"/>
                          <a:ea typeface="Times New Roman" panose="02020603050405020304" pitchFamily="18" charset="0"/>
                          <a:cs typeface="Calibri"/>
                        </a:rPr>
                        <a:t>TACSTD2</a:t>
                      </a:r>
                      <a:r>
                        <a:rPr lang="en-US" sz="1200" b="1">
                          <a:solidFill>
                            <a:schemeClr val="bg1"/>
                          </a:solidFill>
                          <a:effectLst/>
                          <a:latin typeface="+mj-lt"/>
                          <a:ea typeface="Times New Roman" panose="02020603050405020304" pitchFamily="18" charset="0"/>
                          <a:cs typeface="Calibri"/>
                        </a:rPr>
                        <a:t> </a:t>
                      </a:r>
                      <a:r>
                        <a:rPr lang="en-US" sz="1200" b="1">
                          <a:solidFill>
                            <a:schemeClr val="bg1"/>
                          </a:solidFill>
                          <a:effectLst/>
                          <a:latin typeface="+mj-lt"/>
                          <a:ea typeface="Times New Roman" panose="02020603050405020304" pitchFamily="18" charset="0"/>
                          <a:cs typeface="Arial" panose="020B0604020202020204" pitchFamily="34" charset="0"/>
                        </a:rPr>
                        <a:t>≥</a:t>
                      </a:r>
                      <a:r>
                        <a:rPr lang="en-US" sz="1200" b="1">
                          <a:solidFill>
                            <a:schemeClr val="bg1"/>
                          </a:solidFill>
                          <a:effectLst/>
                          <a:latin typeface="+mj-lt"/>
                          <a:ea typeface="Times New Roman" panose="02020603050405020304" pitchFamily="18" charset="0"/>
                          <a:cs typeface="Calibri"/>
                        </a:rPr>
                        <a:t> 10.5 TPM</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557"/>
                    </a:solidFill>
                  </a:tcPr>
                </a:tc>
                <a:tc hMerge="1">
                  <a:txBody>
                    <a:bodyPr/>
                    <a:lstStyle/>
                    <a:p>
                      <a:pPr marL="0" marR="0" algn="ctr">
                        <a:spcBef>
                          <a:spcPts val="0"/>
                        </a:spcBef>
                        <a:spcAft>
                          <a:spcPts val="0"/>
                        </a:spcAft>
                      </a:pPr>
                      <a:endParaRPr lang="en-US" sz="1200">
                        <a:effectLst/>
                        <a:latin typeface="+mn-lt"/>
                        <a:ea typeface="Times New Roman" panose="02020603050405020304" pitchFamily="18" charset="0"/>
                        <a:cs typeface="Calibri"/>
                      </a:endParaRPr>
                    </a:p>
                  </a:txBody>
                  <a:tcPr marL="68580" marR="6858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2557"/>
                    </a:solidFill>
                  </a:tcPr>
                </a:tc>
                <a:extLst>
                  <a:ext uri="{0D108BD9-81ED-4DB2-BD59-A6C34878D82A}">
                    <a16:rowId xmlns:a16="http://schemas.microsoft.com/office/drawing/2014/main" val="1012503031"/>
                  </a:ext>
                </a:extLst>
              </a:tr>
              <a:tr h="26751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bg1"/>
                        </a:solidFill>
                        <a:latin typeface="+mn-lt"/>
                        <a:cs typeface="Arial" panose="020B0604020202020204" pitchFamily="34" charset="0"/>
                      </a:endParaRPr>
                    </a:p>
                  </a:txBody>
                  <a:tcPr anchor="ctr">
                    <a:lnL w="381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2557"/>
                    </a:solidFill>
                  </a:tcPr>
                </a:tc>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9pPr>
                    </a:lstStyle>
                    <a:p>
                      <a:pPr marL="0" marR="0" algn="ctr">
                        <a:spcBef>
                          <a:spcPts val="0"/>
                        </a:spcBef>
                        <a:spcAft>
                          <a:spcPts val="0"/>
                        </a:spcAft>
                      </a:pPr>
                      <a:r>
                        <a:rPr lang="en-US" sz="1200" b="1">
                          <a:effectLst/>
                          <a:latin typeface="+mj-lt"/>
                          <a:ea typeface="Calibri"/>
                          <a:cs typeface="Calibri"/>
                        </a:rPr>
                        <a:t>SG</a:t>
                      </a:r>
                      <a:br>
                        <a:rPr lang="en-US" sz="1200" b="1">
                          <a:effectLst/>
                          <a:latin typeface="+mj-lt"/>
                          <a:ea typeface="Calibri"/>
                          <a:cs typeface="Calibri"/>
                        </a:rPr>
                      </a:br>
                      <a:r>
                        <a:rPr lang="en-US" sz="1200" b="1">
                          <a:effectLst/>
                          <a:latin typeface="+mj-lt"/>
                          <a:ea typeface="Calibri"/>
                          <a:cs typeface="Calibri"/>
                        </a:rPr>
                        <a:t>(n = </a:t>
                      </a:r>
                      <a:r>
                        <a:rPr lang="en-US" sz="1200" b="1">
                          <a:effectLst/>
                          <a:latin typeface="+mj-lt"/>
                          <a:ea typeface="Times New Roman" panose="02020603050405020304" pitchFamily="18" charset="0"/>
                          <a:cs typeface="Calibri"/>
                        </a:rPr>
                        <a:t>272</a:t>
                      </a:r>
                      <a:r>
                        <a:rPr lang="en-US" sz="1200" b="1">
                          <a:effectLst/>
                          <a:latin typeface="+mj-lt"/>
                          <a:ea typeface="Calibri"/>
                          <a:cs typeface="Calibri"/>
                        </a:rPr>
                        <a:t>)</a:t>
                      </a:r>
                      <a:endParaRPr lang="en-US" sz="1200">
                        <a:effectLst/>
                        <a:latin typeface="+mj-lt"/>
                        <a:ea typeface="Calibri"/>
                        <a:cs typeface="Calibri"/>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7B9B5"/>
                    </a:solidFill>
                  </a:tcPr>
                </a:tc>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9pPr>
                    </a:lstStyle>
                    <a:p>
                      <a:pPr marL="0" marR="0" algn="ctr">
                        <a:spcBef>
                          <a:spcPts val="0"/>
                        </a:spcBef>
                        <a:spcAft>
                          <a:spcPts val="0"/>
                        </a:spcAft>
                      </a:pPr>
                      <a:r>
                        <a:rPr lang="en-US" sz="1200" b="1">
                          <a:effectLst/>
                          <a:latin typeface="+mj-lt"/>
                          <a:ea typeface="Calibri"/>
                          <a:cs typeface="Calibri"/>
                        </a:rPr>
                        <a:t>TPC </a:t>
                      </a:r>
                      <a:br>
                        <a:rPr lang="en-US" sz="1200" b="1">
                          <a:effectLst/>
                          <a:latin typeface="+mj-lt"/>
                          <a:ea typeface="Calibri"/>
                          <a:cs typeface="Calibri"/>
                        </a:rPr>
                      </a:br>
                      <a:r>
                        <a:rPr lang="en-US" sz="1200" b="1">
                          <a:effectLst/>
                          <a:latin typeface="+mj-lt"/>
                          <a:ea typeface="Calibri"/>
                          <a:cs typeface="Calibri"/>
                        </a:rPr>
                        <a:t>(n = </a:t>
                      </a:r>
                      <a:r>
                        <a:rPr lang="en-US" sz="1200" b="1">
                          <a:effectLst/>
                          <a:latin typeface="+mj-lt"/>
                          <a:ea typeface="Times New Roman" panose="02020603050405020304" pitchFamily="18" charset="0"/>
                          <a:cs typeface="Calibri"/>
                        </a:rPr>
                        <a:t>271)</a:t>
                      </a:r>
                      <a:endParaRPr lang="en-US" sz="1200">
                        <a:effectLst/>
                        <a:latin typeface="+mj-lt"/>
                        <a:ea typeface="Times New Roman" panose="02020603050405020304" pitchFamily="18" charset="0"/>
                        <a:cs typeface="Calibri"/>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9pPr>
                    </a:lstStyle>
                    <a:p>
                      <a:pPr marL="0" marR="0" algn="ctr">
                        <a:spcBef>
                          <a:spcPts val="0"/>
                        </a:spcBef>
                        <a:spcAft>
                          <a:spcPts val="0"/>
                        </a:spcAft>
                      </a:pPr>
                      <a:r>
                        <a:rPr lang="en-US" sz="1200" b="1">
                          <a:effectLst/>
                          <a:latin typeface="+mj-lt"/>
                          <a:ea typeface="Calibri"/>
                          <a:cs typeface="Calibri"/>
                        </a:rPr>
                        <a:t>SG</a:t>
                      </a:r>
                      <a:br>
                        <a:rPr lang="en-US" sz="1200" b="1">
                          <a:effectLst/>
                          <a:latin typeface="+mj-lt"/>
                          <a:ea typeface="Calibri"/>
                          <a:cs typeface="Calibri"/>
                        </a:rPr>
                      </a:br>
                      <a:r>
                        <a:rPr lang="en-US" sz="1200" b="1">
                          <a:effectLst/>
                          <a:latin typeface="+mj-lt"/>
                          <a:ea typeface="Calibri"/>
                          <a:cs typeface="Calibri"/>
                        </a:rPr>
                        <a:t>(n = </a:t>
                      </a:r>
                      <a:r>
                        <a:rPr lang="en-US" sz="1200" b="1">
                          <a:effectLst/>
                          <a:latin typeface="+mj-lt"/>
                          <a:ea typeface="Times New Roman" panose="02020603050405020304" pitchFamily="18" charset="0"/>
                          <a:cs typeface="Calibri"/>
                        </a:rPr>
                        <a:t>100</a:t>
                      </a:r>
                      <a:r>
                        <a:rPr lang="en-US" sz="1200" b="1">
                          <a:effectLst/>
                          <a:latin typeface="+mj-lt"/>
                          <a:ea typeface="Calibri"/>
                          <a:cs typeface="Calibri"/>
                        </a:rPr>
                        <a:t>)</a:t>
                      </a:r>
                      <a:endParaRPr lang="en-US" sz="1200">
                        <a:effectLst/>
                        <a:latin typeface="+mj-lt"/>
                        <a:ea typeface="Calibri"/>
                        <a:cs typeface="Calibri"/>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7B9B5"/>
                    </a:solidFill>
                  </a:tcPr>
                </a:tc>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9pPr>
                    </a:lstStyle>
                    <a:p>
                      <a:pPr marL="0" marR="0" algn="ctr">
                        <a:spcBef>
                          <a:spcPts val="0"/>
                        </a:spcBef>
                        <a:spcAft>
                          <a:spcPts val="0"/>
                        </a:spcAft>
                      </a:pPr>
                      <a:r>
                        <a:rPr lang="en-US" sz="1200" b="1">
                          <a:effectLst/>
                          <a:latin typeface="+mj-lt"/>
                          <a:ea typeface="Calibri"/>
                          <a:cs typeface="Calibri"/>
                        </a:rPr>
                        <a:t>TPC </a:t>
                      </a:r>
                      <a:br>
                        <a:rPr lang="en-US" sz="1200" b="1">
                          <a:effectLst/>
                          <a:latin typeface="+mj-lt"/>
                          <a:ea typeface="Calibri"/>
                          <a:cs typeface="Calibri"/>
                        </a:rPr>
                      </a:br>
                      <a:r>
                        <a:rPr lang="en-US" sz="1200" b="1">
                          <a:effectLst/>
                          <a:latin typeface="+mj-lt"/>
                          <a:ea typeface="Calibri"/>
                          <a:cs typeface="Calibri"/>
                        </a:rPr>
                        <a:t>(n = </a:t>
                      </a:r>
                      <a:r>
                        <a:rPr lang="en-US" sz="1200" b="1">
                          <a:effectLst/>
                          <a:latin typeface="+mj-lt"/>
                          <a:ea typeface="Times New Roman" panose="02020603050405020304" pitchFamily="18" charset="0"/>
                          <a:cs typeface="Calibri"/>
                        </a:rPr>
                        <a:t>97)</a:t>
                      </a:r>
                      <a:endParaRPr lang="en-US" sz="1200">
                        <a:effectLst/>
                        <a:latin typeface="+mj-lt"/>
                        <a:ea typeface="Times New Roman" panose="02020603050405020304" pitchFamily="18" charset="0"/>
                        <a:cs typeface="Calibri"/>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9pPr>
                    </a:lstStyle>
                    <a:p>
                      <a:pPr marL="0" marR="0" algn="ctr">
                        <a:spcBef>
                          <a:spcPts val="0"/>
                        </a:spcBef>
                        <a:spcAft>
                          <a:spcPts val="0"/>
                        </a:spcAft>
                      </a:pPr>
                      <a:r>
                        <a:rPr lang="en-US" sz="1200" b="1">
                          <a:effectLst/>
                          <a:latin typeface="+mj-lt"/>
                          <a:ea typeface="Calibri"/>
                          <a:cs typeface="Calibri"/>
                        </a:rPr>
                        <a:t>SG</a:t>
                      </a:r>
                      <a:br>
                        <a:rPr lang="en-US" sz="1200" b="1">
                          <a:effectLst/>
                          <a:latin typeface="+mj-lt"/>
                          <a:ea typeface="Calibri"/>
                          <a:cs typeface="Calibri"/>
                        </a:rPr>
                      </a:br>
                      <a:r>
                        <a:rPr lang="en-US" sz="1200" b="1">
                          <a:effectLst/>
                          <a:latin typeface="+mj-lt"/>
                          <a:ea typeface="Calibri"/>
                          <a:cs typeface="Calibri"/>
                        </a:rPr>
                        <a:t>(n = </a:t>
                      </a:r>
                      <a:r>
                        <a:rPr lang="en-US" sz="1200" b="1">
                          <a:effectLst/>
                          <a:latin typeface="+mj-lt"/>
                          <a:ea typeface="Times New Roman" panose="02020603050405020304" pitchFamily="18" charset="0"/>
                          <a:cs typeface="Calibri"/>
                        </a:rPr>
                        <a:t>47</a:t>
                      </a:r>
                      <a:r>
                        <a:rPr lang="en-US" sz="1200" b="1">
                          <a:effectLst/>
                          <a:latin typeface="+mj-lt"/>
                          <a:ea typeface="Calibri"/>
                          <a:cs typeface="Calibri"/>
                        </a:rPr>
                        <a:t>)</a:t>
                      </a:r>
                      <a:endParaRPr lang="en-US" sz="1200">
                        <a:effectLst/>
                        <a:latin typeface="+mj-lt"/>
                        <a:ea typeface="Calibri"/>
                        <a:cs typeface="Calibri"/>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7B9B5"/>
                    </a:solidFill>
                  </a:tcPr>
                </a:tc>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9pPr>
                    </a:lstStyle>
                    <a:p>
                      <a:pPr marL="0" marR="0" algn="ctr">
                        <a:spcBef>
                          <a:spcPts val="0"/>
                        </a:spcBef>
                        <a:spcAft>
                          <a:spcPts val="0"/>
                        </a:spcAft>
                      </a:pPr>
                      <a:r>
                        <a:rPr lang="en-US" sz="1200" b="1">
                          <a:effectLst/>
                          <a:latin typeface="+mj-lt"/>
                          <a:ea typeface="Calibri"/>
                          <a:cs typeface="Calibri"/>
                        </a:rPr>
                        <a:t>TPC </a:t>
                      </a:r>
                      <a:br>
                        <a:rPr lang="en-US" sz="1200" b="1">
                          <a:effectLst/>
                          <a:latin typeface="+mj-lt"/>
                          <a:ea typeface="Calibri"/>
                          <a:cs typeface="Calibri"/>
                        </a:rPr>
                      </a:br>
                      <a:r>
                        <a:rPr lang="en-US" sz="1200" b="1">
                          <a:effectLst/>
                          <a:latin typeface="+mj-lt"/>
                          <a:ea typeface="Calibri"/>
                          <a:cs typeface="Calibri"/>
                        </a:rPr>
                        <a:t>(n = </a:t>
                      </a:r>
                      <a:r>
                        <a:rPr lang="en-US" sz="1200" b="1">
                          <a:effectLst/>
                          <a:latin typeface="+mj-lt"/>
                          <a:ea typeface="Times New Roman" panose="02020603050405020304" pitchFamily="18" charset="0"/>
                          <a:cs typeface="Calibri"/>
                        </a:rPr>
                        <a:t>51)</a:t>
                      </a:r>
                      <a:endParaRPr lang="en-US" sz="1200">
                        <a:effectLst/>
                        <a:latin typeface="+mj-lt"/>
                        <a:ea typeface="Times New Roman" panose="02020603050405020304" pitchFamily="18" charset="0"/>
                        <a:cs typeface="Calibri"/>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9pPr>
                    </a:lstStyle>
                    <a:p>
                      <a:pPr marL="0" marR="0" algn="ctr">
                        <a:spcBef>
                          <a:spcPts val="0"/>
                        </a:spcBef>
                        <a:spcAft>
                          <a:spcPts val="0"/>
                        </a:spcAft>
                      </a:pPr>
                      <a:r>
                        <a:rPr lang="en-US" sz="1200" b="1">
                          <a:effectLst/>
                          <a:latin typeface="+mj-lt"/>
                          <a:ea typeface="Calibri"/>
                          <a:cs typeface="Calibri"/>
                        </a:rPr>
                        <a:t>SG</a:t>
                      </a:r>
                      <a:br>
                        <a:rPr lang="en-US" sz="1200" b="1">
                          <a:effectLst/>
                          <a:latin typeface="+mj-lt"/>
                          <a:ea typeface="Calibri"/>
                          <a:cs typeface="Calibri"/>
                        </a:rPr>
                      </a:br>
                      <a:r>
                        <a:rPr lang="en-US" sz="1200" b="1">
                          <a:effectLst/>
                          <a:latin typeface="+mj-lt"/>
                          <a:ea typeface="Calibri"/>
                          <a:cs typeface="Calibri"/>
                        </a:rPr>
                        <a:t>(n = </a:t>
                      </a:r>
                      <a:r>
                        <a:rPr lang="en-US" sz="1200" b="1">
                          <a:effectLst/>
                          <a:latin typeface="+mj-lt"/>
                          <a:ea typeface="Times New Roman" panose="02020603050405020304" pitchFamily="18" charset="0"/>
                          <a:cs typeface="Calibri"/>
                        </a:rPr>
                        <a:t>53</a:t>
                      </a:r>
                      <a:r>
                        <a:rPr lang="en-US" sz="1200" b="1">
                          <a:effectLst/>
                          <a:latin typeface="+mj-lt"/>
                          <a:ea typeface="Calibri"/>
                          <a:cs typeface="Calibri"/>
                        </a:rPr>
                        <a:t>)</a:t>
                      </a:r>
                      <a:endParaRPr lang="en-US" sz="1200">
                        <a:effectLst/>
                        <a:latin typeface="+mj-lt"/>
                        <a:ea typeface="Calibri"/>
                        <a:cs typeface="Calibri"/>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7B9B5"/>
                    </a:solidFill>
                  </a:tcPr>
                </a:tc>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9pPr>
                    </a:lstStyle>
                    <a:p>
                      <a:pPr marL="0" marR="0" algn="ctr">
                        <a:spcBef>
                          <a:spcPts val="0"/>
                        </a:spcBef>
                        <a:spcAft>
                          <a:spcPts val="0"/>
                        </a:spcAft>
                      </a:pPr>
                      <a:r>
                        <a:rPr lang="en-US" sz="1200" b="1">
                          <a:effectLst/>
                          <a:latin typeface="+mj-lt"/>
                          <a:ea typeface="Calibri"/>
                          <a:cs typeface="Calibri"/>
                        </a:rPr>
                        <a:t>TPC </a:t>
                      </a:r>
                      <a:br>
                        <a:rPr lang="en-US" sz="1200" b="1">
                          <a:effectLst/>
                          <a:latin typeface="+mj-lt"/>
                          <a:ea typeface="Calibri"/>
                          <a:cs typeface="Calibri"/>
                        </a:rPr>
                      </a:br>
                      <a:r>
                        <a:rPr lang="en-US" sz="1200" b="1">
                          <a:effectLst/>
                          <a:latin typeface="+mj-lt"/>
                          <a:ea typeface="Calibri"/>
                          <a:cs typeface="Calibri"/>
                        </a:rPr>
                        <a:t>(n = </a:t>
                      </a:r>
                      <a:r>
                        <a:rPr lang="en-US" sz="1200" b="1">
                          <a:effectLst/>
                          <a:latin typeface="+mj-lt"/>
                          <a:ea typeface="Times New Roman" panose="02020603050405020304" pitchFamily="18" charset="0"/>
                          <a:cs typeface="Calibri"/>
                        </a:rPr>
                        <a:t>46)</a:t>
                      </a:r>
                      <a:endParaRPr lang="en-US" sz="1200">
                        <a:effectLst/>
                        <a:latin typeface="+mj-lt"/>
                        <a:ea typeface="Times New Roman" panose="02020603050405020304" pitchFamily="18" charset="0"/>
                        <a:cs typeface="Calibri"/>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6A6A6"/>
                    </a:solidFill>
                  </a:tcPr>
                </a:tc>
                <a:extLst>
                  <a:ext uri="{0D108BD9-81ED-4DB2-BD59-A6C34878D82A}">
                    <a16:rowId xmlns:a16="http://schemas.microsoft.com/office/drawing/2014/main" val="4048695261"/>
                  </a:ext>
                </a:extLst>
              </a:tr>
              <a:tr h="0">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l">
                        <a:spcBef>
                          <a:spcPts val="0"/>
                        </a:spcBef>
                        <a:spcAft>
                          <a:spcPts val="0"/>
                        </a:spcAft>
                      </a:pPr>
                      <a:r>
                        <a:rPr lang="en-US" sz="1200" b="1">
                          <a:solidFill>
                            <a:srgbClr val="002557"/>
                          </a:solidFill>
                          <a:effectLst/>
                          <a:latin typeface="+mj-lt"/>
                          <a:ea typeface="Calibri"/>
                          <a:cs typeface="Calibri"/>
                        </a:rPr>
                        <a:t>Female, n (%)</a:t>
                      </a:r>
                      <a:endParaRPr lang="en-US" sz="1200" b="1" strike="sngStrike">
                        <a:solidFill>
                          <a:srgbClr val="002557"/>
                        </a:solidFill>
                        <a:effectLst/>
                        <a:latin typeface="+mj-lt"/>
                        <a:ea typeface="Calibri"/>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r>
                        <a:rPr lang="en-US" sz="1200">
                          <a:solidFill>
                            <a:srgbClr val="002557"/>
                          </a:solidFill>
                          <a:effectLst/>
                          <a:latin typeface="+mj-lt"/>
                          <a:ea typeface="Times New Roman" panose="02020603050405020304" pitchFamily="18" charset="0"/>
                          <a:cs typeface="Calibri"/>
                        </a:rPr>
                        <a:t>270 (99)</a:t>
                      </a:r>
                      <a:endParaRPr lang="en-US" sz="1200" strike="sngStrike">
                        <a:solidFill>
                          <a:srgbClr val="002557"/>
                        </a:solidFill>
                        <a:effectLst/>
                        <a:latin typeface="+mj-lt"/>
                        <a:ea typeface="Calibri"/>
                        <a:cs typeface="Calibri"/>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r>
                        <a:rPr lang="en-US" sz="1200" strike="noStrike">
                          <a:solidFill>
                            <a:srgbClr val="002557"/>
                          </a:solidFill>
                          <a:effectLst/>
                          <a:latin typeface="+mj-lt"/>
                          <a:ea typeface="Times New Roman" panose="02020603050405020304" pitchFamily="18" charset="0"/>
                          <a:cs typeface="Calibri"/>
                        </a:rPr>
                        <a:t>268 (99)</a:t>
                      </a:r>
                      <a:endParaRPr lang="en-US" sz="1200" strike="noStrike">
                        <a:solidFill>
                          <a:srgbClr val="002557"/>
                        </a:solidFill>
                        <a:effectLst/>
                        <a:latin typeface="+mj-lt"/>
                        <a:ea typeface="Calibri"/>
                        <a:cs typeface="Calibri"/>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j-lt"/>
                          <a:ea typeface="Calibri"/>
                          <a:cs typeface="Calibri"/>
                        </a:rPr>
                        <a:t>100 (100)</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j-lt"/>
                          <a:ea typeface="Calibri"/>
                          <a:cs typeface="Calibri"/>
                        </a:rPr>
                        <a:t>96 (99)</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j-lt"/>
                          <a:ea typeface="Calibri"/>
                          <a:cs typeface="Calibri"/>
                        </a:rPr>
                        <a:t>47 (100)</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j-lt"/>
                          <a:ea typeface="Calibri"/>
                          <a:cs typeface="Calibri"/>
                        </a:rPr>
                        <a:t>50 (98)</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j-lt"/>
                          <a:ea typeface="Calibri"/>
                          <a:cs typeface="Calibri"/>
                        </a:rPr>
                        <a:t>53 (100)</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j-lt"/>
                          <a:ea typeface="Calibri"/>
                          <a:cs typeface="Calibri"/>
                        </a:rPr>
                        <a:t>46 (100)</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15143286"/>
                  </a:ext>
                </a:extLst>
              </a:tr>
              <a:tr h="0">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l">
                        <a:spcBef>
                          <a:spcPts val="0"/>
                        </a:spcBef>
                        <a:spcAft>
                          <a:spcPts val="0"/>
                        </a:spcAft>
                      </a:pPr>
                      <a:r>
                        <a:rPr lang="en-US" sz="1200" b="1">
                          <a:solidFill>
                            <a:srgbClr val="002557"/>
                          </a:solidFill>
                          <a:effectLst/>
                          <a:latin typeface="+mj-lt"/>
                          <a:ea typeface="Calibri"/>
                          <a:cs typeface="Calibri"/>
                        </a:rPr>
                        <a:t>Median age, (IQR) </a:t>
                      </a:r>
                      <a:r>
                        <a:rPr lang="en-US" sz="1200" b="1" i="0" u="none" strike="noStrike" kern="1200" cap="none">
                          <a:solidFill>
                            <a:srgbClr val="002557"/>
                          </a:solidFill>
                          <a:effectLst/>
                          <a:latin typeface="+mj-lt"/>
                          <a:ea typeface="Calibri"/>
                          <a:cs typeface="Calibri"/>
                          <a:sym typeface="Arial"/>
                        </a:rPr>
                        <a:t>y </a:t>
                      </a:r>
                      <a:endParaRPr lang="en-US" sz="1200" b="1">
                        <a:solidFill>
                          <a:srgbClr val="002557"/>
                        </a:solidFill>
                        <a:effectLst/>
                        <a:latin typeface="+mj-lt"/>
                        <a:ea typeface="Calibri"/>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r>
                        <a:rPr lang="en-US" sz="1200">
                          <a:solidFill>
                            <a:srgbClr val="002557"/>
                          </a:solidFill>
                          <a:effectLst/>
                          <a:latin typeface="+mj-lt"/>
                          <a:ea typeface="Calibri"/>
                          <a:cs typeface="Calibri"/>
                        </a:rPr>
                        <a:t>57 (49-65)</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r>
                        <a:rPr lang="en-US" sz="1200" strike="noStrike">
                          <a:solidFill>
                            <a:srgbClr val="002557"/>
                          </a:solidFill>
                          <a:effectLst/>
                          <a:latin typeface="+mj-lt"/>
                          <a:ea typeface="Calibri"/>
                          <a:cs typeface="Calibri"/>
                        </a:rPr>
                        <a:t>55 (48-63)</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j-lt"/>
                          <a:ea typeface="Calibri"/>
                          <a:cs typeface="Calibri"/>
                        </a:rPr>
                        <a:t>59 (50-65)</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j-lt"/>
                          <a:ea typeface="Calibri"/>
                          <a:cs typeface="Calibri"/>
                        </a:rPr>
                        <a:t>54 (47-63)</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j-lt"/>
                          <a:ea typeface="Calibri"/>
                          <a:cs typeface="Calibri"/>
                        </a:rPr>
                        <a:t>58 (50-64)</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j-lt"/>
                          <a:ea typeface="Calibri"/>
                          <a:cs typeface="Calibri"/>
                        </a:rPr>
                        <a:t>56 (50-63)</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j-lt"/>
                          <a:ea typeface="Calibri"/>
                          <a:cs typeface="Calibri"/>
                        </a:rPr>
                        <a:t>59 (51-66)</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j-lt"/>
                          <a:ea typeface="Calibri"/>
                          <a:cs typeface="Calibri"/>
                        </a:rPr>
                        <a:t>53 (44-65)</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4439901"/>
                  </a:ext>
                </a:extLst>
              </a:tr>
              <a:tr h="0">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l">
                        <a:spcBef>
                          <a:spcPts val="0"/>
                        </a:spcBef>
                        <a:spcAft>
                          <a:spcPts val="0"/>
                        </a:spcAft>
                      </a:pPr>
                      <a:r>
                        <a:rPr lang="en-US" sz="1200" b="1">
                          <a:solidFill>
                            <a:srgbClr val="002557"/>
                          </a:solidFill>
                          <a:effectLst/>
                          <a:latin typeface="+mj-lt"/>
                          <a:ea typeface="Calibri"/>
                          <a:cs typeface="Calibri"/>
                        </a:rPr>
                        <a:t>Median baseline BMI, (IQR) kg/m</a:t>
                      </a:r>
                      <a:r>
                        <a:rPr lang="en-US" sz="1200" b="1" baseline="30000">
                          <a:solidFill>
                            <a:srgbClr val="002557"/>
                          </a:solidFill>
                          <a:effectLst/>
                          <a:latin typeface="+mj-lt"/>
                          <a:ea typeface="Calibri"/>
                          <a:cs typeface="Calibri"/>
                        </a:rPr>
                        <a:t>2</a:t>
                      </a:r>
                      <a:endParaRPr lang="en-US" sz="1200" b="1">
                        <a:solidFill>
                          <a:srgbClr val="002557"/>
                        </a:solidFill>
                        <a:effectLst/>
                        <a:latin typeface="+mj-lt"/>
                        <a:ea typeface="Calibri"/>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r>
                        <a:rPr lang="en-US" sz="1200">
                          <a:solidFill>
                            <a:srgbClr val="002557"/>
                          </a:solidFill>
                          <a:effectLst/>
                          <a:latin typeface="+mj-lt"/>
                          <a:ea typeface="Calibri"/>
                          <a:cs typeface="Calibri"/>
                        </a:rPr>
                        <a:t>25 (22-29)</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r>
                        <a:rPr lang="en-US" sz="1200" strike="noStrike">
                          <a:solidFill>
                            <a:srgbClr val="002557"/>
                          </a:solidFill>
                          <a:effectLst/>
                          <a:latin typeface="+mj-lt"/>
                          <a:ea typeface="Calibri"/>
                          <a:cs typeface="Calibri"/>
                        </a:rPr>
                        <a:t>24 (21-29)</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j-lt"/>
                          <a:ea typeface="Calibri"/>
                          <a:cs typeface="Calibri"/>
                        </a:rPr>
                        <a:t>26 (23-29)</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j-lt"/>
                          <a:ea typeface="Calibri"/>
                          <a:cs typeface="Calibri"/>
                        </a:rPr>
                        <a:t>23 (21-29)</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j-lt"/>
                          <a:ea typeface="Calibri"/>
                          <a:cs typeface="Calibri"/>
                        </a:rPr>
                        <a:t>26 (23-27)</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j-lt"/>
                          <a:ea typeface="Calibri"/>
                          <a:cs typeface="Calibri"/>
                        </a:rPr>
                        <a:t>25 (22-29)</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j-lt"/>
                          <a:ea typeface="Calibri"/>
                          <a:cs typeface="Calibri"/>
                        </a:rPr>
                        <a:t>26 (23-31)</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j-lt"/>
                          <a:ea typeface="Calibri"/>
                          <a:cs typeface="Calibri"/>
                        </a:rPr>
                        <a:t>22 (20-26)</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93890784"/>
                  </a:ext>
                </a:extLst>
              </a:tr>
              <a:tr h="91440">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l">
                        <a:spcBef>
                          <a:spcPts val="0"/>
                        </a:spcBef>
                        <a:spcAft>
                          <a:spcPts val="0"/>
                        </a:spcAft>
                      </a:pPr>
                      <a:r>
                        <a:rPr lang="en-US" sz="1200" b="1">
                          <a:solidFill>
                            <a:srgbClr val="002557"/>
                          </a:solidFill>
                          <a:effectLst/>
                          <a:latin typeface="+mj-lt"/>
                          <a:ea typeface="Times New Roman" panose="02020603050405020304" pitchFamily="18" charset="0"/>
                          <a:cs typeface="Calibri"/>
                        </a:rPr>
                        <a:t>Race or ethnic group, n (%)</a:t>
                      </a:r>
                      <a:r>
                        <a:rPr lang="en-US" sz="1200" b="1" baseline="30000">
                          <a:solidFill>
                            <a:srgbClr val="002557"/>
                          </a:solidFill>
                          <a:effectLst/>
                          <a:latin typeface="+mj-lt"/>
                          <a:ea typeface="Times New Roman" panose="02020603050405020304" pitchFamily="18" charset="0"/>
                          <a:cs typeface="Calibri"/>
                        </a:rPr>
                        <a:t>a</a:t>
                      </a:r>
                      <a:endParaRPr lang="en-US" sz="1200" b="1">
                        <a:solidFill>
                          <a:srgbClr val="002557"/>
                        </a:solidFill>
                        <a:effectLst/>
                        <a:latin typeface="+mj-lt"/>
                        <a:ea typeface="Times New Roman" panose="02020603050405020304" pitchFamily="18" charset="0"/>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endParaRPr lang="en-US" sz="1200">
                        <a:solidFill>
                          <a:srgbClr val="002557"/>
                        </a:solidFill>
                        <a:effectLst/>
                        <a:latin typeface="+mj-lt"/>
                        <a:ea typeface="Calibri"/>
                        <a:cs typeface="Calibri"/>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endParaRPr lang="en-US" sz="1200" strike="noStrike">
                        <a:solidFill>
                          <a:srgbClr val="002557"/>
                        </a:solidFill>
                        <a:effectLst/>
                        <a:latin typeface="+mj-lt"/>
                        <a:ea typeface="Calibri"/>
                        <a:cs typeface="Calibri"/>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endParaRPr lang="en-US" sz="1200" strike="noStrike">
                        <a:solidFill>
                          <a:srgbClr val="002557"/>
                        </a:solidFill>
                        <a:effectLst/>
                        <a:latin typeface="+mj-lt"/>
                        <a:ea typeface="Calibri"/>
                        <a:cs typeface="Calibri"/>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endParaRPr lang="en-US" sz="1200" strike="noStrike">
                        <a:solidFill>
                          <a:srgbClr val="002557"/>
                        </a:solidFill>
                        <a:effectLst/>
                        <a:latin typeface="+mj-lt"/>
                        <a:ea typeface="Calibri"/>
                        <a:cs typeface="Calibri"/>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endParaRPr lang="en-US" sz="1200" strike="noStrike">
                        <a:solidFill>
                          <a:srgbClr val="002557"/>
                        </a:solidFill>
                        <a:effectLst/>
                        <a:latin typeface="+mj-lt"/>
                        <a:ea typeface="Calibri"/>
                        <a:cs typeface="Calibri"/>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endParaRPr lang="en-US" sz="1200" strike="noStrike">
                        <a:solidFill>
                          <a:srgbClr val="002557"/>
                        </a:solidFill>
                        <a:effectLst/>
                        <a:latin typeface="+mj-lt"/>
                        <a:ea typeface="Calibri"/>
                        <a:cs typeface="Calibri"/>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endParaRPr lang="en-US" sz="1200" strike="noStrike">
                        <a:solidFill>
                          <a:srgbClr val="002557"/>
                        </a:solidFill>
                        <a:effectLst/>
                        <a:latin typeface="+mj-lt"/>
                        <a:ea typeface="Calibri"/>
                        <a:cs typeface="Calibri"/>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endParaRPr lang="en-US" sz="1200" strike="noStrike">
                        <a:solidFill>
                          <a:srgbClr val="002557"/>
                        </a:solidFill>
                        <a:effectLst/>
                        <a:latin typeface="+mj-lt"/>
                        <a:ea typeface="Calibri"/>
                        <a:cs typeface="Calibri"/>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4196326"/>
                  </a:ext>
                </a:extLst>
              </a:tr>
              <a:tr h="0">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182880" marR="0" algn="l">
                        <a:spcBef>
                          <a:spcPts val="0"/>
                        </a:spcBef>
                        <a:spcAft>
                          <a:spcPts val="0"/>
                        </a:spcAft>
                      </a:pPr>
                      <a:r>
                        <a:rPr lang="en-US" sz="1200" b="0">
                          <a:solidFill>
                            <a:srgbClr val="002557"/>
                          </a:solidFill>
                          <a:effectLst/>
                          <a:latin typeface="+mj-lt"/>
                          <a:ea typeface="Calibri"/>
                          <a:cs typeface="Calibri"/>
                        </a:rPr>
                        <a:t>White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a:solidFill>
                            <a:srgbClr val="002557"/>
                          </a:solidFill>
                          <a:effectLst/>
                          <a:latin typeface="+mj-lt"/>
                          <a:ea typeface="Calibri"/>
                          <a:cs typeface="Calibri"/>
                        </a:rPr>
                        <a:t>184 (68)</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j-lt"/>
                          <a:ea typeface="Calibri"/>
                          <a:cs typeface="Calibri"/>
                        </a:rPr>
                        <a:t>178 (66)</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j-lt"/>
                          <a:ea typeface="Calibri"/>
                          <a:cs typeface="Calibri"/>
                        </a:rPr>
                        <a:t>62 (62)</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j-lt"/>
                          <a:ea typeface="Calibri"/>
                          <a:cs typeface="Calibri"/>
                        </a:rPr>
                        <a:t>65 (67)</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j-lt"/>
                          <a:ea typeface="Calibri"/>
                          <a:cs typeface="Calibri"/>
                        </a:rPr>
                        <a:t>31 (66)</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j-lt"/>
                          <a:ea typeface="Calibri"/>
                          <a:cs typeface="Calibri"/>
                        </a:rPr>
                        <a:t>32 (63)</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j-lt"/>
                          <a:ea typeface="Calibri"/>
                          <a:cs typeface="Calibri"/>
                        </a:rPr>
                        <a:t>31 (58)</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j-lt"/>
                          <a:ea typeface="Calibri"/>
                          <a:cs typeface="Calibri"/>
                        </a:rPr>
                        <a:t>33 (72)</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59770466"/>
                  </a:ext>
                </a:extLst>
              </a:tr>
              <a:tr h="91440">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182880" marR="0" algn="l">
                        <a:spcBef>
                          <a:spcPts val="0"/>
                        </a:spcBef>
                        <a:spcAft>
                          <a:spcPts val="0"/>
                        </a:spcAft>
                      </a:pPr>
                      <a:r>
                        <a:rPr lang="en-US" sz="1200" b="0">
                          <a:solidFill>
                            <a:srgbClr val="002557"/>
                          </a:solidFill>
                          <a:effectLst/>
                          <a:latin typeface="+mj-lt"/>
                          <a:ea typeface="Calibri" panose="020F0502020204030204" pitchFamily="34" charset="0"/>
                          <a:cs typeface="Calibri"/>
                        </a:rPr>
                        <a:t>Non-white</a:t>
                      </a:r>
                      <a:endParaRPr lang="en-US" sz="1200" b="0">
                        <a:solidFill>
                          <a:srgbClr val="002557"/>
                        </a:solidFill>
                        <a:effectLst/>
                        <a:latin typeface="+mj-lt"/>
                        <a:ea typeface="Times New Roman" panose="02020603050405020304" pitchFamily="18" charset="0"/>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a:solidFill>
                            <a:srgbClr val="002557"/>
                          </a:solidFill>
                          <a:effectLst/>
                          <a:latin typeface="+mj-lt"/>
                          <a:ea typeface="Calibri"/>
                          <a:cs typeface="Calibri"/>
                        </a:rPr>
                        <a:t>19 (7)</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j-lt"/>
                          <a:ea typeface="Calibri"/>
                          <a:cs typeface="Calibri"/>
                        </a:rPr>
                        <a:t>23 (8)</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j-lt"/>
                          <a:ea typeface="Calibri"/>
                          <a:cs typeface="Calibri"/>
                        </a:rPr>
                        <a:t>9 (9)</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j-lt"/>
                          <a:ea typeface="Calibri"/>
                          <a:cs typeface="Calibri"/>
                        </a:rPr>
                        <a:t>10 (10)</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j-lt"/>
                          <a:ea typeface="Calibri"/>
                          <a:cs typeface="Calibri"/>
                        </a:rPr>
                        <a:t>7 (15)</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j-lt"/>
                          <a:ea typeface="Calibri"/>
                          <a:cs typeface="Calibri"/>
                        </a:rPr>
                        <a:t>6 (12)</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j-lt"/>
                          <a:ea typeface="Calibri"/>
                          <a:cs typeface="Calibri"/>
                        </a:rPr>
                        <a:t>2 (4)</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j-lt"/>
                          <a:ea typeface="Calibri"/>
                          <a:cs typeface="Calibri"/>
                        </a:rPr>
                        <a:t>4 (9)</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3484707"/>
                  </a:ext>
                </a:extLst>
              </a:tr>
              <a:tr h="0">
                <a:tc>
                  <a:txBody>
                    <a:bodyPr/>
                    <a:lstStyle/>
                    <a:p>
                      <a:pPr marL="182880" marR="0" algn="l">
                        <a:spcBef>
                          <a:spcPts val="0"/>
                        </a:spcBef>
                        <a:spcAft>
                          <a:spcPts val="0"/>
                        </a:spcAft>
                      </a:pPr>
                      <a:r>
                        <a:rPr lang="en-US" sz="1200" b="0">
                          <a:solidFill>
                            <a:srgbClr val="002557"/>
                          </a:solidFill>
                          <a:effectLst/>
                          <a:latin typeface="+mj-lt"/>
                          <a:ea typeface="Times New Roman" panose="02020603050405020304" pitchFamily="18" charset="0"/>
                          <a:cs typeface="Calibri"/>
                        </a:rPr>
                        <a:t>Not reported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a:solidFill>
                            <a:srgbClr val="002557"/>
                          </a:solidFill>
                          <a:effectLst/>
                          <a:latin typeface="+mj-lt"/>
                          <a:ea typeface="Calibri"/>
                          <a:cs typeface="Calibri"/>
                        </a:rPr>
                        <a:t>69 (25)</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j-lt"/>
                          <a:ea typeface="Calibri"/>
                          <a:cs typeface="Calibri"/>
                        </a:rPr>
                        <a:t>70 (26)</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j-lt"/>
                          <a:ea typeface="Calibri"/>
                          <a:cs typeface="Calibri"/>
                        </a:rPr>
                        <a:t>29 (29)</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j-lt"/>
                          <a:ea typeface="Calibri"/>
                          <a:cs typeface="Calibri"/>
                        </a:rPr>
                        <a:t>22 (23)</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j-lt"/>
                          <a:ea typeface="Calibri"/>
                          <a:cs typeface="Calibri"/>
                        </a:rPr>
                        <a:t>9 (19)</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j-lt"/>
                          <a:ea typeface="Calibri"/>
                          <a:cs typeface="Calibri"/>
                        </a:rPr>
                        <a:t>13 (25)</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j-lt"/>
                          <a:ea typeface="Calibri"/>
                          <a:cs typeface="Calibri"/>
                        </a:rPr>
                        <a:t>20 (38)</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j-lt"/>
                          <a:ea typeface="Calibri"/>
                          <a:cs typeface="Calibri"/>
                        </a:rPr>
                        <a:t>9 (20)</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634438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002557"/>
                          </a:solidFill>
                          <a:effectLst/>
                          <a:latin typeface="+mj-lt"/>
                          <a:ea typeface="Calibri" panose="020F0502020204030204" pitchFamily="34" charset="0"/>
                          <a:cs typeface="Calibri"/>
                        </a:rPr>
                        <a:t>ECOG PS, n %</a:t>
                      </a:r>
                      <a:endParaRPr lang="en-US" sz="1200" b="1">
                        <a:solidFill>
                          <a:srgbClr val="002557"/>
                        </a:solidFill>
                        <a:effectLst/>
                        <a:latin typeface="+mj-lt"/>
                        <a:ea typeface="Times New Roman" panose="02020603050405020304" pitchFamily="18" charset="0"/>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endParaRPr lang="en-US" sz="1200">
                        <a:solidFill>
                          <a:srgbClr val="002557"/>
                        </a:solidFill>
                        <a:effectLst/>
                        <a:latin typeface="+mj-lt"/>
                        <a:ea typeface="Calibri"/>
                        <a:cs typeface="Calibri"/>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endParaRPr lang="en-US" sz="1200" strike="noStrike">
                        <a:solidFill>
                          <a:srgbClr val="002557"/>
                        </a:solidFill>
                        <a:effectLst/>
                        <a:latin typeface="+mj-lt"/>
                        <a:ea typeface="Calibri"/>
                        <a:cs typeface="Calibri"/>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endParaRPr lang="en-US" sz="1200" strike="noStrike">
                        <a:solidFill>
                          <a:srgbClr val="002557"/>
                        </a:solidFill>
                        <a:effectLst/>
                        <a:latin typeface="+mj-lt"/>
                        <a:ea typeface="Calibri"/>
                        <a:cs typeface="Calibri"/>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endParaRPr lang="en-US" sz="1200" strike="noStrike">
                        <a:solidFill>
                          <a:srgbClr val="002557"/>
                        </a:solidFill>
                        <a:effectLst/>
                        <a:latin typeface="+mj-lt"/>
                        <a:ea typeface="Calibri"/>
                        <a:cs typeface="Calibri"/>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endParaRPr lang="en-US" sz="1200" strike="noStrike">
                        <a:solidFill>
                          <a:srgbClr val="002557"/>
                        </a:solidFill>
                        <a:effectLst/>
                        <a:latin typeface="+mj-lt"/>
                        <a:ea typeface="Calibri"/>
                        <a:cs typeface="Calibri"/>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endParaRPr lang="en-US" sz="1200" strike="noStrike">
                        <a:solidFill>
                          <a:srgbClr val="002557"/>
                        </a:solidFill>
                        <a:effectLst/>
                        <a:latin typeface="+mj-lt"/>
                        <a:ea typeface="Calibri"/>
                        <a:cs typeface="Calibri"/>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endParaRPr lang="en-US" sz="1200" strike="noStrike">
                        <a:solidFill>
                          <a:srgbClr val="002557"/>
                        </a:solidFill>
                        <a:effectLst/>
                        <a:latin typeface="+mj-lt"/>
                        <a:ea typeface="Calibri"/>
                        <a:cs typeface="Calibri"/>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endParaRPr lang="en-US" sz="1200" strike="noStrike">
                        <a:solidFill>
                          <a:srgbClr val="002557"/>
                        </a:solidFill>
                        <a:effectLst/>
                        <a:latin typeface="+mj-lt"/>
                        <a:ea typeface="Calibri"/>
                        <a:cs typeface="Calibri"/>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61855183"/>
                  </a:ext>
                </a:extLst>
              </a:tr>
              <a:tr h="43810">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182880" marR="0" algn="l">
                        <a:spcBef>
                          <a:spcPts val="0"/>
                        </a:spcBef>
                        <a:spcAft>
                          <a:spcPts val="0"/>
                        </a:spcAft>
                      </a:pPr>
                      <a:r>
                        <a:rPr lang="en-US" sz="1200" b="0">
                          <a:solidFill>
                            <a:srgbClr val="002557"/>
                          </a:solidFill>
                          <a:effectLst/>
                          <a:latin typeface="+mj-lt"/>
                          <a:ea typeface="Calibri"/>
                          <a:cs typeface="Calibri"/>
                        </a:rPr>
                        <a:t>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r>
                        <a:rPr lang="en-US" sz="1200">
                          <a:solidFill>
                            <a:srgbClr val="002557"/>
                          </a:solidFill>
                          <a:effectLst/>
                          <a:latin typeface="+mj-lt"/>
                          <a:ea typeface="Calibri"/>
                          <a:cs typeface="Calibri"/>
                        </a:rPr>
                        <a:t>116 (43)</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r>
                        <a:rPr lang="en-US" sz="1200" strike="noStrike">
                          <a:solidFill>
                            <a:srgbClr val="002557"/>
                          </a:solidFill>
                          <a:effectLst/>
                          <a:latin typeface="+mj-lt"/>
                          <a:ea typeface="Calibri"/>
                          <a:cs typeface="Calibri"/>
                        </a:rPr>
                        <a:t>126 (46)</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j-lt"/>
                          <a:ea typeface="Calibri"/>
                          <a:cs typeface="Calibri"/>
                        </a:rPr>
                        <a:t>45 (45)</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j-lt"/>
                          <a:ea typeface="Calibri"/>
                          <a:cs typeface="Calibri"/>
                        </a:rPr>
                        <a:t>52 (54)</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j-lt"/>
                          <a:ea typeface="Calibri"/>
                          <a:cs typeface="Calibri"/>
                        </a:rPr>
                        <a:t>26 (55)</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j-lt"/>
                          <a:ea typeface="Calibri"/>
                          <a:cs typeface="Calibri"/>
                        </a:rPr>
                        <a:t>27 (53)</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j-lt"/>
                          <a:ea typeface="Calibri"/>
                          <a:cs typeface="Calibri"/>
                        </a:rPr>
                        <a:t>19 (36)</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j-lt"/>
                          <a:ea typeface="Calibri"/>
                          <a:cs typeface="Calibri"/>
                        </a:rPr>
                        <a:t>25 (54)</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54977896"/>
                  </a:ext>
                </a:extLst>
              </a:tr>
              <a:tr h="0">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182880" marR="0" algn="l">
                        <a:spcBef>
                          <a:spcPts val="0"/>
                        </a:spcBef>
                        <a:spcAft>
                          <a:spcPts val="0"/>
                        </a:spcAft>
                      </a:pPr>
                      <a:r>
                        <a:rPr lang="en-US" sz="1200" b="0">
                          <a:solidFill>
                            <a:srgbClr val="002557"/>
                          </a:solidFill>
                          <a:effectLst/>
                          <a:latin typeface="+mj-lt"/>
                          <a:ea typeface="Calibri" panose="020F0502020204030204" pitchFamily="34" charset="0"/>
                          <a:cs typeface="Calibri"/>
                        </a:rPr>
                        <a:t>1</a:t>
                      </a:r>
                      <a:endParaRPr lang="en-US" sz="1200" b="0">
                        <a:solidFill>
                          <a:srgbClr val="002557"/>
                        </a:solidFill>
                        <a:effectLst/>
                        <a:latin typeface="+mj-lt"/>
                        <a:ea typeface="Times New Roman" panose="02020603050405020304" pitchFamily="18" charset="0"/>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r>
                        <a:rPr lang="en-US" sz="1200">
                          <a:solidFill>
                            <a:srgbClr val="002557"/>
                          </a:solidFill>
                          <a:effectLst/>
                          <a:latin typeface="+mj-lt"/>
                          <a:ea typeface="Times New Roman" panose="02020603050405020304" pitchFamily="18" charset="0"/>
                          <a:cs typeface="Calibri"/>
                        </a:rPr>
                        <a:t>156 (57)</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r>
                        <a:rPr lang="en-US" sz="1200" strike="noStrike">
                          <a:solidFill>
                            <a:srgbClr val="002557"/>
                          </a:solidFill>
                          <a:effectLst/>
                          <a:latin typeface="+mj-lt"/>
                          <a:ea typeface="Times New Roman" panose="02020603050405020304" pitchFamily="18" charset="0"/>
                          <a:cs typeface="Calibri"/>
                        </a:rPr>
                        <a:t>145 (54)</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j-lt"/>
                          <a:ea typeface="Times New Roman" panose="02020603050405020304" pitchFamily="18" charset="0"/>
                          <a:cs typeface="Calibri"/>
                        </a:rPr>
                        <a:t>55 (55)</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j-lt"/>
                          <a:ea typeface="Times New Roman" panose="02020603050405020304" pitchFamily="18" charset="0"/>
                          <a:cs typeface="Calibri"/>
                        </a:rPr>
                        <a:t>45 (46)</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j-lt"/>
                          <a:ea typeface="Times New Roman" panose="02020603050405020304" pitchFamily="18" charset="0"/>
                          <a:cs typeface="Calibri"/>
                        </a:rPr>
                        <a:t>21 (45)</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j-lt"/>
                          <a:ea typeface="Times New Roman" panose="02020603050405020304" pitchFamily="18" charset="0"/>
                          <a:cs typeface="Calibri"/>
                        </a:rPr>
                        <a:t>24 (47)</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j-lt"/>
                          <a:ea typeface="Times New Roman" panose="02020603050405020304" pitchFamily="18" charset="0"/>
                          <a:cs typeface="Calibri"/>
                        </a:rPr>
                        <a:t>34 (64)</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strike="noStrike">
                          <a:solidFill>
                            <a:srgbClr val="002557"/>
                          </a:solidFill>
                          <a:effectLst/>
                          <a:latin typeface="+mj-lt"/>
                          <a:ea typeface="Times New Roman" panose="02020603050405020304" pitchFamily="18" charset="0"/>
                          <a:cs typeface="Calibri"/>
                        </a:rPr>
                        <a:t>21 (46)</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5401558"/>
                  </a:ext>
                </a:extLst>
              </a:tr>
              <a:tr h="60960">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lvl="0" algn="l">
                        <a:spcBef>
                          <a:spcPts val="0"/>
                        </a:spcBef>
                        <a:spcAft>
                          <a:spcPts val="0"/>
                        </a:spcAft>
                        <a:buNone/>
                      </a:pPr>
                      <a:r>
                        <a:rPr lang="en-US" sz="1200" b="1">
                          <a:solidFill>
                            <a:srgbClr val="002557"/>
                          </a:solidFill>
                          <a:effectLst/>
                          <a:latin typeface="+mj-lt"/>
                          <a:ea typeface="Calibri"/>
                          <a:cs typeface="Calibri"/>
                        </a:rPr>
                        <a:t>Lines of prior chemotherapy, n (%)</a:t>
                      </a:r>
                      <a:endParaRPr lang="en-US" sz="1200" b="1">
                        <a:solidFill>
                          <a:srgbClr val="002557"/>
                        </a:solidFill>
                        <a:effectLst/>
                        <a:latin typeface="+mj-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a:solidFill>
                        <a:sysClr val="window" lastClr="FFFFFF"/>
                      </a:solidFill>
                    </a:lnR>
                    <a:lnT w="12700" cap="flat" cmpd="sng" algn="ctr">
                      <a:solidFill>
                        <a:schemeClr val="tx1"/>
                      </a:solidFill>
                      <a:prstDash val="solid"/>
                      <a:round/>
                      <a:headEnd type="none" w="med" len="med"/>
                      <a:tailEnd type="none" w="med" len="med"/>
                    </a:lnT>
                    <a:lnB w="0">
                      <a:noFill/>
                    </a:lnB>
                    <a:lnTlToBr w="12700" cmpd="sng">
                      <a:noFill/>
                      <a:prstDash val="solid"/>
                    </a:lnTlToBr>
                    <a:lnBlToTr w="12700" cmpd="sng">
                      <a:noFill/>
                      <a:prstDash val="solid"/>
                    </a:lnBlToTr>
                    <a:solidFill>
                      <a:schemeClr val="bg1"/>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lvl="0" algn="ctr">
                        <a:spcBef>
                          <a:spcPts val="0"/>
                        </a:spcBef>
                        <a:spcAft>
                          <a:spcPts val="0"/>
                        </a:spcAft>
                        <a:buNone/>
                      </a:pPr>
                      <a:endParaRPr lang="en-US" sz="1200">
                        <a:solidFill>
                          <a:srgbClr val="002557"/>
                        </a:solidFill>
                        <a:effectLst/>
                        <a:latin typeface="+mj-lt"/>
                        <a:ea typeface="Times New Roman" panose="02020603050405020304" pitchFamily="18" charset="0"/>
                        <a:cs typeface="Times New Roman"/>
                      </a:endParaRPr>
                    </a:p>
                  </a:txBody>
                  <a:tcPr marL="68580" marR="68580" marT="0" marB="0">
                    <a:lnL w="12700">
                      <a:solidFill>
                        <a:sysClr val="window" lastClr="FFFFFF"/>
                      </a:solidFill>
                    </a:lnL>
                    <a:lnR w="12700">
                      <a:solidFill>
                        <a:sysClr val="window" lastClr="FFFFFF"/>
                      </a:solidFill>
                    </a:lnR>
                    <a:lnT w="12700" cap="flat" cmpd="sng" algn="ctr">
                      <a:solidFill>
                        <a:schemeClr val="tx1"/>
                      </a:solidFill>
                      <a:prstDash val="solid"/>
                      <a:round/>
                      <a:headEnd type="none" w="med" len="med"/>
                      <a:tailEnd type="none" w="med" len="med"/>
                    </a:lnT>
                    <a:lnB w="0">
                      <a:noFill/>
                    </a:lnB>
                    <a:lnTlToBr w="12700" cmpd="sng">
                      <a:noFill/>
                      <a:prstDash val="solid"/>
                    </a:lnTlToBr>
                    <a:lnBlToTr w="12700" cmpd="sng">
                      <a:noFill/>
                      <a:prstDash val="solid"/>
                    </a:lnBlToTr>
                    <a:solidFill>
                      <a:schemeClr val="bg1"/>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lvl="0" algn="ctr">
                        <a:spcBef>
                          <a:spcPts val="0"/>
                        </a:spcBef>
                        <a:spcAft>
                          <a:spcPts val="0"/>
                        </a:spcAft>
                        <a:buNone/>
                      </a:pPr>
                      <a:endParaRPr lang="en-US" sz="1200" strike="noStrike">
                        <a:solidFill>
                          <a:srgbClr val="002557"/>
                        </a:solidFill>
                        <a:effectLst/>
                        <a:latin typeface="+mj-lt"/>
                        <a:ea typeface="Times New Roman" panose="02020603050405020304" pitchFamily="18" charset="0"/>
                        <a:cs typeface="Times New Roman"/>
                      </a:endParaRPr>
                    </a:p>
                  </a:txBody>
                  <a:tcPr marL="68580" marR="68580" marT="0" marB="0">
                    <a:lnL w="12700">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0">
                      <a:noFill/>
                    </a:lnB>
                    <a:lnTlToBr w="12700" cmpd="sng">
                      <a:noFill/>
                      <a:prstDash val="solid"/>
                    </a:lnTlToBr>
                    <a:lnBlToTr w="12700" cmpd="sng">
                      <a:noFill/>
                      <a:prstDash val="solid"/>
                    </a:lnBlToTr>
                    <a:solidFill>
                      <a:schemeClr val="bg1"/>
                    </a:solidFill>
                  </a:tcPr>
                </a:tc>
                <a:tc>
                  <a:txBody>
                    <a:bodyPr/>
                    <a:lstStyle/>
                    <a:p>
                      <a:pPr marL="0" marR="0" lvl="0" algn="ctr">
                        <a:spcBef>
                          <a:spcPts val="0"/>
                        </a:spcBef>
                        <a:spcAft>
                          <a:spcPts val="0"/>
                        </a:spcAft>
                        <a:buNone/>
                      </a:pPr>
                      <a:endParaRPr lang="en-US" sz="1200" strike="noStrike">
                        <a:solidFill>
                          <a:srgbClr val="002557"/>
                        </a:solidFill>
                        <a:effectLst/>
                        <a:latin typeface="+mj-lt"/>
                        <a:ea typeface="Times New Roman" panose="02020603050405020304" pitchFamily="18" charset="0"/>
                        <a:cs typeface="Times New Roman"/>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0">
                      <a:noFill/>
                    </a:lnB>
                    <a:lnTlToBr w="12700" cmpd="sng">
                      <a:noFill/>
                      <a:prstDash val="solid"/>
                    </a:lnTlToBr>
                    <a:lnBlToTr w="12700" cmpd="sng">
                      <a:noFill/>
                      <a:prstDash val="solid"/>
                    </a:lnBlToTr>
                    <a:solidFill>
                      <a:schemeClr val="bg1"/>
                    </a:solidFill>
                  </a:tcPr>
                </a:tc>
                <a:tc>
                  <a:txBody>
                    <a:bodyPr/>
                    <a:lstStyle/>
                    <a:p>
                      <a:pPr marL="0" marR="0" lvl="0" algn="ctr">
                        <a:spcBef>
                          <a:spcPts val="0"/>
                        </a:spcBef>
                        <a:spcAft>
                          <a:spcPts val="0"/>
                        </a:spcAft>
                        <a:buNone/>
                      </a:pPr>
                      <a:endParaRPr lang="en-US" sz="1200" strike="noStrike">
                        <a:solidFill>
                          <a:srgbClr val="002557"/>
                        </a:solidFill>
                        <a:effectLst/>
                        <a:latin typeface="+mj-lt"/>
                        <a:ea typeface="Times New Roman" panose="02020603050405020304" pitchFamily="18" charset="0"/>
                        <a:cs typeface="Times New Roman"/>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0">
                      <a:noFill/>
                    </a:lnB>
                    <a:lnTlToBr w="12700" cmpd="sng">
                      <a:noFill/>
                      <a:prstDash val="solid"/>
                    </a:lnTlToBr>
                    <a:lnBlToTr w="12700" cmpd="sng">
                      <a:noFill/>
                      <a:prstDash val="solid"/>
                    </a:lnBlToTr>
                    <a:solidFill>
                      <a:schemeClr val="bg1"/>
                    </a:solidFill>
                  </a:tcPr>
                </a:tc>
                <a:tc>
                  <a:txBody>
                    <a:bodyPr/>
                    <a:lstStyle/>
                    <a:p>
                      <a:pPr marL="0" marR="0" lvl="0" algn="ctr">
                        <a:spcBef>
                          <a:spcPts val="0"/>
                        </a:spcBef>
                        <a:spcAft>
                          <a:spcPts val="0"/>
                        </a:spcAft>
                        <a:buNone/>
                      </a:pPr>
                      <a:endParaRPr lang="en-US" sz="1200" strike="noStrike">
                        <a:solidFill>
                          <a:srgbClr val="002557"/>
                        </a:solidFill>
                        <a:effectLst/>
                        <a:latin typeface="+mj-lt"/>
                        <a:ea typeface="Times New Roman" panose="02020603050405020304" pitchFamily="18" charset="0"/>
                        <a:cs typeface="Times New Roman"/>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0">
                      <a:noFill/>
                    </a:lnB>
                    <a:lnTlToBr w="12700" cmpd="sng">
                      <a:noFill/>
                      <a:prstDash val="solid"/>
                    </a:lnTlToBr>
                    <a:lnBlToTr w="12700" cmpd="sng">
                      <a:noFill/>
                      <a:prstDash val="solid"/>
                    </a:lnBlToTr>
                    <a:solidFill>
                      <a:schemeClr val="bg1"/>
                    </a:solidFill>
                  </a:tcPr>
                </a:tc>
                <a:tc>
                  <a:txBody>
                    <a:bodyPr/>
                    <a:lstStyle/>
                    <a:p>
                      <a:pPr marL="0" marR="0" lvl="0" algn="ctr">
                        <a:spcBef>
                          <a:spcPts val="0"/>
                        </a:spcBef>
                        <a:spcAft>
                          <a:spcPts val="0"/>
                        </a:spcAft>
                        <a:buNone/>
                      </a:pPr>
                      <a:endParaRPr lang="en-US" sz="1200" strike="noStrike">
                        <a:solidFill>
                          <a:srgbClr val="002557"/>
                        </a:solidFill>
                        <a:effectLst/>
                        <a:latin typeface="+mj-lt"/>
                        <a:ea typeface="Times New Roman" panose="02020603050405020304" pitchFamily="18" charset="0"/>
                        <a:cs typeface="Times New Roman"/>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0">
                      <a:noFill/>
                    </a:lnB>
                    <a:lnTlToBr w="12700" cmpd="sng">
                      <a:noFill/>
                      <a:prstDash val="solid"/>
                    </a:lnTlToBr>
                    <a:lnBlToTr w="12700" cmpd="sng">
                      <a:noFill/>
                      <a:prstDash val="solid"/>
                    </a:lnBlToTr>
                    <a:solidFill>
                      <a:schemeClr val="bg1"/>
                    </a:solidFill>
                  </a:tcPr>
                </a:tc>
                <a:tc>
                  <a:txBody>
                    <a:bodyPr/>
                    <a:lstStyle/>
                    <a:p>
                      <a:pPr marL="0" marR="0" lvl="0" algn="ctr">
                        <a:spcBef>
                          <a:spcPts val="0"/>
                        </a:spcBef>
                        <a:spcAft>
                          <a:spcPts val="0"/>
                        </a:spcAft>
                        <a:buNone/>
                      </a:pPr>
                      <a:endParaRPr lang="en-US" sz="1200" strike="noStrike">
                        <a:solidFill>
                          <a:srgbClr val="002557"/>
                        </a:solidFill>
                        <a:effectLst/>
                        <a:latin typeface="+mj-lt"/>
                        <a:ea typeface="Times New Roman" panose="02020603050405020304" pitchFamily="18" charset="0"/>
                        <a:cs typeface="Times New Roman"/>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0">
                      <a:noFill/>
                    </a:lnB>
                    <a:lnTlToBr w="12700" cmpd="sng">
                      <a:noFill/>
                      <a:prstDash val="solid"/>
                    </a:lnTlToBr>
                    <a:lnBlToTr w="12700" cmpd="sng">
                      <a:noFill/>
                      <a:prstDash val="solid"/>
                    </a:lnBlToTr>
                    <a:solidFill>
                      <a:schemeClr val="bg1"/>
                    </a:solidFill>
                  </a:tcPr>
                </a:tc>
                <a:tc>
                  <a:txBody>
                    <a:bodyPr/>
                    <a:lstStyle/>
                    <a:p>
                      <a:pPr marL="0" marR="0" lvl="0" algn="ctr">
                        <a:spcBef>
                          <a:spcPts val="0"/>
                        </a:spcBef>
                        <a:spcAft>
                          <a:spcPts val="0"/>
                        </a:spcAft>
                        <a:buNone/>
                      </a:pPr>
                      <a:endParaRPr lang="en-US" sz="1200" strike="noStrike">
                        <a:solidFill>
                          <a:srgbClr val="002557"/>
                        </a:solidFill>
                        <a:effectLst/>
                        <a:latin typeface="+mj-lt"/>
                        <a:ea typeface="Times New Roman" panose="02020603050405020304" pitchFamily="18" charset="0"/>
                        <a:cs typeface="Times New Roman"/>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0">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79378465"/>
                  </a:ext>
                </a:extLst>
              </a:tr>
              <a:tr h="121920">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182880" marR="0" algn="l">
                        <a:spcBef>
                          <a:spcPts val="0"/>
                        </a:spcBef>
                        <a:spcAft>
                          <a:spcPts val="0"/>
                        </a:spcAft>
                      </a:pPr>
                      <a:r>
                        <a:rPr lang="en-US" sz="1200" b="0">
                          <a:solidFill>
                            <a:srgbClr val="002557"/>
                          </a:solidFill>
                          <a:effectLst/>
                          <a:latin typeface="+mj-lt"/>
                          <a:ea typeface="Calibri"/>
                          <a:cs typeface="Calibri"/>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0">
                      <a:noFill/>
                    </a:lnT>
                    <a:lnB w="0">
                      <a:noFill/>
                    </a:lnB>
                    <a:lnTlToBr w="12700" cmpd="sng">
                      <a:noFill/>
                      <a:prstDash val="solid"/>
                    </a:lnTlToBr>
                    <a:lnBlToTr w="12700" cmpd="sng">
                      <a:noFill/>
                      <a:prstDash val="solid"/>
                    </a:lnBlToTr>
                    <a:solidFill>
                      <a:schemeClr val="bg1"/>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r>
                        <a:rPr lang="en-US" sz="1200">
                          <a:solidFill>
                            <a:srgbClr val="002557"/>
                          </a:solidFill>
                          <a:effectLst/>
                          <a:latin typeface="+mj-lt"/>
                          <a:ea typeface="Calibri"/>
                          <a:cs typeface="Calibri"/>
                        </a:rPr>
                        <a:t>113 (42)</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0">
                      <a:noFill/>
                    </a:lnT>
                    <a:lnB w="0">
                      <a:noFill/>
                    </a:lnB>
                    <a:lnTlToBr w="12700" cmpd="sng">
                      <a:noFill/>
                      <a:prstDash val="solid"/>
                    </a:lnTlToBr>
                    <a:lnBlToTr w="12700" cmpd="sng">
                      <a:noFill/>
                      <a:prstDash val="solid"/>
                    </a:lnBlToTr>
                    <a:solidFill>
                      <a:schemeClr val="bg1"/>
                    </a:solidFill>
                  </a:tcPr>
                </a:tc>
                <a:tc>
                  <a:txBody>
                    <a:bodyPr/>
                    <a:lstStyle/>
                    <a:p>
                      <a:pPr marL="0" marR="0" lvl="0" algn="ctr">
                        <a:spcBef>
                          <a:spcPts val="0"/>
                        </a:spcBef>
                        <a:spcAft>
                          <a:spcPts val="0"/>
                        </a:spcAft>
                        <a:buNone/>
                      </a:pPr>
                      <a:r>
                        <a:rPr lang="en-US" sz="1200" strike="noStrike">
                          <a:solidFill>
                            <a:srgbClr val="002557"/>
                          </a:solidFill>
                          <a:effectLst/>
                          <a:latin typeface="+mj-lt"/>
                          <a:ea typeface="Times New Roman" panose="02020603050405020304" pitchFamily="18" charset="0"/>
                          <a:cs typeface="Times New Roman"/>
                        </a:rPr>
                        <a:t>113 (42)</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0">
                      <a:noFill/>
                    </a:lnT>
                    <a:lnB w="0">
                      <a:noFill/>
                    </a:lnB>
                    <a:lnTlToBr w="12700" cmpd="sng">
                      <a:noFill/>
                      <a:prstDash val="solid"/>
                    </a:lnTlToBr>
                    <a:lnBlToTr w="12700" cmpd="sng">
                      <a:noFill/>
                      <a:prstDash val="solid"/>
                    </a:lnBlToTr>
                    <a:solidFill>
                      <a:schemeClr val="bg1"/>
                    </a:solidFill>
                  </a:tcPr>
                </a:tc>
                <a:tc>
                  <a:txBody>
                    <a:bodyPr/>
                    <a:lstStyle/>
                    <a:p>
                      <a:pPr marL="0" marR="0" lvl="0" algn="ctr">
                        <a:spcBef>
                          <a:spcPts val="0"/>
                        </a:spcBef>
                        <a:spcAft>
                          <a:spcPts val="0"/>
                        </a:spcAft>
                        <a:buNone/>
                      </a:pPr>
                      <a:r>
                        <a:rPr lang="en-US" sz="1200" strike="noStrike">
                          <a:solidFill>
                            <a:srgbClr val="002557"/>
                          </a:solidFill>
                          <a:effectLst/>
                          <a:latin typeface="+mj-lt"/>
                          <a:ea typeface="Times New Roman" panose="02020603050405020304" pitchFamily="18" charset="0"/>
                          <a:cs typeface="Times New Roman"/>
                        </a:rPr>
                        <a:t>42 (42)</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0">
                      <a:noFill/>
                    </a:lnT>
                    <a:lnB w="0">
                      <a:noFill/>
                    </a:lnB>
                    <a:lnTlToBr w="12700" cmpd="sng">
                      <a:noFill/>
                      <a:prstDash val="solid"/>
                    </a:lnTlToBr>
                    <a:lnBlToTr w="12700" cmpd="sng">
                      <a:noFill/>
                      <a:prstDash val="solid"/>
                    </a:lnBlToTr>
                    <a:solidFill>
                      <a:schemeClr val="bg1"/>
                    </a:solidFill>
                  </a:tcPr>
                </a:tc>
                <a:tc>
                  <a:txBody>
                    <a:bodyPr/>
                    <a:lstStyle/>
                    <a:p>
                      <a:pPr marL="0" marR="0" lvl="0" algn="ctr">
                        <a:spcBef>
                          <a:spcPts val="0"/>
                        </a:spcBef>
                        <a:spcAft>
                          <a:spcPts val="0"/>
                        </a:spcAft>
                        <a:buNone/>
                      </a:pPr>
                      <a:r>
                        <a:rPr lang="en-US" sz="1200" strike="noStrike">
                          <a:solidFill>
                            <a:srgbClr val="002557"/>
                          </a:solidFill>
                          <a:effectLst/>
                          <a:latin typeface="+mj-lt"/>
                          <a:ea typeface="Times New Roman" panose="02020603050405020304" pitchFamily="18" charset="0"/>
                          <a:cs typeface="Times New Roman"/>
                        </a:rPr>
                        <a:t>41 (42)</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0">
                      <a:noFill/>
                    </a:lnT>
                    <a:lnB w="0">
                      <a:noFill/>
                    </a:lnB>
                    <a:lnTlToBr w="12700" cmpd="sng">
                      <a:noFill/>
                      <a:prstDash val="solid"/>
                    </a:lnTlToBr>
                    <a:lnBlToTr w="12700" cmpd="sng">
                      <a:noFill/>
                      <a:prstDash val="solid"/>
                    </a:lnBlToTr>
                    <a:solidFill>
                      <a:schemeClr val="bg1"/>
                    </a:solidFill>
                  </a:tcPr>
                </a:tc>
                <a:tc>
                  <a:txBody>
                    <a:bodyPr/>
                    <a:lstStyle/>
                    <a:p>
                      <a:pPr marL="0" marR="0" lvl="0" algn="ctr">
                        <a:spcBef>
                          <a:spcPts val="0"/>
                        </a:spcBef>
                        <a:spcAft>
                          <a:spcPts val="0"/>
                        </a:spcAft>
                        <a:buNone/>
                      </a:pPr>
                      <a:r>
                        <a:rPr lang="en-US" sz="1200" strike="noStrike">
                          <a:solidFill>
                            <a:srgbClr val="002557"/>
                          </a:solidFill>
                          <a:effectLst/>
                          <a:latin typeface="+mj-lt"/>
                          <a:ea typeface="Times New Roman" panose="02020603050405020304" pitchFamily="18" charset="0"/>
                          <a:cs typeface="Times New Roman"/>
                        </a:rPr>
                        <a:t>21 (45)</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0">
                      <a:noFill/>
                    </a:lnT>
                    <a:lnB w="0">
                      <a:noFill/>
                    </a:lnB>
                    <a:lnTlToBr w="12700" cmpd="sng">
                      <a:noFill/>
                      <a:prstDash val="solid"/>
                    </a:lnTlToBr>
                    <a:lnBlToTr w="12700" cmpd="sng">
                      <a:noFill/>
                      <a:prstDash val="solid"/>
                    </a:lnBlToTr>
                    <a:solidFill>
                      <a:schemeClr val="bg1"/>
                    </a:solidFill>
                  </a:tcPr>
                </a:tc>
                <a:tc>
                  <a:txBody>
                    <a:bodyPr/>
                    <a:lstStyle/>
                    <a:p>
                      <a:pPr marL="0" marR="0" lvl="0" algn="ctr">
                        <a:spcBef>
                          <a:spcPts val="0"/>
                        </a:spcBef>
                        <a:spcAft>
                          <a:spcPts val="0"/>
                        </a:spcAft>
                        <a:buNone/>
                      </a:pPr>
                      <a:r>
                        <a:rPr lang="en-US" sz="1200" strike="noStrike">
                          <a:solidFill>
                            <a:srgbClr val="002557"/>
                          </a:solidFill>
                          <a:effectLst/>
                          <a:latin typeface="+mj-lt"/>
                          <a:ea typeface="Times New Roman" panose="02020603050405020304" pitchFamily="18" charset="0"/>
                          <a:cs typeface="Times New Roman"/>
                        </a:rPr>
                        <a:t>20 (39)</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0">
                      <a:noFill/>
                    </a:lnT>
                    <a:lnB w="0">
                      <a:noFill/>
                    </a:lnB>
                    <a:lnTlToBr w="12700" cmpd="sng">
                      <a:noFill/>
                      <a:prstDash val="solid"/>
                    </a:lnTlToBr>
                    <a:lnBlToTr w="12700" cmpd="sng">
                      <a:noFill/>
                      <a:prstDash val="solid"/>
                    </a:lnBlToTr>
                    <a:solidFill>
                      <a:schemeClr val="bg1"/>
                    </a:solidFill>
                  </a:tcPr>
                </a:tc>
                <a:tc>
                  <a:txBody>
                    <a:bodyPr/>
                    <a:lstStyle/>
                    <a:p>
                      <a:pPr marL="0" marR="0" lvl="0" algn="ctr">
                        <a:spcBef>
                          <a:spcPts val="0"/>
                        </a:spcBef>
                        <a:spcAft>
                          <a:spcPts val="0"/>
                        </a:spcAft>
                        <a:buNone/>
                      </a:pPr>
                      <a:r>
                        <a:rPr lang="en-US" sz="1200" strike="noStrike">
                          <a:solidFill>
                            <a:srgbClr val="002557"/>
                          </a:solidFill>
                          <a:effectLst/>
                          <a:latin typeface="+mj-lt"/>
                          <a:ea typeface="Times New Roman" panose="02020603050405020304" pitchFamily="18" charset="0"/>
                          <a:cs typeface="Times New Roman"/>
                        </a:rPr>
                        <a:t>21 (40)</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0">
                      <a:noFill/>
                    </a:lnT>
                    <a:lnB w="0">
                      <a:noFill/>
                    </a:lnB>
                    <a:lnTlToBr w="12700" cmpd="sng">
                      <a:noFill/>
                      <a:prstDash val="solid"/>
                    </a:lnTlToBr>
                    <a:lnBlToTr w="12700" cmpd="sng">
                      <a:noFill/>
                      <a:prstDash val="solid"/>
                    </a:lnBlToTr>
                    <a:solidFill>
                      <a:schemeClr val="bg1"/>
                    </a:solidFill>
                  </a:tcPr>
                </a:tc>
                <a:tc>
                  <a:txBody>
                    <a:bodyPr/>
                    <a:lstStyle/>
                    <a:p>
                      <a:pPr marL="0" marR="0" lvl="0" algn="ctr">
                        <a:spcBef>
                          <a:spcPts val="0"/>
                        </a:spcBef>
                        <a:spcAft>
                          <a:spcPts val="0"/>
                        </a:spcAft>
                        <a:buNone/>
                      </a:pPr>
                      <a:r>
                        <a:rPr lang="en-US" sz="1200" strike="noStrike">
                          <a:solidFill>
                            <a:srgbClr val="002557"/>
                          </a:solidFill>
                          <a:effectLst/>
                          <a:latin typeface="+mj-lt"/>
                          <a:ea typeface="Times New Roman" panose="02020603050405020304" pitchFamily="18" charset="0"/>
                          <a:cs typeface="Times New Roman"/>
                        </a:rPr>
                        <a:t>21 (46)</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0">
                      <a:noFill/>
                    </a:lnT>
                    <a:lnB w="0">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8943596"/>
                  </a:ext>
                </a:extLst>
              </a:tr>
              <a:tr h="0">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182880" marR="0" algn="l">
                        <a:spcBef>
                          <a:spcPts val="0"/>
                        </a:spcBef>
                        <a:spcAft>
                          <a:spcPts val="0"/>
                        </a:spcAft>
                      </a:pPr>
                      <a:r>
                        <a:rPr lang="en-US" sz="1200" b="0">
                          <a:solidFill>
                            <a:srgbClr val="002557"/>
                          </a:solidFill>
                          <a:effectLst/>
                          <a:latin typeface="+mj-lt"/>
                          <a:ea typeface="Times New Roman" panose="02020603050405020304" pitchFamily="18" charset="0"/>
                          <a:cs typeface="Calibri"/>
                        </a:rPr>
                        <a:t>3/4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0">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r>
                        <a:rPr lang="en-US" sz="1200">
                          <a:solidFill>
                            <a:srgbClr val="002557"/>
                          </a:solidFill>
                          <a:effectLst/>
                          <a:latin typeface="+mj-lt"/>
                          <a:ea typeface="Times New Roman" panose="02020603050405020304" pitchFamily="18" charset="0"/>
                          <a:cs typeface="Calibri"/>
                        </a:rPr>
                        <a:t>159 (58)</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0">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spcBef>
                          <a:spcPts val="0"/>
                        </a:spcBef>
                        <a:spcAft>
                          <a:spcPts val="0"/>
                        </a:spcAft>
                        <a:buNone/>
                      </a:pPr>
                      <a:r>
                        <a:rPr lang="en-US" sz="1200" strike="noStrike">
                          <a:solidFill>
                            <a:srgbClr val="002557"/>
                          </a:solidFill>
                          <a:effectLst/>
                          <a:latin typeface="+mj-lt"/>
                          <a:ea typeface="Times New Roman" panose="02020603050405020304" pitchFamily="18" charset="0"/>
                          <a:cs typeface="Times New Roman"/>
                        </a:rPr>
                        <a:t>158 (58)</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0">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spcBef>
                          <a:spcPts val="0"/>
                        </a:spcBef>
                        <a:spcAft>
                          <a:spcPts val="0"/>
                        </a:spcAft>
                        <a:buNone/>
                      </a:pPr>
                      <a:r>
                        <a:rPr lang="en-US" sz="1200" strike="noStrike">
                          <a:solidFill>
                            <a:srgbClr val="002557"/>
                          </a:solidFill>
                          <a:effectLst/>
                          <a:latin typeface="+mj-lt"/>
                          <a:ea typeface="Times New Roman" panose="02020603050405020304" pitchFamily="18" charset="0"/>
                          <a:cs typeface="Times New Roman"/>
                        </a:rPr>
                        <a:t>58 (58)</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0">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spcBef>
                          <a:spcPts val="0"/>
                        </a:spcBef>
                        <a:spcAft>
                          <a:spcPts val="0"/>
                        </a:spcAft>
                        <a:buNone/>
                      </a:pPr>
                      <a:r>
                        <a:rPr lang="en-US" sz="1200" strike="noStrike">
                          <a:solidFill>
                            <a:srgbClr val="002557"/>
                          </a:solidFill>
                          <a:effectLst/>
                          <a:latin typeface="+mj-lt"/>
                          <a:ea typeface="Times New Roman" panose="02020603050405020304" pitchFamily="18" charset="0"/>
                          <a:cs typeface="Times New Roman"/>
                        </a:rPr>
                        <a:t>56 (58)</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0">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spcBef>
                          <a:spcPts val="0"/>
                        </a:spcBef>
                        <a:spcAft>
                          <a:spcPts val="0"/>
                        </a:spcAft>
                        <a:buNone/>
                      </a:pPr>
                      <a:r>
                        <a:rPr lang="en-US" sz="1200" strike="noStrike">
                          <a:solidFill>
                            <a:srgbClr val="002557"/>
                          </a:solidFill>
                          <a:effectLst/>
                          <a:latin typeface="+mj-lt"/>
                          <a:ea typeface="Times New Roman" panose="02020603050405020304" pitchFamily="18" charset="0"/>
                          <a:cs typeface="Times New Roman"/>
                        </a:rPr>
                        <a:t>26 (55)</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0">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spcBef>
                          <a:spcPts val="0"/>
                        </a:spcBef>
                        <a:spcAft>
                          <a:spcPts val="0"/>
                        </a:spcAft>
                        <a:buNone/>
                      </a:pPr>
                      <a:r>
                        <a:rPr lang="en-US" sz="1200" strike="noStrike">
                          <a:solidFill>
                            <a:srgbClr val="002557"/>
                          </a:solidFill>
                          <a:effectLst/>
                          <a:latin typeface="+mj-lt"/>
                          <a:ea typeface="Times New Roman" panose="02020603050405020304" pitchFamily="18" charset="0"/>
                          <a:cs typeface="Times New Roman"/>
                        </a:rPr>
                        <a:t>31 (61)</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0">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spcBef>
                          <a:spcPts val="0"/>
                        </a:spcBef>
                        <a:spcAft>
                          <a:spcPts val="0"/>
                        </a:spcAft>
                        <a:buNone/>
                      </a:pPr>
                      <a:r>
                        <a:rPr lang="en-US" sz="1200" strike="noStrike">
                          <a:solidFill>
                            <a:srgbClr val="002557"/>
                          </a:solidFill>
                          <a:effectLst/>
                          <a:latin typeface="+mj-lt"/>
                          <a:ea typeface="Times New Roman" panose="02020603050405020304" pitchFamily="18" charset="0"/>
                          <a:cs typeface="Times New Roman"/>
                        </a:rPr>
                        <a:t>32 (60)</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0">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spcBef>
                          <a:spcPts val="0"/>
                        </a:spcBef>
                        <a:spcAft>
                          <a:spcPts val="0"/>
                        </a:spcAft>
                        <a:buNone/>
                      </a:pPr>
                      <a:r>
                        <a:rPr lang="en-US" sz="1200" strike="noStrike">
                          <a:solidFill>
                            <a:srgbClr val="002557"/>
                          </a:solidFill>
                          <a:effectLst/>
                          <a:latin typeface="+mj-lt"/>
                          <a:ea typeface="Times New Roman" panose="02020603050405020304" pitchFamily="18" charset="0"/>
                          <a:cs typeface="Times New Roman"/>
                        </a:rPr>
                        <a:t>25 (54)</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0">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89135700"/>
                  </a:ext>
                </a:extLst>
              </a:tr>
              <a:tr h="72390">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lvl="0" algn="l">
                        <a:spcBef>
                          <a:spcPts val="0"/>
                        </a:spcBef>
                        <a:spcAft>
                          <a:spcPts val="0"/>
                        </a:spcAft>
                        <a:buNone/>
                      </a:pPr>
                      <a:r>
                        <a:rPr lang="en-US" sz="1200" b="1">
                          <a:solidFill>
                            <a:srgbClr val="002557"/>
                          </a:solidFill>
                          <a:effectLst/>
                          <a:latin typeface="+mj-lt"/>
                          <a:cs typeface="Calibri"/>
                        </a:rPr>
                        <a:t>Prior CDK4/6 inhibitor use, n (%)</a:t>
                      </a:r>
                      <a:endParaRPr lang="en-US" sz="1200">
                        <a:solidFill>
                          <a:srgbClr val="002557"/>
                        </a:solidFill>
                        <a:latin typeface="+mj-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0">
                      <a:noFill/>
                    </a:lnB>
                    <a:lnTlToBr w="0">
                      <a:noFill/>
                    </a:lnTlToBr>
                    <a:lnBlToTr w="0">
                      <a:noFill/>
                    </a:lnBlToTr>
                    <a:solidFill>
                      <a:schemeClr val="bg1"/>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lvl="0" algn="ctr">
                        <a:spcBef>
                          <a:spcPts val="0"/>
                        </a:spcBef>
                        <a:spcAft>
                          <a:spcPts val="0"/>
                        </a:spcAft>
                        <a:buNone/>
                      </a:pPr>
                      <a:endParaRPr lang="en-US" sz="1200">
                        <a:solidFill>
                          <a:srgbClr val="002557"/>
                        </a:solidFill>
                        <a:latin typeface="+mj-lt"/>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0">
                      <a:noFill/>
                    </a:lnB>
                    <a:lnTlToBr w="0">
                      <a:noFill/>
                    </a:lnTlToBr>
                    <a:lnBlToTr w="0">
                      <a:noFill/>
                    </a:lnBlToTr>
                    <a:solidFill>
                      <a:schemeClr val="bg1"/>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lvl="0" algn="ctr">
                        <a:spcBef>
                          <a:spcPts val="0"/>
                        </a:spcBef>
                        <a:spcAft>
                          <a:spcPts val="0"/>
                        </a:spcAft>
                        <a:buNone/>
                      </a:pPr>
                      <a:endParaRPr lang="en-US" sz="1200" strike="noStrike">
                        <a:solidFill>
                          <a:srgbClr val="002557"/>
                        </a:solidFill>
                        <a:latin typeface="+mj-lt"/>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0">
                      <a:noFill/>
                    </a:lnB>
                    <a:lnTlToBr w="0">
                      <a:noFill/>
                    </a:lnTlToBr>
                    <a:lnBlToTr w="0">
                      <a:noFill/>
                    </a:lnBlToTr>
                    <a:solidFill>
                      <a:schemeClr val="bg1"/>
                    </a:solidFill>
                  </a:tcPr>
                </a:tc>
                <a:tc>
                  <a:txBody>
                    <a:bodyPr/>
                    <a:lstStyle/>
                    <a:p>
                      <a:pPr marL="0" marR="0" lvl="0" algn="ctr">
                        <a:spcBef>
                          <a:spcPts val="0"/>
                        </a:spcBef>
                        <a:spcAft>
                          <a:spcPts val="0"/>
                        </a:spcAft>
                        <a:buNone/>
                      </a:pPr>
                      <a:endParaRPr lang="en-US" sz="1200" strike="noStrike">
                        <a:solidFill>
                          <a:srgbClr val="002557"/>
                        </a:solidFill>
                        <a:latin typeface="+mj-lt"/>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0">
                      <a:noFill/>
                    </a:lnB>
                    <a:lnTlToBr w="0">
                      <a:noFill/>
                    </a:lnTlToBr>
                    <a:lnBlToTr w="0">
                      <a:noFill/>
                    </a:lnBlToTr>
                    <a:solidFill>
                      <a:schemeClr val="bg1"/>
                    </a:solidFill>
                  </a:tcPr>
                </a:tc>
                <a:tc>
                  <a:txBody>
                    <a:bodyPr/>
                    <a:lstStyle/>
                    <a:p>
                      <a:pPr marL="0" marR="0" lvl="0" algn="ctr">
                        <a:spcBef>
                          <a:spcPts val="0"/>
                        </a:spcBef>
                        <a:spcAft>
                          <a:spcPts val="0"/>
                        </a:spcAft>
                        <a:buNone/>
                      </a:pPr>
                      <a:endParaRPr lang="en-US" sz="1200" strike="noStrike">
                        <a:solidFill>
                          <a:srgbClr val="002557"/>
                        </a:solidFill>
                        <a:latin typeface="+mj-lt"/>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0">
                      <a:noFill/>
                    </a:lnB>
                    <a:lnTlToBr w="0">
                      <a:noFill/>
                    </a:lnTlToBr>
                    <a:lnBlToTr w="0">
                      <a:noFill/>
                    </a:lnBlToTr>
                    <a:solidFill>
                      <a:schemeClr val="bg1"/>
                    </a:solidFill>
                  </a:tcPr>
                </a:tc>
                <a:tc>
                  <a:txBody>
                    <a:bodyPr/>
                    <a:lstStyle/>
                    <a:p>
                      <a:pPr marL="0" marR="0" lvl="0" algn="ctr">
                        <a:spcBef>
                          <a:spcPts val="0"/>
                        </a:spcBef>
                        <a:spcAft>
                          <a:spcPts val="0"/>
                        </a:spcAft>
                        <a:buNone/>
                      </a:pPr>
                      <a:endParaRPr lang="en-US" sz="1200" strike="noStrike">
                        <a:solidFill>
                          <a:srgbClr val="002557"/>
                        </a:solidFill>
                        <a:latin typeface="+mj-lt"/>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0">
                      <a:noFill/>
                    </a:lnB>
                    <a:lnTlToBr w="0">
                      <a:noFill/>
                    </a:lnTlToBr>
                    <a:lnBlToTr w="0">
                      <a:noFill/>
                    </a:lnBlToTr>
                    <a:solidFill>
                      <a:schemeClr val="bg1"/>
                    </a:solidFill>
                  </a:tcPr>
                </a:tc>
                <a:tc>
                  <a:txBody>
                    <a:bodyPr/>
                    <a:lstStyle/>
                    <a:p>
                      <a:pPr marL="0" marR="0" lvl="0" algn="ctr">
                        <a:spcBef>
                          <a:spcPts val="0"/>
                        </a:spcBef>
                        <a:spcAft>
                          <a:spcPts val="0"/>
                        </a:spcAft>
                        <a:buNone/>
                      </a:pPr>
                      <a:endParaRPr lang="en-US" sz="1200" strike="noStrike">
                        <a:solidFill>
                          <a:srgbClr val="002557"/>
                        </a:solidFill>
                        <a:latin typeface="+mj-lt"/>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0">
                      <a:noFill/>
                    </a:lnB>
                    <a:lnTlToBr w="0">
                      <a:noFill/>
                    </a:lnTlToBr>
                    <a:lnBlToTr w="0">
                      <a:noFill/>
                    </a:lnBlToTr>
                    <a:solidFill>
                      <a:schemeClr val="bg1"/>
                    </a:solidFill>
                  </a:tcPr>
                </a:tc>
                <a:tc>
                  <a:txBody>
                    <a:bodyPr/>
                    <a:lstStyle/>
                    <a:p>
                      <a:pPr marL="0" marR="0" lvl="0" algn="ctr">
                        <a:spcBef>
                          <a:spcPts val="0"/>
                        </a:spcBef>
                        <a:spcAft>
                          <a:spcPts val="0"/>
                        </a:spcAft>
                        <a:buNone/>
                      </a:pPr>
                      <a:endParaRPr lang="en-US" sz="1200" strike="noStrike">
                        <a:solidFill>
                          <a:srgbClr val="002557"/>
                        </a:solidFill>
                        <a:latin typeface="+mj-lt"/>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0">
                      <a:noFill/>
                    </a:lnB>
                    <a:lnTlToBr w="0">
                      <a:noFill/>
                    </a:lnTlToBr>
                    <a:lnBlToTr w="0">
                      <a:noFill/>
                    </a:lnBlToTr>
                    <a:solidFill>
                      <a:schemeClr val="bg1"/>
                    </a:solidFill>
                  </a:tcPr>
                </a:tc>
                <a:tc>
                  <a:txBody>
                    <a:bodyPr/>
                    <a:lstStyle/>
                    <a:p>
                      <a:pPr marL="0" marR="0" lvl="0" algn="ctr">
                        <a:spcBef>
                          <a:spcPts val="0"/>
                        </a:spcBef>
                        <a:spcAft>
                          <a:spcPts val="0"/>
                        </a:spcAft>
                        <a:buNone/>
                      </a:pPr>
                      <a:endParaRPr lang="en-US" sz="1200" strike="noStrike">
                        <a:solidFill>
                          <a:srgbClr val="002557"/>
                        </a:solidFill>
                        <a:latin typeface="+mj-lt"/>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0">
                      <a:noFill/>
                    </a:lnB>
                    <a:lnTlToBr w="0">
                      <a:noFill/>
                    </a:lnTlToBr>
                    <a:lnBlToTr w="0">
                      <a:noFill/>
                    </a:lnBlToTr>
                    <a:solidFill>
                      <a:schemeClr val="bg1"/>
                    </a:solidFill>
                  </a:tcPr>
                </a:tc>
                <a:extLst>
                  <a:ext uri="{0D108BD9-81ED-4DB2-BD59-A6C34878D82A}">
                    <a16:rowId xmlns:a16="http://schemas.microsoft.com/office/drawing/2014/main" val="3262671096"/>
                  </a:ext>
                </a:extLst>
              </a:tr>
              <a:tr h="0">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182880" marR="0" algn="l">
                        <a:spcBef>
                          <a:spcPts val="0"/>
                        </a:spcBef>
                        <a:spcAft>
                          <a:spcPts val="0"/>
                        </a:spcAft>
                      </a:pPr>
                      <a:r>
                        <a:rPr lang="en-US" sz="1200" b="0">
                          <a:solidFill>
                            <a:srgbClr val="002557"/>
                          </a:solidFill>
                          <a:effectLst/>
                          <a:latin typeface="+mj-lt"/>
                          <a:ea typeface="Calibri"/>
                          <a:cs typeface="Arial" panose="020B0604020202020204" pitchFamily="34" charset="0"/>
                        </a:rPr>
                        <a:t>≤ 12 months</a:t>
                      </a:r>
                      <a:endParaRPr lang="en-US" sz="1200" b="0">
                        <a:solidFill>
                          <a:srgbClr val="002557"/>
                        </a:solidFill>
                        <a:effectLst/>
                        <a:latin typeface="+mj-lt"/>
                        <a:ea typeface="Calibri"/>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0">
                      <a:noFill/>
                    </a:lnT>
                    <a:lnB w="0">
                      <a:noFill/>
                    </a:lnB>
                    <a:lnTlToBr w="0">
                      <a:noFill/>
                    </a:lnTlToBr>
                    <a:lnBlToTr w="0">
                      <a:noFill/>
                    </a:lnBlToTr>
                    <a:solidFill>
                      <a:schemeClr val="bg1"/>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r>
                        <a:rPr lang="en-US" sz="1200">
                          <a:solidFill>
                            <a:srgbClr val="002557"/>
                          </a:solidFill>
                          <a:effectLst/>
                          <a:latin typeface="+mj-lt"/>
                          <a:ea typeface="Calibri"/>
                          <a:cs typeface="Calibri"/>
                        </a:rPr>
                        <a:t>161 (60)</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0">
                      <a:noFill/>
                    </a:lnT>
                    <a:lnB w="0">
                      <a:noFill/>
                    </a:lnB>
                    <a:lnTlToBr w="0">
                      <a:noFill/>
                    </a:lnTlToBr>
                    <a:lnBlToTr w="0">
                      <a:noFill/>
                    </a:lnBlToTr>
                    <a:solidFill>
                      <a:schemeClr val="bg1"/>
                    </a:solidFill>
                  </a:tcPr>
                </a:tc>
                <a:tc>
                  <a:txBody>
                    <a:bodyPr/>
                    <a:lstStyle/>
                    <a:p>
                      <a:pPr marL="0" marR="0" lvl="0" algn="ctr">
                        <a:spcBef>
                          <a:spcPts val="0"/>
                        </a:spcBef>
                        <a:spcAft>
                          <a:spcPts val="0"/>
                        </a:spcAft>
                        <a:buNone/>
                      </a:pPr>
                      <a:r>
                        <a:rPr lang="en-US" sz="1200" strike="noStrike">
                          <a:solidFill>
                            <a:srgbClr val="002557"/>
                          </a:solidFill>
                          <a:latin typeface="+mj-lt"/>
                        </a:rPr>
                        <a:t>166 (62)</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0">
                      <a:noFill/>
                    </a:lnT>
                    <a:lnB w="0">
                      <a:noFill/>
                    </a:lnB>
                    <a:lnTlToBr w="0">
                      <a:noFill/>
                    </a:lnTlToBr>
                    <a:lnBlToTr w="0">
                      <a:noFill/>
                    </a:lnBlToTr>
                    <a:solidFill>
                      <a:schemeClr val="bg1"/>
                    </a:solidFill>
                  </a:tcPr>
                </a:tc>
                <a:tc>
                  <a:txBody>
                    <a:bodyPr/>
                    <a:lstStyle/>
                    <a:p>
                      <a:pPr marL="0" marR="0" lvl="0" algn="ctr">
                        <a:spcBef>
                          <a:spcPts val="0"/>
                        </a:spcBef>
                        <a:spcAft>
                          <a:spcPts val="0"/>
                        </a:spcAft>
                        <a:buNone/>
                      </a:pPr>
                      <a:r>
                        <a:rPr lang="en-US" sz="1200" strike="noStrike">
                          <a:solidFill>
                            <a:srgbClr val="002557"/>
                          </a:solidFill>
                          <a:latin typeface="+mj-lt"/>
                        </a:rPr>
                        <a:t>62 (63)</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0">
                      <a:noFill/>
                    </a:lnT>
                    <a:lnB w="0">
                      <a:noFill/>
                    </a:lnB>
                    <a:lnTlToBr w="0">
                      <a:noFill/>
                    </a:lnTlToBr>
                    <a:lnBlToTr w="0">
                      <a:noFill/>
                    </a:lnBlToTr>
                    <a:solidFill>
                      <a:schemeClr val="bg1"/>
                    </a:solidFill>
                  </a:tcPr>
                </a:tc>
                <a:tc>
                  <a:txBody>
                    <a:bodyPr/>
                    <a:lstStyle/>
                    <a:p>
                      <a:pPr marL="0" marR="0" lvl="0" algn="ctr">
                        <a:spcBef>
                          <a:spcPts val="0"/>
                        </a:spcBef>
                        <a:spcAft>
                          <a:spcPts val="0"/>
                        </a:spcAft>
                        <a:buNone/>
                      </a:pPr>
                      <a:r>
                        <a:rPr lang="en-US" sz="1200" strike="noStrike">
                          <a:solidFill>
                            <a:srgbClr val="002557"/>
                          </a:solidFill>
                          <a:latin typeface="+mj-lt"/>
                        </a:rPr>
                        <a:t>62 (65)</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0">
                      <a:noFill/>
                    </a:lnT>
                    <a:lnB w="0">
                      <a:noFill/>
                    </a:lnB>
                    <a:lnTlToBr w="0">
                      <a:noFill/>
                    </a:lnTlToBr>
                    <a:lnBlToTr w="0">
                      <a:noFill/>
                    </a:lnBlToTr>
                    <a:solidFill>
                      <a:schemeClr val="bg1"/>
                    </a:solidFill>
                  </a:tcPr>
                </a:tc>
                <a:tc>
                  <a:txBody>
                    <a:bodyPr/>
                    <a:lstStyle/>
                    <a:p>
                      <a:pPr marL="0" marR="0" lvl="0" algn="ctr">
                        <a:spcBef>
                          <a:spcPts val="0"/>
                        </a:spcBef>
                        <a:spcAft>
                          <a:spcPts val="0"/>
                        </a:spcAft>
                        <a:buNone/>
                      </a:pPr>
                      <a:r>
                        <a:rPr lang="en-US" sz="1200" strike="noStrike">
                          <a:solidFill>
                            <a:srgbClr val="002557"/>
                          </a:solidFill>
                          <a:latin typeface="+mj-lt"/>
                        </a:rPr>
                        <a:t>23 (51)</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0">
                      <a:noFill/>
                    </a:lnT>
                    <a:lnB w="0">
                      <a:noFill/>
                    </a:lnB>
                    <a:lnTlToBr w="0">
                      <a:noFill/>
                    </a:lnTlToBr>
                    <a:lnBlToTr w="0">
                      <a:noFill/>
                    </a:lnBlToTr>
                    <a:solidFill>
                      <a:schemeClr val="bg1"/>
                    </a:solidFill>
                  </a:tcPr>
                </a:tc>
                <a:tc>
                  <a:txBody>
                    <a:bodyPr/>
                    <a:lstStyle/>
                    <a:p>
                      <a:pPr marL="0" marR="0" lvl="0" algn="ctr">
                        <a:spcBef>
                          <a:spcPts val="0"/>
                        </a:spcBef>
                        <a:spcAft>
                          <a:spcPts val="0"/>
                        </a:spcAft>
                        <a:buNone/>
                      </a:pPr>
                      <a:r>
                        <a:rPr lang="en-US" sz="1200" strike="noStrike">
                          <a:solidFill>
                            <a:srgbClr val="002557"/>
                          </a:solidFill>
                          <a:latin typeface="+mj-lt"/>
                        </a:rPr>
                        <a:t>35 (71)</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0">
                      <a:noFill/>
                    </a:lnT>
                    <a:lnB w="0">
                      <a:noFill/>
                    </a:lnB>
                    <a:lnTlToBr w="0">
                      <a:noFill/>
                    </a:lnTlToBr>
                    <a:lnBlToTr w="0">
                      <a:noFill/>
                    </a:lnBlToTr>
                    <a:solidFill>
                      <a:schemeClr val="bg1"/>
                    </a:solidFill>
                  </a:tcPr>
                </a:tc>
                <a:tc>
                  <a:txBody>
                    <a:bodyPr/>
                    <a:lstStyle/>
                    <a:p>
                      <a:pPr marL="0" marR="0" lvl="0" algn="ctr">
                        <a:spcBef>
                          <a:spcPts val="0"/>
                        </a:spcBef>
                        <a:spcAft>
                          <a:spcPts val="0"/>
                        </a:spcAft>
                        <a:buNone/>
                      </a:pPr>
                      <a:r>
                        <a:rPr lang="en-US" sz="1200" strike="noStrike">
                          <a:solidFill>
                            <a:srgbClr val="002557"/>
                          </a:solidFill>
                          <a:latin typeface="+mj-lt"/>
                        </a:rPr>
                        <a:t>39 (74)</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0">
                      <a:noFill/>
                    </a:lnT>
                    <a:lnB w="0">
                      <a:noFill/>
                    </a:lnB>
                    <a:lnTlToBr w="0">
                      <a:noFill/>
                    </a:lnTlToBr>
                    <a:lnBlToTr w="0">
                      <a:noFill/>
                    </a:lnBlToTr>
                    <a:solidFill>
                      <a:schemeClr val="bg1"/>
                    </a:solidFill>
                  </a:tcPr>
                </a:tc>
                <a:tc>
                  <a:txBody>
                    <a:bodyPr/>
                    <a:lstStyle/>
                    <a:p>
                      <a:pPr marL="0" marR="0" lvl="0" algn="ctr">
                        <a:spcBef>
                          <a:spcPts val="0"/>
                        </a:spcBef>
                        <a:spcAft>
                          <a:spcPts val="0"/>
                        </a:spcAft>
                        <a:buNone/>
                      </a:pPr>
                      <a:r>
                        <a:rPr lang="en-US" sz="1200" strike="noStrike">
                          <a:solidFill>
                            <a:srgbClr val="002557"/>
                          </a:solidFill>
                          <a:latin typeface="+mj-lt"/>
                        </a:rPr>
                        <a:t>27 (59)</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0">
                      <a:noFill/>
                    </a:lnT>
                    <a:lnB w="0">
                      <a:noFill/>
                    </a:lnB>
                    <a:lnTlToBr w="0">
                      <a:noFill/>
                    </a:lnTlToBr>
                    <a:lnBlToTr w="0">
                      <a:noFill/>
                    </a:lnBlToTr>
                    <a:solidFill>
                      <a:schemeClr val="bg1"/>
                    </a:solidFill>
                  </a:tcPr>
                </a:tc>
                <a:extLst>
                  <a:ext uri="{0D108BD9-81ED-4DB2-BD59-A6C34878D82A}">
                    <a16:rowId xmlns:a16="http://schemas.microsoft.com/office/drawing/2014/main" val="3747575371"/>
                  </a:ext>
                </a:extLst>
              </a:tr>
              <a:tr h="0">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182880" marR="0" algn="l">
                        <a:spcBef>
                          <a:spcPts val="0"/>
                        </a:spcBef>
                        <a:spcAft>
                          <a:spcPts val="0"/>
                        </a:spcAft>
                      </a:pPr>
                      <a:r>
                        <a:rPr lang="en-US" sz="1200" b="0">
                          <a:solidFill>
                            <a:srgbClr val="002557"/>
                          </a:solidFill>
                          <a:effectLst/>
                          <a:latin typeface="+mj-lt"/>
                          <a:ea typeface="Calibri"/>
                          <a:cs typeface="Calibri"/>
                        </a:rPr>
                        <a:t>&gt; 12 months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0">
                      <a:noFill/>
                    </a:lnT>
                    <a:lnB w="0">
                      <a:noFill/>
                    </a:lnB>
                    <a:lnTlToBr w="0">
                      <a:noFill/>
                    </a:lnTlToBr>
                    <a:lnBlToTr w="0">
                      <a:noFill/>
                    </a:lnBlToTr>
                    <a:solidFill>
                      <a:schemeClr val="bg1"/>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r>
                        <a:rPr lang="en-US" sz="1200">
                          <a:solidFill>
                            <a:srgbClr val="002557"/>
                          </a:solidFill>
                          <a:effectLst/>
                          <a:latin typeface="+mj-lt"/>
                          <a:ea typeface="Calibri"/>
                          <a:cs typeface="Calibri"/>
                        </a:rPr>
                        <a:t>106 (40)</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0">
                      <a:noFill/>
                    </a:lnT>
                    <a:lnB w="0">
                      <a:noFill/>
                    </a:lnB>
                    <a:lnTlToBr w="0">
                      <a:noFill/>
                    </a:lnTlToBr>
                    <a:lnBlToTr w="0">
                      <a:noFill/>
                    </a:lnBlToTr>
                    <a:solidFill>
                      <a:schemeClr val="bg1"/>
                    </a:solidFill>
                  </a:tcPr>
                </a:tc>
                <a:tc>
                  <a:txBody>
                    <a:bodyPr/>
                    <a:lstStyle/>
                    <a:p>
                      <a:pPr marL="0" marR="0" lvl="0" algn="ctr">
                        <a:spcBef>
                          <a:spcPts val="0"/>
                        </a:spcBef>
                        <a:spcAft>
                          <a:spcPts val="0"/>
                        </a:spcAft>
                        <a:buNone/>
                      </a:pPr>
                      <a:r>
                        <a:rPr lang="en-US" sz="1200" strike="noStrike">
                          <a:solidFill>
                            <a:srgbClr val="002557"/>
                          </a:solidFill>
                          <a:latin typeface="+mj-lt"/>
                        </a:rPr>
                        <a:t>102 (38)</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0">
                      <a:noFill/>
                    </a:lnT>
                    <a:lnB w="0">
                      <a:noFill/>
                    </a:lnB>
                    <a:lnTlToBr w="0">
                      <a:noFill/>
                    </a:lnTlToBr>
                    <a:lnBlToTr w="0">
                      <a:noFill/>
                    </a:lnBlToTr>
                    <a:solidFill>
                      <a:schemeClr val="bg1"/>
                    </a:solidFill>
                  </a:tcPr>
                </a:tc>
                <a:tc>
                  <a:txBody>
                    <a:bodyPr/>
                    <a:lstStyle/>
                    <a:p>
                      <a:pPr marL="0" marR="0" lvl="0" algn="ctr">
                        <a:spcBef>
                          <a:spcPts val="0"/>
                        </a:spcBef>
                        <a:spcAft>
                          <a:spcPts val="0"/>
                        </a:spcAft>
                        <a:buNone/>
                      </a:pPr>
                      <a:r>
                        <a:rPr lang="en-US" sz="1200" strike="noStrike">
                          <a:solidFill>
                            <a:srgbClr val="002557"/>
                          </a:solidFill>
                          <a:latin typeface="+mj-lt"/>
                        </a:rPr>
                        <a:t>36 (37)</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0">
                      <a:noFill/>
                    </a:lnT>
                    <a:lnB w="0">
                      <a:noFill/>
                    </a:lnB>
                    <a:lnTlToBr w="0">
                      <a:noFill/>
                    </a:lnTlToBr>
                    <a:lnBlToTr w="0">
                      <a:noFill/>
                    </a:lnBlToTr>
                    <a:solidFill>
                      <a:schemeClr val="bg1"/>
                    </a:solidFill>
                  </a:tcPr>
                </a:tc>
                <a:tc>
                  <a:txBody>
                    <a:bodyPr/>
                    <a:lstStyle/>
                    <a:p>
                      <a:pPr marL="0" marR="0" lvl="0" algn="ctr">
                        <a:spcBef>
                          <a:spcPts val="0"/>
                        </a:spcBef>
                        <a:spcAft>
                          <a:spcPts val="0"/>
                        </a:spcAft>
                        <a:buNone/>
                      </a:pPr>
                      <a:r>
                        <a:rPr lang="en-US" sz="1200" strike="noStrike">
                          <a:solidFill>
                            <a:srgbClr val="002557"/>
                          </a:solidFill>
                          <a:latin typeface="+mj-lt"/>
                        </a:rPr>
                        <a:t>33 (35)</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0">
                      <a:noFill/>
                    </a:lnT>
                    <a:lnB w="0">
                      <a:noFill/>
                    </a:lnB>
                    <a:lnTlToBr w="0">
                      <a:noFill/>
                    </a:lnTlToBr>
                    <a:lnBlToTr w="0">
                      <a:noFill/>
                    </a:lnBlToTr>
                    <a:solidFill>
                      <a:schemeClr val="bg1"/>
                    </a:solidFill>
                  </a:tcPr>
                </a:tc>
                <a:tc>
                  <a:txBody>
                    <a:bodyPr/>
                    <a:lstStyle/>
                    <a:p>
                      <a:pPr marL="0" marR="0" lvl="0" algn="ctr">
                        <a:spcBef>
                          <a:spcPts val="0"/>
                        </a:spcBef>
                        <a:spcAft>
                          <a:spcPts val="0"/>
                        </a:spcAft>
                        <a:buNone/>
                      </a:pPr>
                      <a:r>
                        <a:rPr lang="en-US" sz="1200" strike="noStrike">
                          <a:solidFill>
                            <a:srgbClr val="002557"/>
                          </a:solidFill>
                          <a:latin typeface="+mj-lt"/>
                        </a:rPr>
                        <a:t>22 (49)</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0">
                      <a:noFill/>
                    </a:lnT>
                    <a:lnB w="0">
                      <a:noFill/>
                    </a:lnB>
                    <a:lnTlToBr w="0">
                      <a:noFill/>
                    </a:lnTlToBr>
                    <a:lnBlToTr w="0">
                      <a:noFill/>
                    </a:lnBlToTr>
                    <a:solidFill>
                      <a:schemeClr val="bg1"/>
                    </a:solidFill>
                  </a:tcPr>
                </a:tc>
                <a:tc>
                  <a:txBody>
                    <a:bodyPr/>
                    <a:lstStyle/>
                    <a:p>
                      <a:pPr marL="0" marR="0" lvl="0" algn="ctr">
                        <a:spcBef>
                          <a:spcPts val="0"/>
                        </a:spcBef>
                        <a:spcAft>
                          <a:spcPts val="0"/>
                        </a:spcAft>
                        <a:buNone/>
                      </a:pPr>
                      <a:r>
                        <a:rPr lang="en-US" sz="1200" strike="noStrike">
                          <a:solidFill>
                            <a:srgbClr val="002557"/>
                          </a:solidFill>
                          <a:latin typeface="+mj-lt"/>
                        </a:rPr>
                        <a:t>14 (29)</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0">
                      <a:noFill/>
                    </a:lnT>
                    <a:lnB w="0">
                      <a:noFill/>
                    </a:lnB>
                    <a:lnTlToBr w="0">
                      <a:noFill/>
                    </a:lnTlToBr>
                    <a:lnBlToTr w="0">
                      <a:noFill/>
                    </a:lnBlToTr>
                    <a:solidFill>
                      <a:schemeClr val="bg1"/>
                    </a:solidFill>
                  </a:tcPr>
                </a:tc>
                <a:tc>
                  <a:txBody>
                    <a:bodyPr/>
                    <a:lstStyle/>
                    <a:p>
                      <a:pPr marL="0" marR="0" lvl="0" algn="ctr">
                        <a:spcBef>
                          <a:spcPts val="0"/>
                        </a:spcBef>
                        <a:spcAft>
                          <a:spcPts val="0"/>
                        </a:spcAft>
                        <a:buNone/>
                      </a:pPr>
                      <a:r>
                        <a:rPr lang="en-US" sz="1200" strike="noStrike">
                          <a:solidFill>
                            <a:srgbClr val="002557"/>
                          </a:solidFill>
                          <a:latin typeface="+mj-lt"/>
                        </a:rPr>
                        <a:t>14 (26)</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0">
                      <a:noFill/>
                    </a:lnT>
                    <a:lnB w="0">
                      <a:noFill/>
                    </a:lnB>
                    <a:lnTlToBr w="0">
                      <a:noFill/>
                    </a:lnTlToBr>
                    <a:lnBlToTr w="0">
                      <a:noFill/>
                    </a:lnBlToTr>
                    <a:solidFill>
                      <a:schemeClr val="bg1"/>
                    </a:solidFill>
                  </a:tcPr>
                </a:tc>
                <a:tc>
                  <a:txBody>
                    <a:bodyPr/>
                    <a:lstStyle/>
                    <a:p>
                      <a:pPr marL="0" marR="0" lvl="0" algn="ctr">
                        <a:spcBef>
                          <a:spcPts val="0"/>
                        </a:spcBef>
                        <a:spcAft>
                          <a:spcPts val="0"/>
                        </a:spcAft>
                        <a:buNone/>
                      </a:pPr>
                      <a:r>
                        <a:rPr lang="en-US" sz="1200" strike="noStrike">
                          <a:solidFill>
                            <a:srgbClr val="002557"/>
                          </a:solidFill>
                          <a:latin typeface="+mj-lt"/>
                        </a:rPr>
                        <a:t>19 (41)</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0">
                      <a:noFill/>
                    </a:lnT>
                    <a:lnB w="0">
                      <a:noFill/>
                    </a:lnB>
                    <a:lnTlToBr w="0">
                      <a:noFill/>
                    </a:lnTlToBr>
                    <a:lnBlToTr w="0">
                      <a:noFill/>
                    </a:lnBlToTr>
                    <a:solidFill>
                      <a:schemeClr val="bg1"/>
                    </a:solidFill>
                  </a:tcPr>
                </a:tc>
                <a:extLst>
                  <a:ext uri="{0D108BD9-81ED-4DB2-BD59-A6C34878D82A}">
                    <a16:rowId xmlns:a16="http://schemas.microsoft.com/office/drawing/2014/main" val="717577523"/>
                  </a:ext>
                </a:extLst>
              </a:tr>
              <a:tr h="0">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182880" marR="0" algn="l">
                        <a:spcBef>
                          <a:spcPts val="0"/>
                        </a:spcBef>
                        <a:spcAft>
                          <a:spcPts val="0"/>
                        </a:spcAft>
                      </a:pPr>
                      <a:r>
                        <a:rPr lang="en-US" sz="1200" b="0">
                          <a:solidFill>
                            <a:srgbClr val="002557"/>
                          </a:solidFill>
                          <a:effectLst/>
                          <a:latin typeface="+mj-lt"/>
                          <a:ea typeface="Times New Roman" panose="02020603050405020304" pitchFamily="18" charset="0"/>
                          <a:cs typeface="Calibri"/>
                        </a:rPr>
                        <a:t>Unknown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0">
                      <a:noFill/>
                    </a:lnT>
                    <a:lnB w="12700" cap="flat" cmpd="sng" algn="ctr">
                      <a:solidFill>
                        <a:schemeClr val="tx1"/>
                      </a:solidFill>
                      <a:prstDash val="solid"/>
                      <a:round/>
                      <a:headEnd type="none" w="med" len="med"/>
                      <a:tailEnd type="none" w="med" len="med"/>
                    </a:lnB>
                    <a:lnTlToBr w="0">
                      <a:noFill/>
                    </a:lnTlToBr>
                    <a:lnBlToTr w="0">
                      <a:noFill/>
                    </a:lnBlToTr>
                    <a:solidFill>
                      <a:schemeClr val="bg1"/>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r>
                        <a:rPr lang="en-US" sz="1200">
                          <a:solidFill>
                            <a:srgbClr val="002557"/>
                          </a:solidFill>
                          <a:effectLst/>
                          <a:latin typeface="+mj-lt"/>
                          <a:ea typeface="Times New Roman" panose="02020603050405020304" pitchFamily="18" charset="0"/>
                          <a:cs typeface="Calibri"/>
                        </a:rPr>
                        <a:t>5</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0">
                      <a:noFill/>
                    </a:lnT>
                    <a:lnB w="12700" cap="flat" cmpd="sng" algn="ctr">
                      <a:solidFill>
                        <a:schemeClr val="tx1"/>
                      </a:solidFill>
                      <a:prstDash val="solid"/>
                      <a:round/>
                      <a:headEnd type="none" w="med" len="med"/>
                      <a:tailEnd type="none" w="med" len="med"/>
                    </a:lnB>
                    <a:lnTlToBr w="0">
                      <a:noFill/>
                    </a:lnTlToBr>
                    <a:lnBlToTr w="0">
                      <a:noFill/>
                    </a:lnBlToTr>
                    <a:solidFill>
                      <a:schemeClr val="bg1"/>
                    </a:solidFill>
                  </a:tcPr>
                </a:tc>
                <a:tc>
                  <a:txBody>
                    <a:bodyPr/>
                    <a:lstStyle/>
                    <a:p>
                      <a:pPr marL="0" marR="0" lvl="0" algn="ctr">
                        <a:spcBef>
                          <a:spcPts val="0"/>
                        </a:spcBef>
                        <a:spcAft>
                          <a:spcPts val="0"/>
                        </a:spcAft>
                        <a:buNone/>
                      </a:pPr>
                      <a:r>
                        <a:rPr lang="en-US" sz="1200" strike="noStrike">
                          <a:solidFill>
                            <a:srgbClr val="002557"/>
                          </a:solidFill>
                          <a:latin typeface="+mj-lt"/>
                        </a:rPr>
                        <a:t>3</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0">
                      <a:noFill/>
                    </a:lnT>
                    <a:lnB w="12700" cap="flat" cmpd="sng" algn="ctr">
                      <a:solidFill>
                        <a:schemeClr val="tx1"/>
                      </a:solidFill>
                      <a:prstDash val="solid"/>
                      <a:round/>
                      <a:headEnd type="none" w="med" len="med"/>
                      <a:tailEnd type="none" w="med" len="med"/>
                    </a:lnB>
                    <a:lnTlToBr w="0">
                      <a:noFill/>
                    </a:lnTlToBr>
                    <a:lnBlToTr w="0">
                      <a:noFill/>
                    </a:lnBlToTr>
                    <a:solidFill>
                      <a:schemeClr val="bg1"/>
                    </a:solidFill>
                  </a:tcPr>
                </a:tc>
                <a:tc>
                  <a:txBody>
                    <a:bodyPr/>
                    <a:lstStyle/>
                    <a:p>
                      <a:pPr marL="0" marR="0" lvl="0" algn="ctr">
                        <a:spcBef>
                          <a:spcPts val="0"/>
                        </a:spcBef>
                        <a:spcAft>
                          <a:spcPts val="0"/>
                        </a:spcAft>
                        <a:buNone/>
                      </a:pPr>
                      <a:r>
                        <a:rPr lang="en-US" sz="1200" strike="noStrike">
                          <a:solidFill>
                            <a:srgbClr val="002557"/>
                          </a:solidFill>
                          <a:latin typeface="+mj-lt"/>
                        </a:rPr>
                        <a:t>2</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0">
                      <a:noFill/>
                    </a:lnT>
                    <a:lnB w="12700" cap="flat" cmpd="sng" algn="ctr">
                      <a:solidFill>
                        <a:schemeClr val="tx1"/>
                      </a:solidFill>
                      <a:prstDash val="solid"/>
                      <a:round/>
                      <a:headEnd type="none" w="med" len="med"/>
                      <a:tailEnd type="none" w="med" len="med"/>
                    </a:lnB>
                    <a:lnTlToBr w="0">
                      <a:noFill/>
                    </a:lnTlToBr>
                    <a:lnBlToTr w="0">
                      <a:noFill/>
                    </a:lnBlToTr>
                    <a:solidFill>
                      <a:schemeClr val="bg1"/>
                    </a:solidFill>
                  </a:tcPr>
                </a:tc>
                <a:tc>
                  <a:txBody>
                    <a:bodyPr/>
                    <a:lstStyle/>
                    <a:p>
                      <a:pPr marL="0" marR="0" lvl="0" algn="ctr">
                        <a:spcBef>
                          <a:spcPts val="0"/>
                        </a:spcBef>
                        <a:spcAft>
                          <a:spcPts val="0"/>
                        </a:spcAft>
                        <a:buNone/>
                      </a:pPr>
                      <a:r>
                        <a:rPr lang="en-US" sz="1200" strike="noStrike">
                          <a:solidFill>
                            <a:srgbClr val="002557"/>
                          </a:solidFill>
                          <a:latin typeface="+mj-lt"/>
                        </a:rPr>
                        <a:t>2</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0">
                      <a:noFill/>
                    </a:lnT>
                    <a:lnB w="12700" cap="flat" cmpd="sng" algn="ctr">
                      <a:solidFill>
                        <a:schemeClr val="tx1"/>
                      </a:solidFill>
                      <a:prstDash val="solid"/>
                      <a:round/>
                      <a:headEnd type="none" w="med" len="med"/>
                      <a:tailEnd type="none" w="med" len="med"/>
                    </a:lnB>
                    <a:lnTlToBr w="0">
                      <a:noFill/>
                    </a:lnTlToBr>
                    <a:lnBlToTr w="0">
                      <a:noFill/>
                    </a:lnBlToTr>
                    <a:solidFill>
                      <a:schemeClr val="bg1"/>
                    </a:solidFill>
                  </a:tcPr>
                </a:tc>
                <a:tc>
                  <a:txBody>
                    <a:bodyPr/>
                    <a:lstStyle/>
                    <a:p>
                      <a:pPr marL="0" marR="0" lvl="0" algn="ctr">
                        <a:spcBef>
                          <a:spcPts val="0"/>
                        </a:spcBef>
                        <a:spcAft>
                          <a:spcPts val="0"/>
                        </a:spcAft>
                        <a:buNone/>
                      </a:pPr>
                      <a:r>
                        <a:rPr lang="en-US" sz="1200" strike="noStrike">
                          <a:solidFill>
                            <a:srgbClr val="002557"/>
                          </a:solidFill>
                          <a:latin typeface="+mj-lt"/>
                        </a:rPr>
                        <a:t>2</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0">
                      <a:noFill/>
                    </a:lnT>
                    <a:lnB w="12700" cap="flat" cmpd="sng" algn="ctr">
                      <a:solidFill>
                        <a:schemeClr val="tx1"/>
                      </a:solidFill>
                      <a:prstDash val="solid"/>
                      <a:round/>
                      <a:headEnd type="none" w="med" len="med"/>
                      <a:tailEnd type="none" w="med" len="med"/>
                    </a:lnB>
                    <a:lnTlToBr w="0">
                      <a:noFill/>
                    </a:lnTlToBr>
                    <a:lnBlToTr w="0">
                      <a:noFill/>
                    </a:lnBlToTr>
                    <a:solidFill>
                      <a:schemeClr val="bg1"/>
                    </a:solidFill>
                  </a:tcPr>
                </a:tc>
                <a:tc>
                  <a:txBody>
                    <a:bodyPr/>
                    <a:lstStyle/>
                    <a:p>
                      <a:pPr marL="0" marR="0" lvl="0" algn="ctr">
                        <a:spcBef>
                          <a:spcPts val="0"/>
                        </a:spcBef>
                        <a:spcAft>
                          <a:spcPts val="0"/>
                        </a:spcAft>
                        <a:buNone/>
                      </a:pPr>
                      <a:r>
                        <a:rPr lang="en-US" sz="1200" strike="noStrike">
                          <a:solidFill>
                            <a:srgbClr val="002557"/>
                          </a:solidFill>
                          <a:latin typeface="+mj-lt"/>
                        </a:rPr>
                        <a:t>2</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0">
                      <a:noFill/>
                    </a:lnT>
                    <a:lnB w="12700" cap="flat" cmpd="sng" algn="ctr">
                      <a:solidFill>
                        <a:schemeClr val="tx1"/>
                      </a:solidFill>
                      <a:prstDash val="solid"/>
                      <a:round/>
                      <a:headEnd type="none" w="med" len="med"/>
                      <a:tailEnd type="none" w="med" len="med"/>
                    </a:lnB>
                    <a:lnTlToBr w="0">
                      <a:noFill/>
                    </a:lnTlToBr>
                    <a:lnBlToTr w="0">
                      <a:noFill/>
                    </a:lnBlToTr>
                    <a:solidFill>
                      <a:schemeClr val="bg1"/>
                    </a:solidFill>
                  </a:tcPr>
                </a:tc>
                <a:tc>
                  <a:txBody>
                    <a:bodyPr/>
                    <a:lstStyle/>
                    <a:p>
                      <a:pPr marL="0" marR="0" lvl="0" algn="ctr">
                        <a:spcBef>
                          <a:spcPts val="0"/>
                        </a:spcBef>
                        <a:spcAft>
                          <a:spcPts val="0"/>
                        </a:spcAft>
                        <a:buNone/>
                      </a:pPr>
                      <a:r>
                        <a:rPr lang="en-US" sz="1200" strike="noStrike">
                          <a:solidFill>
                            <a:srgbClr val="002557"/>
                          </a:solidFill>
                          <a:latin typeface="+mj-lt"/>
                        </a:rPr>
                        <a:t>0</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0">
                      <a:noFill/>
                    </a:lnT>
                    <a:lnB w="12700" cap="flat" cmpd="sng" algn="ctr">
                      <a:solidFill>
                        <a:schemeClr val="tx1"/>
                      </a:solidFill>
                      <a:prstDash val="solid"/>
                      <a:round/>
                      <a:headEnd type="none" w="med" len="med"/>
                      <a:tailEnd type="none" w="med" len="med"/>
                    </a:lnB>
                    <a:lnTlToBr w="0">
                      <a:noFill/>
                    </a:lnTlToBr>
                    <a:lnBlToTr w="0">
                      <a:noFill/>
                    </a:lnBlToTr>
                    <a:solidFill>
                      <a:schemeClr val="bg1"/>
                    </a:solidFill>
                  </a:tcPr>
                </a:tc>
                <a:tc>
                  <a:txBody>
                    <a:bodyPr/>
                    <a:lstStyle/>
                    <a:p>
                      <a:pPr marL="0" marR="0" lvl="0" algn="ctr">
                        <a:spcBef>
                          <a:spcPts val="0"/>
                        </a:spcBef>
                        <a:spcAft>
                          <a:spcPts val="0"/>
                        </a:spcAft>
                        <a:buNone/>
                      </a:pPr>
                      <a:r>
                        <a:rPr lang="en-US" sz="1200" strike="noStrike">
                          <a:solidFill>
                            <a:srgbClr val="002557"/>
                          </a:solidFill>
                          <a:latin typeface="+mj-lt"/>
                        </a:rPr>
                        <a:t>0</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0">
                      <a:noFill/>
                    </a:lnT>
                    <a:lnB w="12700" cap="flat" cmpd="sng" algn="ctr">
                      <a:solidFill>
                        <a:schemeClr val="tx1"/>
                      </a:solidFill>
                      <a:prstDash val="solid"/>
                      <a:round/>
                      <a:headEnd type="none" w="med" len="med"/>
                      <a:tailEnd type="none" w="med" len="med"/>
                    </a:lnB>
                    <a:lnTlToBr w="0">
                      <a:noFill/>
                    </a:lnTlToBr>
                    <a:lnBlToTr w="0">
                      <a:noFill/>
                    </a:lnBlToTr>
                    <a:solidFill>
                      <a:schemeClr val="bg1"/>
                    </a:solidFill>
                  </a:tcPr>
                </a:tc>
                <a:extLst>
                  <a:ext uri="{0D108BD9-81ED-4DB2-BD59-A6C34878D82A}">
                    <a16:rowId xmlns:a16="http://schemas.microsoft.com/office/drawing/2014/main" val="3916123187"/>
                  </a:ext>
                </a:extLst>
              </a:tr>
            </a:tbl>
          </a:graphicData>
        </a:graphic>
      </p:graphicFrame>
      <p:sp>
        <p:nvSpPr>
          <p:cNvPr id="10" name="Content Placeholder 13">
            <a:extLst>
              <a:ext uri="{FF2B5EF4-FFF2-40B4-BE49-F238E27FC236}">
                <a16:creationId xmlns:a16="http://schemas.microsoft.com/office/drawing/2014/main" id="{0E905ABB-A260-443C-BCE0-6B83F0319055}"/>
              </a:ext>
            </a:extLst>
          </p:cNvPr>
          <p:cNvSpPr>
            <a:spLocks noGrp="1"/>
          </p:cNvSpPr>
          <p:nvPr>
            <p:ph sz="quarter" idx="13"/>
          </p:nvPr>
        </p:nvSpPr>
        <p:spPr>
          <a:xfrm>
            <a:off x="554774" y="903432"/>
            <a:ext cx="11205697" cy="758168"/>
          </a:xfrm>
        </p:spPr>
        <p:txBody>
          <a:bodyPr>
            <a:normAutofit/>
          </a:bodyPr>
          <a:lstStyle/>
          <a:p>
            <a:r>
              <a:rPr lang="en-US" sz="1800">
                <a:latin typeface="+mj-lt"/>
              </a:rPr>
              <a:t>Baseline characteristics were generally consistent between patients evaluable for </a:t>
            </a:r>
            <a:r>
              <a:rPr lang="en-US" sz="1800" i="1">
                <a:latin typeface="+mj-lt"/>
              </a:rPr>
              <a:t>TACSTD2</a:t>
            </a:r>
            <a:r>
              <a:rPr lang="en-US" sz="1800">
                <a:latin typeface="+mj-lt"/>
              </a:rPr>
              <a:t> expression and the ITT population</a:t>
            </a:r>
            <a:endParaRPr lang="en-US" sz="1800" baseline="30000">
              <a:latin typeface="+mj-lt"/>
            </a:endParaRPr>
          </a:p>
        </p:txBody>
      </p:sp>
    </p:spTree>
    <p:extLst>
      <p:ext uri="{BB962C8B-B14F-4D97-AF65-F5344CB8AC3E}">
        <p14:creationId xmlns:p14="http://schemas.microsoft.com/office/powerpoint/2010/main" val="1010640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56F15D6-FD9A-1338-FC5A-DD86BCFDF82E}"/>
              </a:ext>
            </a:extLst>
          </p:cNvPr>
          <p:cNvSpPr>
            <a:spLocks noGrp="1"/>
          </p:cNvSpPr>
          <p:nvPr>
            <p:ph type="title"/>
          </p:nvPr>
        </p:nvSpPr>
        <p:spPr>
          <a:xfrm>
            <a:off x="647700" y="365994"/>
            <a:ext cx="10972800" cy="366443"/>
          </a:xfrm>
        </p:spPr>
        <p:txBody>
          <a:bodyPr anchor="t">
            <a:noAutofit/>
          </a:bodyPr>
          <a:lstStyle/>
          <a:p>
            <a:r>
              <a:rPr kumimoji="0" lang="en-US" b="1" i="0" u="none" strike="noStrike" kern="1200" cap="none" spc="0" normalizeH="0" baseline="0" noProof="0">
                <a:ln>
                  <a:noFill/>
                </a:ln>
                <a:solidFill>
                  <a:srgbClr val="002557"/>
                </a:solidFill>
                <a:effectLst/>
                <a:uLnTx/>
                <a:uFillTx/>
                <a:latin typeface="+mj-lt"/>
                <a:ea typeface="+mj-ea"/>
                <a:cs typeface="Arial" panose="020B0604020202020204" pitchFamily="34" charset="0"/>
              </a:rPr>
              <a:t>PFS and OS in the ITT and </a:t>
            </a:r>
            <a:r>
              <a:rPr kumimoji="0" lang="en-US" b="1" i="0" u="none" strike="noStrike" kern="1200" cap="none" spc="0" normalizeH="0" baseline="0" noProof="0" err="1">
                <a:ln>
                  <a:noFill/>
                </a:ln>
                <a:solidFill>
                  <a:srgbClr val="002557"/>
                </a:solidFill>
                <a:effectLst/>
                <a:uLnTx/>
                <a:uFillTx/>
                <a:latin typeface="+mj-lt"/>
                <a:ea typeface="+mj-ea"/>
                <a:cs typeface="Arial" panose="020B0604020202020204" pitchFamily="34" charset="0"/>
              </a:rPr>
              <a:t>RNAseq</a:t>
            </a:r>
            <a:r>
              <a:rPr kumimoji="0" lang="en-US" b="1" i="0" u="none" strike="noStrike" kern="1200" cap="none" spc="0" normalizeH="0" baseline="0" noProof="0">
                <a:ln>
                  <a:noFill/>
                </a:ln>
                <a:solidFill>
                  <a:srgbClr val="002557"/>
                </a:solidFill>
                <a:effectLst/>
                <a:uLnTx/>
                <a:uFillTx/>
                <a:latin typeface="+mj-lt"/>
                <a:ea typeface="+mj-ea"/>
                <a:cs typeface="Arial" panose="020B0604020202020204" pitchFamily="34" charset="0"/>
              </a:rPr>
              <a:t>-evaluable populations</a:t>
            </a:r>
            <a:endParaRPr lang="en-US" b="1" baseline="30000">
              <a:latin typeface="+mj-lt"/>
            </a:endParaRPr>
          </a:p>
        </p:txBody>
      </p:sp>
      <p:sp>
        <p:nvSpPr>
          <p:cNvPr id="3" name="Slide Number Placeholder 2">
            <a:extLst>
              <a:ext uri="{FF2B5EF4-FFF2-40B4-BE49-F238E27FC236}">
                <a16:creationId xmlns:a16="http://schemas.microsoft.com/office/drawing/2014/main" id="{F159B975-84E6-61EC-39F2-E6136DC6964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33F7A0-71F0-446B-9DE8-6D75BE64EE0F}"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EDA4CE72-266C-1B71-1657-5165995BDF27}"/>
              </a:ext>
            </a:extLst>
          </p:cNvPr>
          <p:cNvSpPr txBox="1"/>
          <p:nvPr/>
        </p:nvSpPr>
        <p:spPr>
          <a:xfrm>
            <a:off x="410169" y="5507848"/>
            <a:ext cx="113716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700" b="0" i="0" u="none" strike="noStrike" kern="1200" cap="none" spc="0" normalizeH="0" baseline="0" noProof="0">
                <a:ln>
                  <a:noFill/>
                </a:ln>
                <a:solidFill>
                  <a:srgbClr val="54565B"/>
                </a:solidFill>
                <a:effectLst/>
                <a:uLnTx/>
                <a:uFillTx/>
                <a:latin typeface="Trebuchet MS"/>
                <a:ea typeface="+mn-ea"/>
                <a:cs typeface="+mn-cs"/>
              </a:rPr>
            </a:br>
            <a:endParaRPr kumimoji="0" lang="en-US" sz="700" b="0" i="0" u="none" strike="noStrike" kern="1200" cap="none" spc="0" normalizeH="0" baseline="0" noProof="0">
              <a:ln>
                <a:noFill/>
              </a:ln>
              <a:solidFill>
                <a:srgbClr val="54565B"/>
              </a:solidFill>
              <a:effectLst/>
              <a:uLnTx/>
              <a:uFillTx/>
              <a:latin typeface="Trebuchet MS"/>
              <a:ea typeface="+mn-ea"/>
              <a:cs typeface="+mn-cs"/>
            </a:endParaRPr>
          </a:p>
        </p:txBody>
      </p:sp>
      <p:sp>
        <p:nvSpPr>
          <p:cNvPr id="23" name="TextBox 22">
            <a:extLst>
              <a:ext uri="{FF2B5EF4-FFF2-40B4-BE49-F238E27FC236}">
                <a16:creationId xmlns:a16="http://schemas.microsoft.com/office/drawing/2014/main" id="{C8E79234-FDB9-4D18-88D9-9D9331E96EDA}"/>
              </a:ext>
            </a:extLst>
          </p:cNvPr>
          <p:cNvSpPr txBox="1"/>
          <p:nvPr/>
        </p:nvSpPr>
        <p:spPr>
          <a:xfrm>
            <a:off x="65676" y="6532358"/>
            <a:ext cx="489098"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EAA09E-D67E-864E-8466-C38E88600C4F}" type="slidenum">
              <a:rPr kumimoji="0" lang="en-US" sz="800" b="0" i="0" u="none" strike="noStrike" kern="1200" cap="none" spc="0" normalizeH="0" baseline="0" noProof="0" smtClean="0">
                <a:ln>
                  <a:noFill/>
                </a:ln>
                <a:solidFill>
                  <a:srgbClr val="C6CAC6"/>
                </a:solidFill>
                <a:effectLst/>
                <a:uLnTx/>
                <a:uFillTx/>
                <a:latin typeface="Trebuchet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GB" sz="800" b="0" i="0" u="none" strike="noStrike" kern="1200" cap="none" spc="0" normalizeH="0" baseline="0" noProof="0">
              <a:ln>
                <a:noFill/>
              </a:ln>
              <a:solidFill>
                <a:srgbClr val="C6CAC6"/>
              </a:solidFill>
              <a:effectLst/>
              <a:uLnTx/>
              <a:uFillTx/>
              <a:latin typeface="Trebuchet MS"/>
              <a:ea typeface="+mn-ea"/>
              <a:cs typeface="+mn-cs"/>
            </a:endParaRPr>
          </a:p>
        </p:txBody>
      </p:sp>
      <p:sp>
        <p:nvSpPr>
          <p:cNvPr id="25" name="Footer Placeholder 29">
            <a:extLst>
              <a:ext uri="{FF2B5EF4-FFF2-40B4-BE49-F238E27FC236}">
                <a16:creationId xmlns:a16="http://schemas.microsoft.com/office/drawing/2014/main" id="{301D1E7C-747F-405D-882B-30F62F623848}"/>
              </a:ext>
            </a:extLst>
          </p:cNvPr>
          <p:cNvSpPr txBox="1">
            <a:spLocks/>
          </p:cNvSpPr>
          <p:nvPr/>
        </p:nvSpPr>
        <p:spPr>
          <a:xfrm>
            <a:off x="554774" y="5782829"/>
            <a:ext cx="11571550" cy="644451"/>
          </a:xfrm>
          <a:prstGeom prst="rect">
            <a:avLst/>
          </a:prstGeom>
        </p:spPr>
        <p:txBody>
          <a:bodyPr vert="horz" lIns="0" tIns="45720" rIns="0" bIns="45720" rtlCol="0" anchor="b"/>
          <a:lstStyle>
            <a:defPPr>
              <a:defRPr lang="en-US"/>
            </a:defPPr>
            <a:lvl1pPr marL="0" algn="l"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ITT, intent-to-treat; OS, overall survival; PFS, progression-free survival; SG,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sacituzumab</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govitecan</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TPC, treatment of physician’s choice.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1. Bardia A, et al. Trop-2 mRNA Expression and Association With Clinical Outcomes With Sacituzumab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Govitecan</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(SG) in Patients With HR+/HER2‒ Metastatic Breast Cancer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mBC</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Biomarker Results From the Phase 3 TROPiCS-02 Study. Presented at ASCO 2023 Abstract #1082.</a:t>
            </a:r>
          </a:p>
        </p:txBody>
      </p:sp>
      <p:sp>
        <p:nvSpPr>
          <p:cNvPr id="10" name="Content Placeholder 13">
            <a:extLst>
              <a:ext uri="{FF2B5EF4-FFF2-40B4-BE49-F238E27FC236}">
                <a16:creationId xmlns:a16="http://schemas.microsoft.com/office/drawing/2014/main" id="{0E905ABB-A260-443C-BCE0-6B83F0319055}"/>
              </a:ext>
            </a:extLst>
          </p:cNvPr>
          <p:cNvSpPr>
            <a:spLocks noGrp="1"/>
          </p:cNvSpPr>
          <p:nvPr>
            <p:ph sz="quarter" idx="13"/>
          </p:nvPr>
        </p:nvSpPr>
        <p:spPr>
          <a:xfrm>
            <a:off x="562531" y="941494"/>
            <a:ext cx="11205697" cy="758168"/>
          </a:xfrm>
        </p:spPr>
        <p:txBody>
          <a:bodyPr>
            <a:normAutofit/>
          </a:bodyPr>
          <a:lstStyle/>
          <a:p>
            <a:r>
              <a:rPr lang="en-US" sz="1800">
                <a:latin typeface="+mj-lt"/>
              </a:rPr>
              <a:t>PFS and OS were comparable in the ITT population and in the </a:t>
            </a:r>
            <a:r>
              <a:rPr lang="en-US" sz="1800" err="1">
                <a:latin typeface="+mj-lt"/>
              </a:rPr>
              <a:t>RNAseq</a:t>
            </a:r>
            <a:r>
              <a:rPr lang="en-US" sz="1800">
                <a:latin typeface="+mj-lt"/>
              </a:rPr>
              <a:t>-evaluable population </a:t>
            </a:r>
          </a:p>
        </p:txBody>
      </p:sp>
      <p:pic>
        <p:nvPicPr>
          <p:cNvPr id="11" name="Picture 10">
            <a:extLst>
              <a:ext uri="{FF2B5EF4-FFF2-40B4-BE49-F238E27FC236}">
                <a16:creationId xmlns:a16="http://schemas.microsoft.com/office/drawing/2014/main" id="{C64A9AAD-7A22-4EBD-A747-D8B6852B2A38}"/>
              </a:ext>
            </a:extLst>
          </p:cNvPr>
          <p:cNvPicPr>
            <a:picLocks noChangeAspect="1"/>
          </p:cNvPicPr>
          <p:nvPr/>
        </p:nvPicPr>
        <p:blipFill rotWithShape="1">
          <a:blip r:embed="rId3"/>
          <a:srcRect l="1914" t="6976" r="426" b="4797"/>
          <a:stretch/>
        </p:blipFill>
        <p:spPr>
          <a:xfrm>
            <a:off x="387211" y="1665040"/>
            <a:ext cx="11417578" cy="3789957"/>
          </a:xfrm>
          <a:prstGeom prst="rect">
            <a:avLst/>
          </a:prstGeom>
        </p:spPr>
      </p:pic>
    </p:spTree>
    <p:extLst>
      <p:ext uri="{BB962C8B-B14F-4D97-AF65-F5344CB8AC3E}">
        <p14:creationId xmlns:p14="http://schemas.microsoft.com/office/powerpoint/2010/main" val="2572267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56F15D6-FD9A-1338-FC5A-DD86BCFDF82E}"/>
              </a:ext>
            </a:extLst>
          </p:cNvPr>
          <p:cNvSpPr>
            <a:spLocks noGrp="1"/>
          </p:cNvSpPr>
          <p:nvPr>
            <p:ph type="title"/>
          </p:nvPr>
        </p:nvSpPr>
        <p:spPr>
          <a:xfrm>
            <a:off x="647700" y="365994"/>
            <a:ext cx="10972800" cy="366443"/>
          </a:xfrm>
        </p:spPr>
        <p:txBody>
          <a:bodyPr anchor="t">
            <a:noAutofit/>
          </a:bodyPr>
          <a:lstStyle/>
          <a:p>
            <a:r>
              <a:rPr kumimoji="0" lang="en-US" b="1" i="0" u="none" strike="noStrike" kern="1200" cap="none" spc="0" normalizeH="0" baseline="0" noProof="0">
                <a:ln>
                  <a:noFill/>
                </a:ln>
                <a:solidFill>
                  <a:srgbClr val="002557"/>
                </a:solidFill>
                <a:effectLst/>
                <a:uLnTx/>
                <a:uFillTx/>
                <a:latin typeface="+mj-lt"/>
                <a:ea typeface="+mj-ea"/>
                <a:cs typeface="Arial" panose="020B0604020202020204" pitchFamily="34" charset="0"/>
              </a:rPr>
              <a:t>Concordance scores between TACSTD2 mRNA expression and Trop-2 IHC</a:t>
            </a:r>
            <a:endParaRPr lang="en-US" b="1" baseline="30000">
              <a:latin typeface="+mj-lt"/>
            </a:endParaRPr>
          </a:p>
        </p:txBody>
      </p:sp>
      <p:sp>
        <p:nvSpPr>
          <p:cNvPr id="3" name="Slide Number Placeholder 2">
            <a:extLst>
              <a:ext uri="{FF2B5EF4-FFF2-40B4-BE49-F238E27FC236}">
                <a16:creationId xmlns:a16="http://schemas.microsoft.com/office/drawing/2014/main" id="{F159B975-84E6-61EC-39F2-E6136DC6964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33F7A0-71F0-446B-9DE8-6D75BE64EE0F}"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EDA4CE72-266C-1B71-1657-5165995BDF27}"/>
              </a:ext>
            </a:extLst>
          </p:cNvPr>
          <p:cNvSpPr txBox="1"/>
          <p:nvPr/>
        </p:nvSpPr>
        <p:spPr>
          <a:xfrm>
            <a:off x="410169" y="5507848"/>
            <a:ext cx="113716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700" b="0" i="0" u="none" strike="noStrike" kern="1200" cap="none" spc="0" normalizeH="0" baseline="0" noProof="0">
                <a:ln>
                  <a:noFill/>
                </a:ln>
                <a:solidFill>
                  <a:srgbClr val="54565B"/>
                </a:solidFill>
                <a:effectLst/>
                <a:uLnTx/>
                <a:uFillTx/>
                <a:latin typeface="Trebuchet MS"/>
                <a:ea typeface="+mn-ea"/>
                <a:cs typeface="+mn-cs"/>
              </a:rPr>
            </a:br>
            <a:endParaRPr kumimoji="0" lang="en-US" sz="700" b="0" i="0" u="none" strike="noStrike" kern="1200" cap="none" spc="0" normalizeH="0" baseline="0" noProof="0">
              <a:ln>
                <a:noFill/>
              </a:ln>
              <a:solidFill>
                <a:srgbClr val="54565B"/>
              </a:solidFill>
              <a:effectLst/>
              <a:uLnTx/>
              <a:uFillTx/>
              <a:latin typeface="Trebuchet MS"/>
              <a:ea typeface="+mn-ea"/>
              <a:cs typeface="+mn-cs"/>
            </a:endParaRPr>
          </a:p>
        </p:txBody>
      </p:sp>
      <p:sp>
        <p:nvSpPr>
          <p:cNvPr id="23" name="TextBox 22">
            <a:extLst>
              <a:ext uri="{FF2B5EF4-FFF2-40B4-BE49-F238E27FC236}">
                <a16:creationId xmlns:a16="http://schemas.microsoft.com/office/drawing/2014/main" id="{C8E79234-FDB9-4D18-88D9-9D9331E96EDA}"/>
              </a:ext>
            </a:extLst>
          </p:cNvPr>
          <p:cNvSpPr txBox="1"/>
          <p:nvPr/>
        </p:nvSpPr>
        <p:spPr>
          <a:xfrm>
            <a:off x="65676" y="6532358"/>
            <a:ext cx="489098"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EAA09E-D67E-864E-8466-C38E88600C4F}" type="slidenum">
              <a:rPr kumimoji="0" lang="en-US" sz="800" b="0" i="0" u="none" strike="noStrike" kern="1200" cap="none" spc="0" normalizeH="0" baseline="0" noProof="0" smtClean="0">
                <a:ln>
                  <a:noFill/>
                </a:ln>
                <a:solidFill>
                  <a:srgbClr val="C6CAC6"/>
                </a:solidFill>
                <a:effectLst/>
                <a:uLnTx/>
                <a:uFillTx/>
                <a:latin typeface="Trebuchet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GB" sz="800" b="0" i="0" u="none" strike="noStrike" kern="1200" cap="none" spc="0" normalizeH="0" baseline="0" noProof="0">
              <a:ln>
                <a:noFill/>
              </a:ln>
              <a:solidFill>
                <a:srgbClr val="C6CAC6"/>
              </a:solidFill>
              <a:effectLst/>
              <a:uLnTx/>
              <a:uFillTx/>
              <a:latin typeface="Trebuchet MS"/>
              <a:ea typeface="+mn-ea"/>
              <a:cs typeface="+mn-cs"/>
            </a:endParaRPr>
          </a:p>
        </p:txBody>
      </p:sp>
      <p:sp>
        <p:nvSpPr>
          <p:cNvPr id="25" name="Footer Placeholder 29">
            <a:extLst>
              <a:ext uri="{FF2B5EF4-FFF2-40B4-BE49-F238E27FC236}">
                <a16:creationId xmlns:a16="http://schemas.microsoft.com/office/drawing/2014/main" id="{301D1E7C-747F-405D-882B-30F62F623848}"/>
              </a:ext>
            </a:extLst>
          </p:cNvPr>
          <p:cNvSpPr txBox="1">
            <a:spLocks/>
          </p:cNvSpPr>
          <p:nvPr/>
        </p:nvSpPr>
        <p:spPr>
          <a:xfrm>
            <a:off x="554774" y="5995629"/>
            <a:ext cx="9318450" cy="644451"/>
          </a:xfrm>
          <a:prstGeom prst="rect">
            <a:avLst/>
          </a:prstGeom>
        </p:spPr>
        <p:txBody>
          <a:bodyPr vert="horz" lIns="0" tIns="45720" rIns="0" bIns="45720" rtlCol="0" anchor="b"/>
          <a:lstStyle>
            <a:defPPr>
              <a:defRPr lang="en-US"/>
            </a:defPPr>
            <a:lvl1pPr marL="0" algn="l"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IHC, immunohistochemistry; Trop-2, trophoblast cell surface antigen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1. Bardia A, et al. Trop-2 mRNA Expression and Association With Clinical Outcomes With Sacituzumab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Govitecan</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(SG) in Patients With HR+/HER2‒ Metastatic Breast Cancer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mBC</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Biomarker Results From the Phase 3 TROPiCS-02 Study. Presented at ASCO 2023 Abstract #1082.</a:t>
            </a:r>
          </a:p>
        </p:txBody>
      </p:sp>
      <p:sp>
        <p:nvSpPr>
          <p:cNvPr id="10" name="Content Placeholder 13">
            <a:extLst>
              <a:ext uri="{FF2B5EF4-FFF2-40B4-BE49-F238E27FC236}">
                <a16:creationId xmlns:a16="http://schemas.microsoft.com/office/drawing/2014/main" id="{0E905ABB-A260-443C-BCE0-6B83F0319055}"/>
              </a:ext>
            </a:extLst>
          </p:cNvPr>
          <p:cNvSpPr>
            <a:spLocks noGrp="1"/>
          </p:cNvSpPr>
          <p:nvPr>
            <p:ph sz="quarter" idx="13"/>
          </p:nvPr>
        </p:nvSpPr>
        <p:spPr>
          <a:xfrm>
            <a:off x="576136" y="1398204"/>
            <a:ext cx="11371664" cy="1141795"/>
          </a:xfrm>
        </p:spPr>
        <p:txBody>
          <a:bodyPr>
            <a:normAutofit/>
          </a:bodyPr>
          <a:lstStyle/>
          <a:p>
            <a:r>
              <a:rPr lang="en-US" sz="1800">
                <a:latin typeface="+mj-lt"/>
              </a:rPr>
              <a:t>Moderate positive concordance was observed between TACSTD2 mRNA expression (median 10.5 TPM) and Trop-2 IHC (median H-score 115)</a:t>
            </a:r>
          </a:p>
          <a:p>
            <a:r>
              <a:rPr lang="en-US" sz="1800">
                <a:latin typeface="+mj-lt"/>
              </a:rPr>
              <a:t>Concordance by H-score was 71% (Cohen’s kappa = 0.41)</a:t>
            </a:r>
          </a:p>
        </p:txBody>
      </p:sp>
      <p:graphicFrame>
        <p:nvGraphicFramePr>
          <p:cNvPr id="12" name="Table 11">
            <a:extLst>
              <a:ext uri="{FF2B5EF4-FFF2-40B4-BE49-F238E27FC236}">
                <a16:creationId xmlns:a16="http://schemas.microsoft.com/office/drawing/2014/main" id="{785EBCAE-72AE-43D7-B3C5-A8C99C3FE76B}"/>
              </a:ext>
            </a:extLst>
          </p:cNvPr>
          <p:cNvGraphicFramePr>
            <a:graphicFrameLocks noGrp="1"/>
          </p:cNvGraphicFramePr>
          <p:nvPr/>
        </p:nvGraphicFramePr>
        <p:xfrm>
          <a:off x="1206500" y="2773387"/>
          <a:ext cx="9423401" cy="1872436"/>
        </p:xfrm>
        <a:graphic>
          <a:graphicData uri="http://schemas.openxmlformats.org/drawingml/2006/table">
            <a:tbl>
              <a:tblPr firstRow="1" bandRow="1"/>
              <a:tblGrid>
                <a:gridCol w="2706886">
                  <a:extLst>
                    <a:ext uri="{9D8B030D-6E8A-4147-A177-3AD203B41FA5}">
                      <a16:colId xmlns:a16="http://schemas.microsoft.com/office/drawing/2014/main" val="1708406620"/>
                    </a:ext>
                  </a:extLst>
                </a:gridCol>
                <a:gridCol w="2502889">
                  <a:extLst>
                    <a:ext uri="{9D8B030D-6E8A-4147-A177-3AD203B41FA5}">
                      <a16:colId xmlns:a16="http://schemas.microsoft.com/office/drawing/2014/main" val="935530833"/>
                    </a:ext>
                  </a:extLst>
                </a:gridCol>
                <a:gridCol w="2093031">
                  <a:extLst>
                    <a:ext uri="{9D8B030D-6E8A-4147-A177-3AD203B41FA5}">
                      <a16:colId xmlns:a16="http://schemas.microsoft.com/office/drawing/2014/main" val="592742086"/>
                    </a:ext>
                  </a:extLst>
                </a:gridCol>
                <a:gridCol w="2120595">
                  <a:extLst>
                    <a:ext uri="{9D8B030D-6E8A-4147-A177-3AD203B41FA5}">
                      <a16:colId xmlns:a16="http://schemas.microsoft.com/office/drawing/2014/main" val="2586114088"/>
                    </a:ext>
                  </a:extLst>
                </a:gridCol>
              </a:tblGrid>
              <a:tr h="468109">
                <a:tc rowSpan="2" gridSpan="2">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latin typeface="+mn-lt"/>
                          <a:cs typeface="Arial" panose="020B0604020202020204" pitchFamily="34" charset="0"/>
                        </a:rPr>
                        <a:t>Total (N = 194)</a:t>
                      </a: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557"/>
                    </a:solidFill>
                  </a:tcPr>
                </a:tc>
                <a:tc rowSpan="2"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bg1"/>
                        </a:solidFill>
                        <a:latin typeface="+mn-lt"/>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D587F"/>
                    </a:solidFill>
                  </a:tcPr>
                </a:tc>
                <a:tc gridSpan="2">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9pPr>
                    </a:lstStyle>
                    <a:p>
                      <a:pPr marL="0" marR="0" algn="ctr">
                        <a:spcBef>
                          <a:spcPts val="0"/>
                        </a:spcBef>
                        <a:spcAft>
                          <a:spcPts val="0"/>
                        </a:spcAft>
                      </a:pPr>
                      <a:r>
                        <a:rPr lang="en-US" sz="1200" b="1" i="1">
                          <a:solidFill>
                            <a:schemeClr val="bg1"/>
                          </a:solidFill>
                          <a:effectLst/>
                          <a:latin typeface="+mn-lt"/>
                          <a:ea typeface="Calibri"/>
                          <a:cs typeface="Calibri"/>
                        </a:rPr>
                        <a:t>TACSTD2</a:t>
                      </a:r>
                      <a:r>
                        <a:rPr lang="en-US" sz="1200" b="1">
                          <a:solidFill>
                            <a:schemeClr val="bg1"/>
                          </a:solidFill>
                          <a:effectLst/>
                          <a:latin typeface="+mn-lt"/>
                          <a:ea typeface="Calibri"/>
                          <a:cs typeface="Calibri"/>
                        </a:rPr>
                        <a:t> mRNA</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557"/>
                    </a:solidFill>
                  </a:tcPr>
                </a:tc>
                <a:tc hMerge="1">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9pPr>
                    </a:lstStyle>
                    <a:p>
                      <a:pPr marL="0" marR="0" algn="ctr">
                        <a:spcBef>
                          <a:spcPts val="0"/>
                        </a:spcBef>
                        <a:spcAft>
                          <a:spcPts val="0"/>
                        </a:spcAft>
                      </a:pPr>
                      <a:endParaRPr lang="en-US" sz="1200">
                        <a:effectLst/>
                        <a:latin typeface="+mn-lt"/>
                        <a:ea typeface="Times New Roman" panose="02020603050405020304" pitchFamily="18" charset="0"/>
                        <a:cs typeface="Calibri"/>
                      </a:endParaRPr>
                    </a:p>
                  </a:txBody>
                  <a:tcPr marL="68580" marR="6858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2557"/>
                    </a:solidFill>
                  </a:tcPr>
                </a:tc>
                <a:extLst>
                  <a:ext uri="{0D108BD9-81ED-4DB2-BD59-A6C34878D82A}">
                    <a16:rowId xmlns:a16="http://schemas.microsoft.com/office/drawing/2014/main" val="1012503031"/>
                  </a:ext>
                </a:extLst>
              </a:tr>
              <a:tr h="468109">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bg1"/>
                        </a:solidFill>
                        <a:latin typeface="+mn-lt"/>
                        <a:cs typeface="Arial" panose="020B0604020202020204" pitchFamily="34" charset="0"/>
                      </a:endParaRPr>
                    </a:p>
                  </a:txBody>
                  <a:tcPr anchor="ctr">
                    <a:lnL w="381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2557"/>
                    </a:solidFill>
                  </a:tcPr>
                </a:tc>
                <a:tc hMerge="1" vMerge="1">
                  <a:txBody>
                    <a:bodyPr/>
                    <a:lstStyle/>
                    <a:p>
                      <a:endParaRPr lang="en-US"/>
                    </a:p>
                  </a:txBody>
                  <a:tcPr/>
                </a:tc>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9pPr>
                    </a:lstStyle>
                    <a:p>
                      <a:pPr marL="0" marR="0" algn="ctr">
                        <a:spcBef>
                          <a:spcPts val="0"/>
                        </a:spcBef>
                        <a:spcAft>
                          <a:spcPts val="0"/>
                        </a:spcAft>
                      </a:pPr>
                      <a:r>
                        <a:rPr lang="en-US" sz="1200" b="1">
                          <a:effectLst/>
                          <a:latin typeface="+mn-lt"/>
                          <a:ea typeface="Calibri"/>
                          <a:cs typeface="Calibri"/>
                        </a:rPr>
                        <a:t>Below median</a:t>
                      </a:r>
                      <a:endParaRPr lang="en-US" sz="1200">
                        <a:effectLst/>
                        <a:latin typeface="+mn-lt"/>
                        <a:ea typeface="Calibri"/>
                        <a:cs typeface="Calibri"/>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557"/>
                    </a:solidFill>
                  </a:tcPr>
                </a:tc>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9pPr>
                    </a:lstStyle>
                    <a:p>
                      <a:pPr marL="0" marR="0" algn="ctr">
                        <a:spcBef>
                          <a:spcPts val="0"/>
                        </a:spcBef>
                        <a:spcAft>
                          <a:spcPts val="0"/>
                        </a:spcAft>
                      </a:pPr>
                      <a:r>
                        <a:rPr lang="en-US" sz="1200" b="1">
                          <a:effectLst/>
                          <a:latin typeface="+mn-lt"/>
                          <a:ea typeface="Calibri"/>
                          <a:cs typeface="Calibri"/>
                        </a:rPr>
                        <a:t>Above median</a:t>
                      </a:r>
                      <a:endParaRPr lang="en-US" sz="1200">
                        <a:effectLst/>
                        <a:latin typeface="+mn-lt"/>
                        <a:ea typeface="Times New Roman" panose="02020603050405020304" pitchFamily="18" charset="0"/>
                        <a:cs typeface="Calibri"/>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557"/>
                    </a:solidFill>
                  </a:tcPr>
                </a:tc>
                <a:extLst>
                  <a:ext uri="{0D108BD9-81ED-4DB2-BD59-A6C34878D82A}">
                    <a16:rowId xmlns:a16="http://schemas.microsoft.com/office/drawing/2014/main" val="4048695261"/>
                  </a:ext>
                </a:extLst>
              </a:tr>
              <a:tr h="468109">
                <a:tc rowSpan="2">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l">
                        <a:spcBef>
                          <a:spcPts val="0"/>
                        </a:spcBef>
                        <a:spcAft>
                          <a:spcPts val="0"/>
                        </a:spcAft>
                      </a:pPr>
                      <a:r>
                        <a:rPr lang="en-US" sz="1200" b="1">
                          <a:solidFill>
                            <a:srgbClr val="002557"/>
                          </a:solidFill>
                          <a:effectLst/>
                          <a:latin typeface="+mn-lt"/>
                          <a:ea typeface="Calibri"/>
                          <a:cs typeface="Calibri"/>
                        </a:rPr>
                        <a:t>Trop-2 IHC H-score</a:t>
                      </a:r>
                      <a:endParaRPr lang="en-US" sz="1200" b="1" strike="sngStrike">
                        <a:solidFill>
                          <a:srgbClr val="002557"/>
                        </a:solidFill>
                        <a:effectLst/>
                        <a:latin typeface="+mn-lt"/>
                        <a:ea typeface="Calibri"/>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spcBef>
                          <a:spcPts val="0"/>
                        </a:spcBef>
                        <a:spcAft>
                          <a:spcPts val="0"/>
                        </a:spcAft>
                      </a:pPr>
                      <a:r>
                        <a:rPr lang="en-US" sz="1200" b="1" strike="noStrike">
                          <a:solidFill>
                            <a:srgbClr val="002557"/>
                          </a:solidFill>
                          <a:effectLst/>
                          <a:latin typeface="+mn-lt"/>
                          <a:ea typeface="Calibri"/>
                          <a:cs typeface="Calibri"/>
                        </a:rPr>
                        <a:t>Below median</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r>
                        <a:rPr lang="en-US" sz="1200" strike="noStrike">
                          <a:solidFill>
                            <a:srgbClr val="002557"/>
                          </a:solidFill>
                          <a:effectLst/>
                          <a:latin typeface="+mn-lt"/>
                          <a:ea typeface="Calibri"/>
                          <a:cs typeface="Calibri"/>
                        </a:rPr>
                        <a:t>71</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r>
                        <a:rPr lang="en-US" sz="1200" strike="noStrike">
                          <a:solidFill>
                            <a:srgbClr val="002557"/>
                          </a:solidFill>
                          <a:effectLst/>
                          <a:latin typeface="+mn-lt"/>
                          <a:ea typeface="Calibri"/>
                          <a:cs typeface="Calibri"/>
                        </a:rPr>
                        <a:t>33</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15143286"/>
                  </a:ext>
                </a:extLst>
              </a:tr>
              <a:tr h="468109">
                <a:tc vMerge="1">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l">
                        <a:spcBef>
                          <a:spcPts val="0"/>
                        </a:spcBef>
                        <a:spcAft>
                          <a:spcPts val="0"/>
                        </a:spcAft>
                      </a:pPr>
                      <a:endParaRPr lang="en-US" sz="1200" b="1">
                        <a:solidFill>
                          <a:schemeClr val="tx1"/>
                        </a:solidFill>
                        <a:effectLst/>
                        <a:latin typeface="+mn-lt"/>
                        <a:ea typeface="Calibri"/>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spcBef>
                          <a:spcPts val="0"/>
                        </a:spcBef>
                        <a:spcAft>
                          <a:spcPts val="0"/>
                        </a:spcAft>
                      </a:pPr>
                      <a:r>
                        <a:rPr lang="en-US" sz="1200" b="1" strike="noStrike">
                          <a:solidFill>
                            <a:srgbClr val="002557"/>
                          </a:solidFill>
                          <a:effectLst/>
                          <a:latin typeface="+mn-lt"/>
                          <a:ea typeface="Calibri"/>
                          <a:cs typeface="Calibri"/>
                        </a:rPr>
                        <a:t>Above median</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r>
                        <a:rPr lang="en-US" sz="1200" strike="noStrike">
                          <a:solidFill>
                            <a:srgbClr val="002557"/>
                          </a:solidFill>
                          <a:effectLst/>
                          <a:latin typeface="+mn-lt"/>
                          <a:ea typeface="Calibri"/>
                          <a:cs typeface="Calibri"/>
                        </a:rPr>
                        <a:t>24</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r>
                        <a:rPr lang="en-US" sz="1200" strike="noStrike">
                          <a:solidFill>
                            <a:srgbClr val="002557"/>
                          </a:solidFill>
                          <a:effectLst/>
                          <a:latin typeface="+mn-lt"/>
                          <a:ea typeface="Calibri"/>
                          <a:cs typeface="Calibri"/>
                        </a:rPr>
                        <a:t>66</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4439901"/>
                  </a:ext>
                </a:extLst>
              </a:tr>
            </a:tbl>
          </a:graphicData>
        </a:graphic>
      </p:graphicFrame>
    </p:spTree>
    <p:extLst>
      <p:ext uri="{BB962C8B-B14F-4D97-AF65-F5344CB8AC3E}">
        <p14:creationId xmlns:p14="http://schemas.microsoft.com/office/powerpoint/2010/main" val="528308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56F15D6-FD9A-1338-FC5A-DD86BCFDF82E}"/>
              </a:ext>
            </a:extLst>
          </p:cNvPr>
          <p:cNvSpPr>
            <a:spLocks noGrp="1"/>
          </p:cNvSpPr>
          <p:nvPr>
            <p:ph type="title"/>
          </p:nvPr>
        </p:nvSpPr>
        <p:spPr>
          <a:xfrm>
            <a:off x="647700" y="365994"/>
            <a:ext cx="10972800" cy="366443"/>
          </a:xfrm>
        </p:spPr>
        <p:txBody>
          <a:bodyPr anchor="t">
            <a:noAutofit/>
          </a:bodyPr>
          <a:lstStyle/>
          <a:p>
            <a:r>
              <a:rPr kumimoji="0" lang="en-US" b="1" i="0" u="none" strike="noStrike" kern="1200" cap="none" spc="0" normalizeH="0" baseline="0" noProof="0">
                <a:ln>
                  <a:noFill/>
                </a:ln>
                <a:solidFill>
                  <a:srgbClr val="002557"/>
                </a:solidFill>
                <a:effectLst/>
                <a:uLnTx/>
                <a:uFillTx/>
                <a:latin typeface="+mj-lt"/>
                <a:ea typeface="+mj-ea"/>
                <a:cs typeface="Arial" panose="020B0604020202020204" pitchFamily="34" charset="0"/>
              </a:rPr>
              <a:t>PFS by TACSTD2 mRNA expression</a:t>
            </a:r>
            <a:endParaRPr lang="en-US" b="1" baseline="30000">
              <a:latin typeface="+mj-lt"/>
            </a:endParaRPr>
          </a:p>
        </p:txBody>
      </p:sp>
      <p:sp>
        <p:nvSpPr>
          <p:cNvPr id="3" name="Slide Number Placeholder 2">
            <a:extLst>
              <a:ext uri="{FF2B5EF4-FFF2-40B4-BE49-F238E27FC236}">
                <a16:creationId xmlns:a16="http://schemas.microsoft.com/office/drawing/2014/main" id="{F159B975-84E6-61EC-39F2-E6136DC6964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33F7A0-71F0-446B-9DE8-6D75BE64EE0F}"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800" b="0" i="0" u="none" strike="noStrike" kern="120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EDA4CE72-266C-1B71-1657-5165995BDF27}"/>
              </a:ext>
            </a:extLst>
          </p:cNvPr>
          <p:cNvSpPr txBox="1"/>
          <p:nvPr/>
        </p:nvSpPr>
        <p:spPr>
          <a:xfrm>
            <a:off x="410169" y="5507848"/>
            <a:ext cx="113716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700" b="0" i="0" u="none" strike="noStrike" kern="1200" cap="none" spc="0" normalizeH="0" baseline="0" noProof="0">
                <a:ln>
                  <a:noFill/>
                </a:ln>
                <a:solidFill>
                  <a:srgbClr val="54565B"/>
                </a:solidFill>
                <a:effectLst/>
                <a:uLnTx/>
                <a:uFillTx/>
                <a:latin typeface="Trebuchet MS"/>
                <a:ea typeface="+mn-ea"/>
                <a:cs typeface="+mn-cs"/>
              </a:rPr>
            </a:br>
            <a:endParaRPr kumimoji="0" lang="en-US" sz="700" b="0" i="0" u="none" strike="noStrike" kern="1200" cap="none" spc="0" normalizeH="0" baseline="0" noProof="0">
              <a:ln>
                <a:noFill/>
              </a:ln>
              <a:solidFill>
                <a:srgbClr val="54565B"/>
              </a:solidFill>
              <a:effectLst/>
              <a:uLnTx/>
              <a:uFillTx/>
              <a:latin typeface="Trebuchet MS"/>
              <a:ea typeface="+mn-ea"/>
              <a:cs typeface="+mn-cs"/>
            </a:endParaRPr>
          </a:p>
        </p:txBody>
      </p:sp>
      <p:sp>
        <p:nvSpPr>
          <p:cNvPr id="23" name="TextBox 22">
            <a:extLst>
              <a:ext uri="{FF2B5EF4-FFF2-40B4-BE49-F238E27FC236}">
                <a16:creationId xmlns:a16="http://schemas.microsoft.com/office/drawing/2014/main" id="{C8E79234-FDB9-4D18-88D9-9D9331E96EDA}"/>
              </a:ext>
            </a:extLst>
          </p:cNvPr>
          <p:cNvSpPr txBox="1"/>
          <p:nvPr/>
        </p:nvSpPr>
        <p:spPr>
          <a:xfrm>
            <a:off x="65676" y="6532358"/>
            <a:ext cx="489098"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EAA09E-D67E-864E-8466-C38E88600C4F}" type="slidenum">
              <a:rPr kumimoji="0" lang="en-US" sz="800" b="0" i="0" u="none" strike="noStrike" kern="1200" cap="none" spc="0" normalizeH="0" baseline="0" noProof="0" smtClean="0">
                <a:ln>
                  <a:noFill/>
                </a:ln>
                <a:solidFill>
                  <a:srgbClr val="C6CAC6"/>
                </a:solidFill>
                <a:effectLst/>
                <a:uLnTx/>
                <a:uFillTx/>
                <a:latin typeface="Trebuchet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GB" sz="800" b="0" i="0" u="none" strike="noStrike" kern="1200" cap="none" spc="0" normalizeH="0" baseline="0" noProof="0">
              <a:ln>
                <a:noFill/>
              </a:ln>
              <a:solidFill>
                <a:srgbClr val="C6CAC6"/>
              </a:solidFill>
              <a:effectLst/>
              <a:uLnTx/>
              <a:uFillTx/>
              <a:latin typeface="Trebuchet MS"/>
              <a:ea typeface="+mn-ea"/>
              <a:cs typeface="+mn-cs"/>
            </a:endParaRPr>
          </a:p>
        </p:txBody>
      </p:sp>
      <p:sp>
        <p:nvSpPr>
          <p:cNvPr id="25" name="Footer Placeholder 29">
            <a:extLst>
              <a:ext uri="{FF2B5EF4-FFF2-40B4-BE49-F238E27FC236}">
                <a16:creationId xmlns:a16="http://schemas.microsoft.com/office/drawing/2014/main" id="{301D1E7C-747F-405D-882B-30F62F623848}"/>
              </a:ext>
            </a:extLst>
          </p:cNvPr>
          <p:cNvSpPr txBox="1">
            <a:spLocks/>
          </p:cNvSpPr>
          <p:nvPr/>
        </p:nvSpPr>
        <p:spPr>
          <a:xfrm>
            <a:off x="554774" y="5995629"/>
            <a:ext cx="9318450" cy="644451"/>
          </a:xfrm>
          <a:prstGeom prst="rect">
            <a:avLst/>
          </a:prstGeom>
        </p:spPr>
        <p:txBody>
          <a:bodyPr vert="horz" lIns="0" tIns="45720" rIns="0" bIns="45720" rtlCol="0" anchor="b"/>
          <a:lstStyle>
            <a:defPPr>
              <a:defRPr lang="en-US"/>
            </a:defPPr>
            <a:lvl1pPr marL="0" algn="l"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BICR, blinded independent central review; HR, hazard ratio; H-score, histogram score; IHC, immunohistochemistry; ITT, intent-to-treat; mo, months; PFS, progression-free survival; SG,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sacituzumab</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govitecan</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TPC, treatment of physician’s choice.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1. Bardia A, et al. Trop-2 mRNA Expression and Association With Clinical Outcomes With Sacituzumab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Govitecan</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(SG) in Patients With HR+/HER2‒ Metastatic Breast Cancer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mBC</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Biomarker Results From the Phase 3 TROPiCS-02 Study. Presented at ASCO 2023 Abstract #1082.</a:t>
            </a:r>
          </a:p>
        </p:txBody>
      </p:sp>
      <p:sp>
        <p:nvSpPr>
          <p:cNvPr id="10" name="Content Placeholder 13">
            <a:extLst>
              <a:ext uri="{FF2B5EF4-FFF2-40B4-BE49-F238E27FC236}">
                <a16:creationId xmlns:a16="http://schemas.microsoft.com/office/drawing/2014/main" id="{0E905ABB-A260-443C-BCE0-6B83F0319055}"/>
              </a:ext>
            </a:extLst>
          </p:cNvPr>
          <p:cNvSpPr>
            <a:spLocks noGrp="1"/>
          </p:cNvSpPr>
          <p:nvPr>
            <p:ph sz="quarter" idx="13"/>
          </p:nvPr>
        </p:nvSpPr>
        <p:spPr>
          <a:xfrm>
            <a:off x="554774" y="1056567"/>
            <a:ext cx="11371664" cy="1141795"/>
          </a:xfrm>
        </p:spPr>
        <p:txBody>
          <a:bodyPr>
            <a:normAutofit/>
          </a:bodyPr>
          <a:lstStyle/>
          <a:p>
            <a:r>
              <a:rPr lang="en-US" sz="1800">
                <a:latin typeface="+mj-lt"/>
              </a:rPr>
              <a:t>PFS favored SG over TPC regardless of TACSTD2 mRNA expression </a:t>
            </a:r>
          </a:p>
        </p:txBody>
      </p:sp>
      <p:pic>
        <p:nvPicPr>
          <p:cNvPr id="11" name="Picture 10">
            <a:extLst>
              <a:ext uri="{FF2B5EF4-FFF2-40B4-BE49-F238E27FC236}">
                <a16:creationId xmlns:a16="http://schemas.microsoft.com/office/drawing/2014/main" id="{14C1D0C2-6D47-48DB-B0ED-10CF9272EA0B}"/>
              </a:ext>
            </a:extLst>
          </p:cNvPr>
          <p:cNvPicPr>
            <a:picLocks noChangeAspect="1"/>
          </p:cNvPicPr>
          <p:nvPr/>
        </p:nvPicPr>
        <p:blipFill rotWithShape="1">
          <a:blip r:embed="rId3"/>
          <a:srcRect l="4202" t="4007" r="1919" b="12325"/>
          <a:stretch/>
        </p:blipFill>
        <p:spPr>
          <a:xfrm>
            <a:off x="310225" y="2065208"/>
            <a:ext cx="11594592" cy="3118510"/>
          </a:xfrm>
          <a:prstGeom prst="rect">
            <a:avLst/>
          </a:prstGeom>
        </p:spPr>
      </p:pic>
    </p:spTree>
    <p:extLst>
      <p:ext uri="{BB962C8B-B14F-4D97-AF65-F5344CB8AC3E}">
        <p14:creationId xmlns:p14="http://schemas.microsoft.com/office/powerpoint/2010/main" val="2222929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mcrfdlaWbkgB01FD4nP8T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Gilead and Kite Oncology Template">
  <a:themeElements>
    <a:clrScheme name="Custom 19">
      <a:dk1>
        <a:srgbClr val="54565B"/>
      </a:dk1>
      <a:lt1>
        <a:srgbClr val="FFFFFF"/>
      </a:lt1>
      <a:dk2>
        <a:srgbClr val="C50E3C"/>
      </a:dk2>
      <a:lt2>
        <a:srgbClr val="C6CAC6"/>
      </a:lt2>
      <a:accent1>
        <a:srgbClr val="203661"/>
      </a:accent1>
      <a:accent2>
        <a:srgbClr val="3C587F"/>
      </a:accent2>
      <a:accent3>
        <a:srgbClr val="8DC1C5"/>
      </a:accent3>
      <a:accent4>
        <a:srgbClr val="688C38"/>
      </a:accent4>
      <a:accent5>
        <a:srgbClr val="AEB618"/>
      </a:accent5>
      <a:accent6>
        <a:srgbClr val="000000"/>
      </a:accent6>
      <a:hlink>
        <a:srgbClr val="3A6C8A"/>
      </a:hlink>
      <a:folHlink>
        <a:srgbClr val="8F7F9E"/>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se Me_Creating Possible">
  <a:themeElements>
    <a:clrScheme name="Custom 19">
      <a:dk1>
        <a:srgbClr val="54565B"/>
      </a:dk1>
      <a:lt1>
        <a:srgbClr val="FFFFFF"/>
      </a:lt1>
      <a:dk2>
        <a:srgbClr val="C50E3C"/>
      </a:dk2>
      <a:lt2>
        <a:srgbClr val="C6CAC6"/>
      </a:lt2>
      <a:accent1>
        <a:srgbClr val="203661"/>
      </a:accent1>
      <a:accent2>
        <a:srgbClr val="3C587F"/>
      </a:accent2>
      <a:accent3>
        <a:srgbClr val="8DC1C5"/>
      </a:accent3>
      <a:accent4>
        <a:srgbClr val="688C38"/>
      </a:accent4>
      <a:accent5>
        <a:srgbClr val="AEB618"/>
      </a:accent5>
      <a:accent6>
        <a:srgbClr val="000000"/>
      </a:accent6>
      <a:hlink>
        <a:srgbClr val="3A6C8A"/>
      </a:hlink>
      <a:folHlink>
        <a:srgbClr val="8F7F9E"/>
      </a:folHlink>
    </a:clrScheme>
    <a:fontScheme name="Custom 3">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noFill/>
        <a:ln w="28575" cap="flat" cmpd="sng" algn="ctr">
          <a:solidFill>
            <a:srgbClr val="000000"/>
          </a:solidFill>
          <a:prstDash val="solid"/>
          <a:headEnd type="none" w="med" len="med"/>
          <a:tailEnd type="triangle" w="med" len="med"/>
        </a:ln>
      </a:spPr>
      <a:body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7023</Words>
  <Application>Microsoft Office PowerPoint</Application>
  <PresentationFormat>Widescreen</PresentationFormat>
  <Paragraphs>600</Paragraphs>
  <Slides>15</Slides>
  <Notes>13</Notes>
  <HiddenSlides>0</HiddenSlides>
  <MMClips>0</MMClips>
  <ScaleCrop>false</ScaleCrop>
  <HeadingPairs>
    <vt:vector size="8" baseType="variant">
      <vt:variant>
        <vt:lpstr>Fonts Used</vt:lpstr>
      </vt:variant>
      <vt:variant>
        <vt:i4>16</vt:i4>
      </vt:variant>
      <vt:variant>
        <vt:lpstr>Theme</vt:lpstr>
      </vt:variant>
      <vt:variant>
        <vt:i4>3</vt:i4>
      </vt:variant>
      <vt:variant>
        <vt:lpstr>Embedded OLE Servers</vt:lpstr>
      </vt:variant>
      <vt:variant>
        <vt:i4>1</vt:i4>
      </vt:variant>
      <vt:variant>
        <vt:lpstr>Slide Titles</vt:lpstr>
      </vt:variant>
      <vt:variant>
        <vt:i4>15</vt:i4>
      </vt:variant>
    </vt:vector>
  </HeadingPairs>
  <TitlesOfParts>
    <vt:vector size="35" baseType="lpstr">
      <vt:lpstr>Apple Symbols</vt:lpstr>
      <vt:lpstr>Arial</vt:lpstr>
      <vt:lpstr>Arial Narrow</vt:lpstr>
      <vt:lpstr>Calibri</vt:lpstr>
      <vt:lpstr>Calibri Light</vt:lpstr>
      <vt:lpstr>Century Gothic</vt:lpstr>
      <vt:lpstr>Courier New</vt:lpstr>
      <vt:lpstr>Georgia</vt:lpstr>
      <vt:lpstr>Google Sans</vt:lpstr>
      <vt:lpstr>Monaco</vt:lpstr>
      <vt:lpstr>Proxima Nova Regular</vt:lpstr>
      <vt:lpstr>System Font Regular</vt:lpstr>
      <vt:lpstr>Times New Roman</vt:lpstr>
      <vt:lpstr>Trebuchet MS</vt:lpstr>
      <vt:lpstr>Trebuchet MS Regular</vt:lpstr>
      <vt:lpstr>Wingdings</vt:lpstr>
      <vt:lpstr>Gilead and Kite Oncology Template</vt:lpstr>
      <vt:lpstr>Use Me_Creating Possible</vt:lpstr>
      <vt:lpstr>Office Theme</vt:lpstr>
      <vt:lpstr>think-cell Slide</vt:lpstr>
      <vt:lpstr>PowerPoint Presentation</vt:lpstr>
      <vt:lpstr>PowerPoint Presentation</vt:lpstr>
      <vt:lpstr>Introduction </vt:lpstr>
      <vt:lpstr>Methods </vt:lpstr>
      <vt:lpstr>TROPiCS-02: A phase 3 study of SG in HR+/HER2– locally recurrent inoperable or metastatic breast cancera </vt:lpstr>
      <vt:lpstr>Demographics and baseline characteristics</vt:lpstr>
      <vt:lpstr>PFS and OS in the ITT and RNAseq-evaluable populations</vt:lpstr>
      <vt:lpstr>Concordance scores between TACSTD2 mRNA expression and Trop-2 IHC</vt:lpstr>
      <vt:lpstr>PFS by TACSTD2 mRNA expression</vt:lpstr>
      <vt:lpstr>OS by TACSTD2 mRNA expression</vt:lpstr>
      <vt:lpstr>Responses by TACSTD2 mRNA expression</vt:lpstr>
      <vt:lpstr>TACSTD2 and HER2 expression</vt:lpstr>
      <vt:lpstr>PFS and OS by Trop-2 and HER2 IHC subgroupa</vt:lpstr>
      <vt:lpstr>Conclusions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Jonas Söderholm</dc:creator>
  <cp:lastModifiedBy>Jonas Söderholm</cp:lastModifiedBy>
  <cp:revision>1</cp:revision>
  <dcterms:created xsi:type="dcterms:W3CDTF">2023-11-17T13:57:49Z</dcterms:created>
  <dcterms:modified xsi:type="dcterms:W3CDTF">2024-04-24T13:19:57Z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18c1083-8924-401d-97ae-40f5eed0fcd8_Enabled">
    <vt:lpwstr>true</vt:lpwstr>
  </property>
  <property fmtid="{D5CDD505-2E9C-101B-9397-08002B2CF9AE}" pid="3" name="MSIP_Label_418c1083-8924-401d-97ae-40f5eed0fcd8_SetDate">
    <vt:lpwstr>2023-11-17T13:58:08Z</vt:lpwstr>
  </property>
  <property fmtid="{D5CDD505-2E9C-101B-9397-08002B2CF9AE}" pid="4" name="MSIP_Label_418c1083-8924-401d-97ae-40f5eed0fcd8_Method">
    <vt:lpwstr>Standard</vt:lpwstr>
  </property>
  <property fmtid="{D5CDD505-2E9C-101B-9397-08002B2CF9AE}" pid="5" name="MSIP_Label_418c1083-8924-401d-97ae-40f5eed0fcd8_Name">
    <vt:lpwstr>418c1083-8924-401d-97ae-40f5eed0fcd8</vt:lpwstr>
  </property>
  <property fmtid="{D5CDD505-2E9C-101B-9397-08002B2CF9AE}" pid="6" name="MSIP_Label_418c1083-8924-401d-97ae-40f5eed0fcd8_SiteId">
    <vt:lpwstr>a5a8bcaa-3292-41e6-b735-5e8b21f4dbfd</vt:lpwstr>
  </property>
  <property fmtid="{D5CDD505-2E9C-101B-9397-08002B2CF9AE}" pid="7" name="MSIP_Label_418c1083-8924-401d-97ae-40f5eed0fcd8_ActionId">
    <vt:lpwstr>eb9f4456-a096-48ff-bd0e-f61856b79e3d</vt:lpwstr>
  </property>
  <property fmtid="{D5CDD505-2E9C-101B-9397-08002B2CF9AE}" pid="8" name="MSIP_Label_418c1083-8924-401d-97ae-40f5eed0fcd8_ContentBits">
    <vt:lpwstr>0</vt:lpwstr>
  </property>
</Properties>
</file>