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3.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998" r:id="rId5"/>
    <p:sldMasterId id="2147484060" r:id="rId6"/>
    <p:sldMasterId id="2147484072" r:id="rId7"/>
  </p:sldMasterIdLst>
  <p:notesMasterIdLst>
    <p:notesMasterId r:id="rId21"/>
  </p:notesMasterIdLst>
  <p:sldIdLst>
    <p:sldId id="13132" r:id="rId8"/>
    <p:sldId id="8392" r:id="rId9"/>
    <p:sldId id="2147375860" r:id="rId10"/>
    <p:sldId id="2145707102" r:id="rId11"/>
    <p:sldId id="2147375750" r:id="rId12"/>
    <p:sldId id="2147375820" r:id="rId13"/>
    <p:sldId id="2147375751" r:id="rId14"/>
    <p:sldId id="2147375821" r:id="rId15"/>
    <p:sldId id="2147375822" r:id="rId16"/>
    <p:sldId id="2147375752" r:id="rId17"/>
    <p:sldId id="2147375823" r:id="rId18"/>
    <p:sldId id="2147375837" r:id="rId19"/>
    <p:sldId id="214737586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120" userDrawn="1">
          <p15:clr>
            <a:srgbClr val="A4A3A4"/>
          </p15:clr>
        </p15:guide>
        <p15:guide id="4" pos="264" userDrawn="1">
          <p15:clr>
            <a:srgbClr val="A4A3A4"/>
          </p15:clr>
        </p15:guide>
        <p15:guide id="7" orient="horz" pos="4156" userDrawn="1">
          <p15:clr>
            <a:srgbClr val="A4A3A4"/>
          </p15:clr>
        </p15:guide>
        <p15:guide id="13" pos="7464" userDrawn="1">
          <p15:clr>
            <a:srgbClr val="A4A3A4"/>
          </p15:clr>
        </p15:guide>
        <p15:guide id="14" pos="41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D81BF0E-01F0-A8F5-6D80-86CBCE6E0711}" name="Nicole Thompson" initials="NT" userId="S::nicole.thompson1@gilead.com::c4559a75-9357-4a3b-a88b-df8a6ef95cc3" providerId="AD"/>
  <p188:author id="{8743B617-3B71-258F-F0C5-9BBADD003ADE}" name="Derek Ngo" initials="DN" userId="S::derek.ngo@gilead.com::334768c3-a38a-4693-88f2-ad18dd5c9c69" providerId="AD"/>
  <p188:author id="{231BF585-C60D-B026-75CD-DC5D13896B02}" name="Katherine Tran" initials="KT" userId="S::katherine.tran8@gilead.com::2ae77265-d211-4f0e-bdfd-703e8ea5f049" providerId="AD"/>
  <p188:author id="{26456F8A-A6A0-43E9-0455-3C96B6BE53C3}" name="Kyle Cheong" initials="KC" userId="S::Kyle.Cheong@gilead.com::13599efb-1192-45cf-bf40-5e2eeaf5e800" providerId="AD"/>
  <p188:author id="{DE795DAC-2F2C-DCCA-71F9-EC5D3FF6800F}" name="Nicole Thompson" initials="NT" userId="S::Nicole.Thompson1@gilead.com::c4559a75-9357-4a3b-a88b-df8a6ef95cc3" providerId="AD"/>
  <p188:author id="{63613ED3-68AC-AB70-ADAE-BDE8D7DC4486}" name="Sandhya Shankarnarayan" initials="SS" userId="S::sandhya.shankarnarayan@gilead.com::c037d126-bcc3-4b25-9ac8-f0732c6892d2" providerId="AD"/>
  <p188:author id="{E0549CDF-4AA2-B50F-C3DA-F2E92BCC53D6}" name="Katherine Tran" initials="KT" userId="S::Katherine.Tran8@gilead.com::2ae77265-d211-4f0e-bdfd-703e8ea5f04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hattar, Vinayak" initials="KV" lastIdx="517" clrIdx="0">
    <p:extLst>
      <p:ext uri="{19B8F6BF-5375-455C-9EA6-DF929625EA0E}">
        <p15:presenceInfo xmlns:p15="http://schemas.microsoft.com/office/powerpoint/2012/main" userId="S::vinayak.khattar@invivo.com::00b81a53-c099-432d-ba49-75183f466c8c" providerId="AD"/>
      </p:ext>
    </p:extLst>
  </p:cmAuthor>
  <p:cmAuthor id="2" name="Miladinovic, Tanya" initials="MT" lastIdx="157" clrIdx="1">
    <p:extLst>
      <p:ext uri="{19B8F6BF-5375-455C-9EA6-DF929625EA0E}">
        <p15:presenceInfo xmlns:p15="http://schemas.microsoft.com/office/powerpoint/2012/main" userId="S::tanya.miladinovic@invivo.com::34fbd6b2-0e79-48d6-b402-7524b610560a" providerId="AD"/>
      </p:ext>
    </p:extLst>
  </p:cmAuthor>
  <p:cmAuthor id="3" name="Ulrich, Lindsay" initials="UL" lastIdx="73" clrIdx="2">
    <p:extLst>
      <p:ext uri="{19B8F6BF-5375-455C-9EA6-DF929625EA0E}">
        <p15:presenceInfo xmlns:p15="http://schemas.microsoft.com/office/powerpoint/2012/main" userId="S::lindsay.ulrich@invivo.com::7d8eaeb5-f351-4780-947b-b9c5d3b009dc" providerId="AD"/>
      </p:ext>
    </p:extLst>
  </p:cmAuthor>
  <p:cmAuthor id="4" name="Chan, Melissa" initials="CM" lastIdx="171" clrIdx="3">
    <p:extLst>
      <p:ext uri="{19B8F6BF-5375-455C-9EA6-DF929625EA0E}">
        <p15:presenceInfo xmlns:p15="http://schemas.microsoft.com/office/powerpoint/2012/main" userId="Chan, Melissa" providerId="None"/>
      </p:ext>
    </p:extLst>
  </p:cmAuthor>
  <p:cmAuthor id="5" name="Silvia Dambacher" initials="SD" lastIdx="2" clrIdx="4">
    <p:extLst>
      <p:ext uri="{19B8F6BF-5375-455C-9EA6-DF929625EA0E}">
        <p15:presenceInfo xmlns:p15="http://schemas.microsoft.com/office/powerpoint/2012/main" userId="S::silvia.dambacher_gilead.com#ext#@rednucleus.com::83258cf5-f5fb-4f81-af1c-217087720619" providerId="AD"/>
      </p:ext>
    </p:extLst>
  </p:cmAuthor>
  <p:cmAuthor id="6" name="Matthew Hodgson" initials="MH" lastIdx="5" clrIdx="5">
    <p:extLst>
      <p:ext uri="{19B8F6BF-5375-455C-9EA6-DF929625EA0E}">
        <p15:presenceInfo xmlns:p15="http://schemas.microsoft.com/office/powerpoint/2012/main" userId="S::matthew.hodgson1_gilead.com#ext#@rednucleus.com::ae547404-b466-4c39-88c8-510bd96723e3" providerId="AD"/>
      </p:ext>
    </p:extLst>
  </p:cmAuthor>
  <p:cmAuthor id="7" name="Piekut, Lillian" initials="PL" lastIdx="14" clrIdx="6">
    <p:extLst>
      <p:ext uri="{19B8F6BF-5375-455C-9EA6-DF929625EA0E}">
        <p15:presenceInfo xmlns:p15="http://schemas.microsoft.com/office/powerpoint/2012/main" userId="S::lillian.piekut@invivo.com::7080b534-fed7-4a0e-9727-e273984c5bff" providerId="AD"/>
      </p:ext>
    </p:extLst>
  </p:cmAuthor>
  <p:cmAuthor id="8" name="Mudrick, Kathleen" initials="MK" lastIdx="61" clrIdx="7">
    <p:extLst>
      <p:ext uri="{19B8F6BF-5375-455C-9EA6-DF929625EA0E}">
        <p15:presenceInfo xmlns:p15="http://schemas.microsoft.com/office/powerpoint/2012/main" userId="S::kathleen.mudrick@invivo.com::976cb68b-a2e0-42e5-bfdc-278f571eaae0" providerId="AD"/>
      </p:ext>
    </p:extLst>
  </p:cmAuthor>
  <p:cmAuthor id="9" name="Power, Jen" initials="PJ" lastIdx="1" clrIdx="8">
    <p:extLst>
      <p:ext uri="{19B8F6BF-5375-455C-9EA6-DF929625EA0E}">
        <p15:presenceInfo xmlns:p15="http://schemas.microsoft.com/office/powerpoint/2012/main" userId="S::jen.power@invivo.com::696e1609-e4a0-43ed-bf88-2626b2429c39" providerId="AD"/>
      </p:ext>
    </p:extLst>
  </p:cmAuthor>
  <p:cmAuthor id="10" name="Dean, Niki" initials="DN" lastIdx="30" clrIdx="9">
    <p:extLst>
      <p:ext uri="{19B8F6BF-5375-455C-9EA6-DF929625EA0E}">
        <p15:presenceInfo xmlns:p15="http://schemas.microsoft.com/office/powerpoint/2012/main" userId="S::ndean@rednucleus.com::4a766e40-0189-4467-932b-60899b30fb95" providerId="AD"/>
      </p:ext>
    </p:extLst>
  </p:cmAuthor>
  <p:cmAuthor id="11" name="Obermeyer, Jackie" initials="OJ" lastIdx="175" clrIdx="10">
    <p:extLst>
      <p:ext uri="{19B8F6BF-5375-455C-9EA6-DF929625EA0E}">
        <p15:presenceInfo xmlns:p15="http://schemas.microsoft.com/office/powerpoint/2012/main" userId="Obermeyer, Jackie" providerId="None"/>
      </p:ext>
    </p:extLst>
  </p:cmAuthor>
  <p:cmAuthor id="12" name="Karim, Samiya" initials="KS" lastIdx="12" clrIdx="11">
    <p:extLst>
      <p:ext uri="{19B8F6BF-5375-455C-9EA6-DF929625EA0E}">
        <p15:presenceInfo xmlns:p15="http://schemas.microsoft.com/office/powerpoint/2012/main" userId="S::samiya.karim@invivo.ca::01d1bfea-d49b-4a0f-ae07-4197c69e1640" providerId="AD"/>
      </p:ext>
    </p:extLst>
  </p:cmAuthor>
  <p:cmAuthor id="13" name="Nikoleta Sjekloca" initials="NS" lastIdx="118" clrIdx="12">
    <p:extLst>
      <p:ext uri="{19B8F6BF-5375-455C-9EA6-DF929625EA0E}">
        <p15:presenceInfo xmlns:p15="http://schemas.microsoft.com/office/powerpoint/2012/main" userId="S::nikoleta.sjekloca@gilead.com::f8f7b63a-6468-436d-8fa8-6cedf0d7c9f4" providerId="AD"/>
      </p:ext>
    </p:extLst>
  </p:cmAuthor>
  <p:cmAuthor id="14" name="Obermeyer, Jackie" initials="OJ [2]" lastIdx="2" clrIdx="13">
    <p:extLst>
      <p:ext uri="{19B8F6BF-5375-455C-9EA6-DF929625EA0E}">
        <p15:presenceInfo xmlns:p15="http://schemas.microsoft.com/office/powerpoint/2012/main" userId="S::jackie.obermeyer@invivo.com::fac7d026-44c7-436a-bba0-aff192f1d871" providerId="AD"/>
      </p:ext>
    </p:extLst>
  </p:cmAuthor>
  <p:cmAuthor id="15" name="Satish" initials="S" lastIdx="20" clrIdx="14">
    <p:extLst>
      <p:ext uri="{19B8F6BF-5375-455C-9EA6-DF929625EA0E}">
        <p15:presenceInfo xmlns:p15="http://schemas.microsoft.com/office/powerpoint/2012/main" userId="Satish" providerId="None"/>
      </p:ext>
    </p:extLst>
  </p:cmAuthor>
  <p:cmAuthor id="16" name="Tamsin Williamson" initials="TW" lastIdx="13" clrIdx="15">
    <p:extLst>
      <p:ext uri="{19B8F6BF-5375-455C-9EA6-DF929625EA0E}">
        <p15:presenceInfo xmlns:p15="http://schemas.microsoft.com/office/powerpoint/2012/main" userId="a618286dff72acf9" providerId="Windows Live"/>
      </p:ext>
    </p:extLst>
  </p:cmAuthor>
  <p:cmAuthor id="17" name="Ify Sargeant" initials="IS" lastIdx="3" clrIdx="16">
    <p:extLst>
      <p:ext uri="{19B8F6BF-5375-455C-9EA6-DF929625EA0E}">
        <p15:presenceInfo xmlns:p15="http://schemas.microsoft.com/office/powerpoint/2012/main" userId="Ify Sargeant" providerId="None"/>
      </p:ext>
    </p:extLst>
  </p:cmAuthor>
  <p:cmAuthor id="18" name="Abramczuk, Rachel" initials="AR" lastIdx="23" clrIdx="17">
    <p:extLst>
      <p:ext uri="{19B8F6BF-5375-455C-9EA6-DF929625EA0E}">
        <p15:presenceInfo xmlns:p15="http://schemas.microsoft.com/office/powerpoint/2012/main" userId="S::rachel.abramczuk@invivo.com::e2843a8d-61ae-4a46-9e11-4ec653513657" providerId="AD"/>
      </p:ext>
    </p:extLst>
  </p:cmAuthor>
  <p:cmAuthor id="19" name="Stroud, Samanda" initials="SS" lastIdx="3" clrIdx="18">
    <p:extLst>
      <p:ext uri="{19B8F6BF-5375-455C-9EA6-DF929625EA0E}">
        <p15:presenceInfo xmlns:p15="http://schemas.microsoft.com/office/powerpoint/2012/main" userId="S::samanda.stroud@invivo.com::804adb38-89f1-40d9-bc16-6e28c0cf9e03" providerId="AD"/>
      </p:ext>
    </p:extLst>
  </p:cmAuthor>
  <p:cmAuthor id="20" name="T9S" initials="T9S" lastIdx="46" clrIdx="19">
    <p:extLst>
      <p:ext uri="{19B8F6BF-5375-455C-9EA6-DF929625EA0E}">
        <p15:presenceInfo xmlns:p15="http://schemas.microsoft.com/office/powerpoint/2012/main" userId="T9S" providerId="None"/>
      </p:ext>
    </p:extLst>
  </p:cmAuthor>
  <p:cmAuthor id="21" name="Wong, Maggie" initials="WM" lastIdx="1" clrIdx="20">
    <p:extLst>
      <p:ext uri="{19B8F6BF-5375-455C-9EA6-DF929625EA0E}">
        <p15:presenceInfo xmlns:p15="http://schemas.microsoft.com/office/powerpoint/2012/main" userId="S::maggie.wong@invivo.com::d6259e22-2b0e-40cd-8300-1a348318e74b" providerId="AD"/>
      </p:ext>
    </p:extLst>
  </p:cmAuthor>
  <p:cmAuthor id="22" name="EK" initials="EK" lastIdx="26" clrIdx="21">
    <p:extLst>
      <p:ext uri="{19B8F6BF-5375-455C-9EA6-DF929625EA0E}">
        <p15:presenceInfo xmlns:p15="http://schemas.microsoft.com/office/powerpoint/2012/main" userId="EK" providerId="None"/>
      </p:ext>
    </p:extLst>
  </p:cmAuthor>
  <p:cmAuthor id="23" name="Garyali, Sumedha" initials="sgaryali" lastIdx="1" clrIdx="22">
    <p:extLst>
      <p:ext uri="{19B8F6BF-5375-455C-9EA6-DF929625EA0E}">
        <p15:presenceInfo xmlns:p15="http://schemas.microsoft.com/office/powerpoint/2012/main" userId="Garyali, Sumedha" providerId="None"/>
      </p:ext>
    </p:extLst>
  </p:cmAuthor>
  <p:cmAuthor id="24" name="Writer" initials="sgaryali" lastIdx="1424" clrIdx="23">
    <p:extLst>
      <p:ext uri="{19B8F6BF-5375-455C-9EA6-DF929625EA0E}">
        <p15:presenceInfo xmlns:p15="http://schemas.microsoft.com/office/powerpoint/2012/main" userId="Writer" providerId="None"/>
      </p:ext>
    </p:extLst>
  </p:cmAuthor>
  <p:cmAuthor id="25" name="Thengo Tembo" initials="TT" lastIdx="12" clrIdx="24">
    <p:extLst>
      <p:ext uri="{19B8F6BF-5375-455C-9EA6-DF929625EA0E}">
        <p15:presenceInfo xmlns:p15="http://schemas.microsoft.com/office/powerpoint/2012/main" userId="S::thengo.tembo@gilead.com::41ef0c36-8b11-4e42-8f98-69ee09f51ad9" providerId="AD"/>
      </p:ext>
    </p:extLst>
  </p:cmAuthor>
  <p:cmAuthor id="26" name="Paul Pethick" initials="PP" lastIdx="8" clrIdx="25">
    <p:extLst>
      <p:ext uri="{19B8F6BF-5375-455C-9EA6-DF929625EA0E}">
        <p15:presenceInfo xmlns:p15="http://schemas.microsoft.com/office/powerpoint/2012/main" userId="S::paul.pethick@invivo.com::071d60fa-ee1c-4b0c-be31-832583475de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7A7E"/>
    <a:srgbClr val="E9E9EA"/>
    <a:srgbClr val="A6A6A6"/>
    <a:srgbClr val="EFF0F1"/>
    <a:srgbClr val="203661"/>
    <a:srgbClr val="96999F"/>
    <a:srgbClr val="55A2A8"/>
    <a:srgbClr val="54565B"/>
    <a:srgbClr val="F2F2F2"/>
    <a:srgbClr val="9CD6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31043A-003B-48C7-A22B-80318D7CF50D}" v="15" dt="2024-04-23T14:21:20.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89" autoAdjust="0"/>
  </p:normalViewPr>
  <p:slideViewPr>
    <p:cSldViewPr snapToGrid="0">
      <p:cViewPr varScale="1">
        <p:scale>
          <a:sx n="70" d="100"/>
          <a:sy n="70" d="100"/>
        </p:scale>
        <p:origin x="720" y="72"/>
      </p:cViewPr>
      <p:guideLst>
        <p:guide orient="horz" pos="3120"/>
        <p:guide pos="264"/>
        <p:guide orient="horz" pos="4156"/>
        <p:guide pos="7464"/>
        <p:guide pos="415"/>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F731043A-003B-48C7-A22B-80318D7CF50D}"/>
    <pc:docChg chg="undo custSel addSld delSld modSld sldOrd delMainMaster modMainMaster delSection modSection">
      <pc:chgData name="Jonas Söderholm" userId="b146546c-6bf2-46e5-8a26-00cca8510547" providerId="ADAL" clId="{F731043A-003B-48C7-A22B-80318D7CF50D}" dt="2024-04-23T14:21:20.008" v="250"/>
      <pc:docMkLst>
        <pc:docMk/>
      </pc:docMkLst>
      <pc:sldChg chg="del">
        <pc:chgData name="Jonas Söderholm" userId="b146546c-6bf2-46e5-8a26-00cca8510547" providerId="ADAL" clId="{F731043A-003B-48C7-A22B-80318D7CF50D}" dt="2024-04-05T08:22:18.238" v="0" actId="47"/>
        <pc:sldMkLst>
          <pc:docMk/>
          <pc:sldMk cId="2465553748" sldId="256"/>
        </pc:sldMkLst>
      </pc:sldChg>
      <pc:sldChg chg="modSp mod">
        <pc:chgData name="Jonas Söderholm" userId="b146546c-6bf2-46e5-8a26-00cca8510547" providerId="ADAL" clId="{F731043A-003B-48C7-A22B-80318D7CF50D}" dt="2024-04-05T08:51:24.052" v="140" actId="20577"/>
        <pc:sldMkLst>
          <pc:docMk/>
          <pc:sldMk cId="2228453048" sldId="8392"/>
        </pc:sldMkLst>
        <pc:spChg chg="mod">
          <ac:chgData name="Jonas Söderholm" userId="b146546c-6bf2-46e5-8a26-00cca8510547" providerId="ADAL" clId="{F731043A-003B-48C7-A22B-80318D7CF50D}" dt="2024-04-05T08:51:24.052" v="140" actId="20577"/>
          <ac:spMkLst>
            <pc:docMk/>
            <pc:sldMk cId="2228453048" sldId="8392"/>
            <ac:spMk id="3" creationId="{187CB0A9-3628-467A-AFB6-C5C9D1707BF5}"/>
          </ac:spMkLst>
        </pc:spChg>
      </pc:sldChg>
      <pc:sldChg chg="addSp delSp modSp mod ord">
        <pc:chgData name="Jonas Söderholm" userId="b146546c-6bf2-46e5-8a26-00cca8510547" providerId="ADAL" clId="{F731043A-003B-48C7-A22B-80318D7CF50D}" dt="2024-04-23T14:20:40.133" v="243" actId="478"/>
        <pc:sldMkLst>
          <pc:docMk/>
          <pc:sldMk cId="3846850421" sldId="13132"/>
        </pc:sldMkLst>
        <pc:spChg chg="add mod">
          <ac:chgData name="Jonas Söderholm" userId="b146546c-6bf2-46e5-8a26-00cca8510547" providerId="ADAL" clId="{F731043A-003B-48C7-A22B-80318D7CF50D}" dt="2024-04-23T14:17:43.417" v="237" actId="20577"/>
          <ac:spMkLst>
            <pc:docMk/>
            <pc:sldMk cId="3846850421" sldId="13132"/>
            <ac:spMk id="2" creationId="{D0CA896B-59F5-E234-25F8-36FDCBC463F9}"/>
          </ac:spMkLst>
        </pc:spChg>
        <pc:spChg chg="del mod">
          <ac:chgData name="Jonas Söderholm" userId="b146546c-6bf2-46e5-8a26-00cca8510547" providerId="ADAL" clId="{F731043A-003B-48C7-A22B-80318D7CF50D}" dt="2024-04-23T14:20:40.133" v="243" actId="478"/>
          <ac:spMkLst>
            <pc:docMk/>
            <pc:sldMk cId="3846850421" sldId="13132"/>
            <ac:spMk id="3" creationId="{5A3D357E-3BBF-F065-5974-A13C9681B474}"/>
          </ac:spMkLst>
        </pc:spChg>
        <pc:spChg chg="del">
          <ac:chgData name="Jonas Söderholm" userId="b146546c-6bf2-46e5-8a26-00cca8510547" providerId="ADAL" clId="{F731043A-003B-48C7-A22B-80318D7CF50D}" dt="2024-04-23T14:17:00.948" v="205" actId="478"/>
          <ac:spMkLst>
            <pc:docMk/>
            <pc:sldMk cId="3846850421" sldId="13132"/>
            <ac:spMk id="4" creationId="{C225DACC-4015-140A-09F8-6E402D7178DA}"/>
          </ac:spMkLst>
        </pc:spChg>
        <pc:spChg chg="add mod">
          <ac:chgData name="Jonas Söderholm" userId="b146546c-6bf2-46e5-8a26-00cca8510547" providerId="ADAL" clId="{F731043A-003B-48C7-A22B-80318D7CF50D}" dt="2024-04-23T14:20:29.371" v="242" actId="20577"/>
          <ac:spMkLst>
            <pc:docMk/>
            <pc:sldMk cId="3846850421" sldId="13132"/>
            <ac:spMk id="5" creationId="{1E3604F5-4A74-9F35-213A-C984C70E84CE}"/>
          </ac:spMkLst>
        </pc:spChg>
        <pc:spChg chg="del mod">
          <ac:chgData name="Jonas Söderholm" userId="b146546c-6bf2-46e5-8a26-00cca8510547" providerId="ADAL" clId="{F731043A-003B-48C7-A22B-80318D7CF50D}" dt="2024-04-05T08:32:44.270" v="86"/>
          <ac:spMkLst>
            <pc:docMk/>
            <pc:sldMk cId="3846850421" sldId="13132"/>
            <ac:spMk id="5" creationId="{8543ABBF-E1A0-A65C-1E66-7B08AD4BCA4E}"/>
          </ac:spMkLst>
        </pc:spChg>
        <pc:spChg chg="add mod">
          <ac:chgData name="Jonas Söderholm" userId="b146546c-6bf2-46e5-8a26-00cca8510547" providerId="ADAL" clId="{F731043A-003B-48C7-A22B-80318D7CF50D}" dt="2024-04-23T14:20:23.303" v="238"/>
          <ac:spMkLst>
            <pc:docMk/>
            <pc:sldMk cId="3846850421" sldId="13132"/>
            <ac:spMk id="6" creationId="{0A61E0A8-5D71-1D39-116C-E4F099D1E3CE}"/>
          </ac:spMkLst>
        </pc:spChg>
      </pc:sldChg>
      <pc:sldChg chg="del">
        <pc:chgData name="Jonas Söderholm" userId="b146546c-6bf2-46e5-8a26-00cca8510547" providerId="ADAL" clId="{F731043A-003B-48C7-A22B-80318D7CF50D}" dt="2024-04-05T08:22:18.238" v="0" actId="47"/>
        <pc:sldMkLst>
          <pc:docMk/>
          <pc:sldMk cId="1263778569" sldId="2147375825"/>
        </pc:sldMkLst>
      </pc:sldChg>
      <pc:sldChg chg="del">
        <pc:chgData name="Jonas Söderholm" userId="b146546c-6bf2-46e5-8a26-00cca8510547" providerId="ADAL" clId="{F731043A-003B-48C7-A22B-80318D7CF50D}" dt="2024-04-05T08:22:33.143" v="2" actId="47"/>
        <pc:sldMkLst>
          <pc:docMk/>
          <pc:sldMk cId="3467299447" sldId="2147375828"/>
        </pc:sldMkLst>
      </pc:sldChg>
      <pc:sldChg chg="del">
        <pc:chgData name="Jonas Söderholm" userId="b146546c-6bf2-46e5-8a26-00cca8510547" providerId="ADAL" clId="{F731043A-003B-48C7-A22B-80318D7CF50D}" dt="2024-04-05T08:22:33.143" v="2" actId="47"/>
        <pc:sldMkLst>
          <pc:docMk/>
          <pc:sldMk cId="1091022419" sldId="2147375829"/>
        </pc:sldMkLst>
      </pc:sldChg>
      <pc:sldChg chg="del">
        <pc:chgData name="Jonas Söderholm" userId="b146546c-6bf2-46e5-8a26-00cca8510547" providerId="ADAL" clId="{F731043A-003B-48C7-A22B-80318D7CF50D}" dt="2024-04-05T08:22:33.143" v="2" actId="47"/>
        <pc:sldMkLst>
          <pc:docMk/>
          <pc:sldMk cId="3601555080" sldId="2147375831"/>
        </pc:sldMkLst>
      </pc:sldChg>
      <pc:sldChg chg="del">
        <pc:chgData name="Jonas Söderholm" userId="b146546c-6bf2-46e5-8a26-00cca8510547" providerId="ADAL" clId="{F731043A-003B-48C7-A22B-80318D7CF50D}" dt="2024-04-05T08:22:33.143" v="2" actId="47"/>
        <pc:sldMkLst>
          <pc:docMk/>
          <pc:sldMk cId="538806153" sldId="2147375832"/>
        </pc:sldMkLst>
      </pc:sldChg>
      <pc:sldChg chg="del">
        <pc:chgData name="Jonas Söderholm" userId="b146546c-6bf2-46e5-8a26-00cca8510547" providerId="ADAL" clId="{F731043A-003B-48C7-A22B-80318D7CF50D}" dt="2024-04-05T08:22:33.143" v="2" actId="47"/>
        <pc:sldMkLst>
          <pc:docMk/>
          <pc:sldMk cId="3144985226" sldId="2147375833"/>
        </pc:sldMkLst>
      </pc:sldChg>
      <pc:sldChg chg="del">
        <pc:chgData name="Jonas Söderholm" userId="b146546c-6bf2-46e5-8a26-00cca8510547" providerId="ADAL" clId="{F731043A-003B-48C7-A22B-80318D7CF50D}" dt="2024-04-05T08:22:33.143" v="2" actId="47"/>
        <pc:sldMkLst>
          <pc:docMk/>
          <pc:sldMk cId="1739378612" sldId="2147375834"/>
        </pc:sldMkLst>
      </pc:sldChg>
      <pc:sldChg chg="del">
        <pc:chgData name="Jonas Söderholm" userId="b146546c-6bf2-46e5-8a26-00cca8510547" providerId="ADAL" clId="{F731043A-003B-48C7-A22B-80318D7CF50D}" dt="2024-04-05T08:22:33.143" v="2" actId="47"/>
        <pc:sldMkLst>
          <pc:docMk/>
          <pc:sldMk cId="2343227120" sldId="2147375835"/>
        </pc:sldMkLst>
      </pc:sldChg>
      <pc:sldChg chg="del">
        <pc:chgData name="Jonas Söderholm" userId="b146546c-6bf2-46e5-8a26-00cca8510547" providerId="ADAL" clId="{F731043A-003B-48C7-A22B-80318D7CF50D}" dt="2024-04-05T08:22:33.143" v="2" actId="47"/>
        <pc:sldMkLst>
          <pc:docMk/>
          <pc:sldMk cId="1470374629" sldId="2147375836"/>
        </pc:sldMkLst>
      </pc:sldChg>
      <pc:sldChg chg="del">
        <pc:chgData name="Jonas Söderholm" userId="b146546c-6bf2-46e5-8a26-00cca8510547" providerId="ADAL" clId="{F731043A-003B-48C7-A22B-80318D7CF50D}" dt="2024-04-05T08:22:18.238" v="0" actId="47"/>
        <pc:sldMkLst>
          <pc:docMk/>
          <pc:sldMk cId="1723714329" sldId="2147375838"/>
        </pc:sldMkLst>
      </pc:sldChg>
      <pc:sldChg chg="del">
        <pc:chgData name="Jonas Söderholm" userId="b146546c-6bf2-46e5-8a26-00cca8510547" providerId="ADAL" clId="{F731043A-003B-48C7-A22B-80318D7CF50D}" dt="2024-04-05T08:22:33.143" v="2" actId="47"/>
        <pc:sldMkLst>
          <pc:docMk/>
          <pc:sldMk cId="973236326" sldId="2147375846"/>
        </pc:sldMkLst>
      </pc:sldChg>
      <pc:sldChg chg="del">
        <pc:chgData name="Jonas Söderholm" userId="b146546c-6bf2-46e5-8a26-00cca8510547" providerId="ADAL" clId="{F731043A-003B-48C7-A22B-80318D7CF50D}" dt="2024-04-05T08:22:33.143" v="2" actId="47"/>
        <pc:sldMkLst>
          <pc:docMk/>
          <pc:sldMk cId="1093133689" sldId="2147375847"/>
        </pc:sldMkLst>
      </pc:sldChg>
      <pc:sldChg chg="del">
        <pc:chgData name="Jonas Söderholm" userId="b146546c-6bf2-46e5-8a26-00cca8510547" providerId="ADAL" clId="{F731043A-003B-48C7-A22B-80318D7CF50D}" dt="2024-04-05T08:22:33.143" v="2" actId="47"/>
        <pc:sldMkLst>
          <pc:docMk/>
          <pc:sldMk cId="2605987894" sldId="2147375848"/>
        </pc:sldMkLst>
      </pc:sldChg>
      <pc:sldChg chg="del">
        <pc:chgData name="Jonas Söderholm" userId="b146546c-6bf2-46e5-8a26-00cca8510547" providerId="ADAL" clId="{F731043A-003B-48C7-A22B-80318D7CF50D}" dt="2024-04-05T08:22:33.143" v="2" actId="47"/>
        <pc:sldMkLst>
          <pc:docMk/>
          <pc:sldMk cId="1993951595" sldId="2147375851"/>
        </pc:sldMkLst>
      </pc:sldChg>
      <pc:sldChg chg="del">
        <pc:chgData name="Jonas Söderholm" userId="b146546c-6bf2-46e5-8a26-00cca8510547" providerId="ADAL" clId="{F731043A-003B-48C7-A22B-80318D7CF50D}" dt="2024-04-05T08:22:33.143" v="2" actId="47"/>
        <pc:sldMkLst>
          <pc:docMk/>
          <pc:sldMk cId="2192937725" sldId="2147375853"/>
        </pc:sldMkLst>
      </pc:sldChg>
      <pc:sldChg chg="del">
        <pc:chgData name="Jonas Söderholm" userId="b146546c-6bf2-46e5-8a26-00cca8510547" providerId="ADAL" clId="{F731043A-003B-48C7-A22B-80318D7CF50D}" dt="2024-04-05T08:22:33.143" v="2" actId="47"/>
        <pc:sldMkLst>
          <pc:docMk/>
          <pc:sldMk cId="1341396425" sldId="2147375855"/>
        </pc:sldMkLst>
      </pc:sldChg>
      <pc:sldChg chg="del">
        <pc:chgData name="Jonas Söderholm" userId="b146546c-6bf2-46e5-8a26-00cca8510547" providerId="ADAL" clId="{F731043A-003B-48C7-A22B-80318D7CF50D}" dt="2024-04-05T08:22:18.238" v="0" actId="47"/>
        <pc:sldMkLst>
          <pc:docMk/>
          <pc:sldMk cId="3973827916" sldId="2147375859"/>
        </pc:sldMkLst>
      </pc:sldChg>
      <pc:sldChg chg="addSp delSp modSp add mod">
        <pc:chgData name="Jonas Söderholm" userId="b146546c-6bf2-46e5-8a26-00cca8510547" providerId="ADAL" clId="{F731043A-003B-48C7-A22B-80318D7CF50D}" dt="2024-04-23T14:21:20.008" v="250"/>
        <pc:sldMkLst>
          <pc:docMk/>
          <pc:sldMk cId="625220288" sldId="2147375861"/>
        </pc:sldMkLst>
        <pc:spChg chg="add mod">
          <ac:chgData name="Jonas Söderholm" userId="b146546c-6bf2-46e5-8a26-00cca8510547" providerId="ADAL" clId="{F731043A-003B-48C7-A22B-80318D7CF50D}" dt="2024-04-23T14:20:58.466" v="245"/>
          <ac:spMkLst>
            <pc:docMk/>
            <pc:sldMk cId="625220288" sldId="2147375861"/>
            <ac:spMk id="2" creationId="{0054BB27-91FC-7593-091F-50C1A872F69B}"/>
          </ac:spMkLst>
        </pc:spChg>
        <pc:spChg chg="del">
          <ac:chgData name="Jonas Söderholm" userId="b146546c-6bf2-46e5-8a26-00cca8510547" providerId="ADAL" clId="{F731043A-003B-48C7-A22B-80318D7CF50D}" dt="2024-04-23T14:20:53.624" v="244" actId="478"/>
          <ac:spMkLst>
            <pc:docMk/>
            <pc:sldMk cId="625220288" sldId="2147375861"/>
            <ac:spMk id="3" creationId="{5A3D357E-3BBF-F065-5974-A13C9681B474}"/>
          </ac:spMkLst>
        </pc:spChg>
        <pc:spChg chg="del">
          <ac:chgData name="Jonas Söderholm" userId="b146546c-6bf2-46e5-8a26-00cca8510547" providerId="ADAL" clId="{F731043A-003B-48C7-A22B-80318D7CF50D}" dt="2024-04-23T14:21:08.460" v="246" actId="478"/>
          <ac:spMkLst>
            <pc:docMk/>
            <pc:sldMk cId="625220288" sldId="2147375861"/>
            <ac:spMk id="4" creationId="{C225DACC-4015-140A-09F8-6E402D7178DA}"/>
          </ac:spMkLst>
        </pc:spChg>
        <pc:spChg chg="add del mod">
          <ac:chgData name="Jonas Söderholm" userId="b146546c-6bf2-46e5-8a26-00cca8510547" providerId="ADAL" clId="{F731043A-003B-48C7-A22B-80318D7CF50D}" dt="2024-04-23T14:21:09.641" v="248"/>
          <ac:spMkLst>
            <pc:docMk/>
            <pc:sldMk cId="625220288" sldId="2147375861"/>
            <ac:spMk id="5" creationId="{5B4FEB4B-3425-E3B1-F654-09908EAAE3F3}"/>
          </ac:spMkLst>
        </pc:spChg>
        <pc:spChg chg="add mod">
          <ac:chgData name="Jonas Söderholm" userId="b146546c-6bf2-46e5-8a26-00cca8510547" providerId="ADAL" clId="{F731043A-003B-48C7-A22B-80318D7CF50D}" dt="2024-04-23T14:21:13.396" v="249"/>
          <ac:spMkLst>
            <pc:docMk/>
            <pc:sldMk cId="625220288" sldId="2147375861"/>
            <ac:spMk id="6" creationId="{310EF036-2D90-15E8-71F2-CE932C5FE588}"/>
          </ac:spMkLst>
        </pc:spChg>
        <pc:spChg chg="add mod">
          <ac:chgData name="Jonas Söderholm" userId="b146546c-6bf2-46e5-8a26-00cca8510547" providerId="ADAL" clId="{F731043A-003B-48C7-A22B-80318D7CF50D}" dt="2024-04-23T14:21:20.008" v="250"/>
          <ac:spMkLst>
            <pc:docMk/>
            <pc:sldMk cId="625220288" sldId="2147375861"/>
            <ac:spMk id="7" creationId="{36E408A0-3111-71C8-EA1B-EE6B4FEF5BE9}"/>
          </ac:spMkLst>
        </pc:spChg>
      </pc:sldChg>
      <pc:sldChg chg="del">
        <pc:chgData name="Jonas Söderholm" userId="b146546c-6bf2-46e5-8a26-00cca8510547" providerId="ADAL" clId="{F731043A-003B-48C7-A22B-80318D7CF50D}" dt="2024-04-05T08:22:33.143" v="2" actId="47"/>
        <pc:sldMkLst>
          <pc:docMk/>
          <pc:sldMk cId="1054401043" sldId="2147375861"/>
        </pc:sldMkLst>
      </pc:sldChg>
      <pc:sldChg chg="del">
        <pc:chgData name="Jonas Söderholm" userId="b146546c-6bf2-46e5-8a26-00cca8510547" providerId="ADAL" clId="{F731043A-003B-48C7-A22B-80318D7CF50D}" dt="2024-04-05T08:22:33.143" v="2" actId="47"/>
        <pc:sldMkLst>
          <pc:docMk/>
          <pc:sldMk cId="2979673767" sldId="2147375864"/>
        </pc:sldMkLst>
      </pc:sldChg>
      <pc:sldChg chg="del">
        <pc:chgData name="Jonas Söderholm" userId="b146546c-6bf2-46e5-8a26-00cca8510547" providerId="ADAL" clId="{F731043A-003B-48C7-A22B-80318D7CF50D}" dt="2024-04-05T08:22:33.143" v="2" actId="47"/>
        <pc:sldMkLst>
          <pc:docMk/>
          <pc:sldMk cId="2285319826" sldId="2147375865"/>
        </pc:sldMkLst>
      </pc:sldChg>
      <pc:sldChg chg="del">
        <pc:chgData name="Jonas Söderholm" userId="b146546c-6bf2-46e5-8a26-00cca8510547" providerId="ADAL" clId="{F731043A-003B-48C7-A22B-80318D7CF50D}" dt="2024-04-05T08:22:18.238" v="0" actId="47"/>
        <pc:sldMkLst>
          <pc:docMk/>
          <pc:sldMk cId="3300538733" sldId="2147375866"/>
        </pc:sldMkLst>
      </pc:sldChg>
      <pc:sldChg chg="del">
        <pc:chgData name="Jonas Söderholm" userId="b146546c-6bf2-46e5-8a26-00cca8510547" providerId="ADAL" clId="{F731043A-003B-48C7-A22B-80318D7CF50D}" dt="2024-04-05T08:22:33.143" v="2" actId="47"/>
        <pc:sldMkLst>
          <pc:docMk/>
          <pc:sldMk cId="1123587585" sldId="2147375867"/>
        </pc:sldMkLst>
      </pc:sldChg>
      <pc:sldChg chg="del">
        <pc:chgData name="Jonas Söderholm" userId="b146546c-6bf2-46e5-8a26-00cca8510547" providerId="ADAL" clId="{F731043A-003B-48C7-A22B-80318D7CF50D}" dt="2024-04-05T08:22:18.238" v="0" actId="47"/>
        <pc:sldMkLst>
          <pc:docMk/>
          <pc:sldMk cId="1623949804" sldId="2147375868"/>
        </pc:sldMkLst>
      </pc:sldChg>
      <pc:sldChg chg="del">
        <pc:chgData name="Jonas Söderholm" userId="b146546c-6bf2-46e5-8a26-00cca8510547" providerId="ADAL" clId="{F731043A-003B-48C7-A22B-80318D7CF50D}" dt="2024-04-05T08:52:28.408" v="170" actId="47"/>
        <pc:sldMkLst>
          <pc:docMk/>
          <pc:sldMk cId="1760666313" sldId="2147375869"/>
        </pc:sldMkLst>
      </pc:sldChg>
      <pc:sldChg chg="add del">
        <pc:chgData name="Jonas Söderholm" userId="b146546c-6bf2-46e5-8a26-00cca8510547" providerId="ADAL" clId="{F731043A-003B-48C7-A22B-80318D7CF50D}" dt="2024-04-05T08:52:28.873" v="171" actId="47"/>
        <pc:sldMkLst>
          <pc:docMk/>
          <pc:sldMk cId="4176119371" sldId="2147375870"/>
        </pc:sldMkLst>
      </pc:sldChg>
      <pc:sldChg chg="del">
        <pc:chgData name="Jonas Söderholm" userId="b146546c-6bf2-46e5-8a26-00cca8510547" providerId="ADAL" clId="{F731043A-003B-48C7-A22B-80318D7CF50D}" dt="2024-04-05T08:22:18.238" v="0" actId="47"/>
        <pc:sldMkLst>
          <pc:docMk/>
          <pc:sldMk cId="2851748838" sldId="2147481472"/>
        </pc:sldMkLst>
      </pc:sldChg>
      <pc:sldChg chg="del">
        <pc:chgData name="Jonas Söderholm" userId="b146546c-6bf2-46e5-8a26-00cca8510547" providerId="ADAL" clId="{F731043A-003B-48C7-A22B-80318D7CF50D}" dt="2024-04-05T08:22:18.238" v="0" actId="47"/>
        <pc:sldMkLst>
          <pc:docMk/>
          <pc:sldMk cId="362370897" sldId="2147481473"/>
        </pc:sldMkLst>
      </pc:sldChg>
      <pc:sldChg chg="del">
        <pc:chgData name="Jonas Söderholm" userId="b146546c-6bf2-46e5-8a26-00cca8510547" providerId="ADAL" clId="{F731043A-003B-48C7-A22B-80318D7CF50D}" dt="2024-04-05T08:22:18.238" v="0" actId="47"/>
        <pc:sldMkLst>
          <pc:docMk/>
          <pc:sldMk cId="997964244" sldId="2147481474"/>
        </pc:sldMkLst>
      </pc:sldChg>
      <pc:sldChg chg="del">
        <pc:chgData name="Jonas Söderholm" userId="b146546c-6bf2-46e5-8a26-00cca8510547" providerId="ADAL" clId="{F731043A-003B-48C7-A22B-80318D7CF50D}" dt="2024-04-05T08:22:33.143" v="2" actId="47"/>
        <pc:sldMkLst>
          <pc:docMk/>
          <pc:sldMk cId="1242139300" sldId="2147481475"/>
        </pc:sldMkLst>
      </pc:sldChg>
      <pc:sldChg chg="del">
        <pc:chgData name="Jonas Söderholm" userId="b146546c-6bf2-46e5-8a26-00cca8510547" providerId="ADAL" clId="{F731043A-003B-48C7-A22B-80318D7CF50D}" dt="2024-04-05T08:22:33.143" v="2" actId="47"/>
        <pc:sldMkLst>
          <pc:docMk/>
          <pc:sldMk cId="3286436663" sldId="2147481478"/>
        </pc:sldMkLst>
      </pc:sldChg>
      <pc:sldChg chg="del">
        <pc:chgData name="Jonas Söderholm" userId="b146546c-6bf2-46e5-8a26-00cca8510547" providerId="ADAL" clId="{F731043A-003B-48C7-A22B-80318D7CF50D}" dt="2024-04-05T08:22:33.143" v="2" actId="47"/>
        <pc:sldMkLst>
          <pc:docMk/>
          <pc:sldMk cId="3527497270" sldId="2147481479"/>
        </pc:sldMkLst>
      </pc:sldChg>
      <pc:sldChg chg="del">
        <pc:chgData name="Jonas Söderholm" userId="b146546c-6bf2-46e5-8a26-00cca8510547" providerId="ADAL" clId="{F731043A-003B-48C7-A22B-80318D7CF50D}" dt="2024-04-05T08:22:33.143" v="2" actId="47"/>
        <pc:sldMkLst>
          <pc:docMk/>
          <pc:sldMk cId="3557919865" sldId="2147481480"/>
        </pc:sldMkLst>
      </pc:sldChg>
      <pc:sldChg chg="del">
        <pc:chgData name="Jonas Söderholm" userId="b146546c-6bf2-46e5-8a26-00cca8510547" providerId="ADAL" clId="{F731043A-003B-48C7-A22B-80318D7CF50D}" dt="2024-04-05T08:22:33.143" v="2" actId="47"/>
        <pc:sldMkLst>
          <pc:docMk/>
          <pc:sldMk cId="532490499" sldId="2147481481"/>
        </pc:sldMkLst>
      </pc:sldChg>
      <pc:sldChg chg="del">
        <pc:chgData name="Jonas Söderholm" userId="b146546c-6bf2-46e5-8a26-00cca8510547" providerId="ADAL" clId="{F731043A-003B-48C7-A22B-80318D7CF50D}" dt="2024-04-05T08:22:33.143" v="2" actId="47"/>
        <pc:sldMkLst>
          <pc:docMk/>
          <pc:sldMk cId="1230779234" sldId="2147481482"/>
        </pc:sldMkLst>
      </pc:sldChg>
      <pc:sldChg chg="del">
        <pc:chgData name="Jonas Söderholm" userId="b146546c-6bf2-46e5-8a26-00cca8510547" providerId="ADAL" clId="{F731043A-003B-48C7-A22B-80318D7CF50D}" dt="2024-04-05T08:22:33.143" v="2" actId="47"/>
        <pc:sldMkLst>
          <pc:docMk/>
          <pc:sldMk cId="4029744222" sldId="2147481483"/>
        </pc:sldMkLst>
      </pc:sldChg>
      <pc:sldChg chg="del">
        <pc:chgData name="Jonas Söderholm" userId="b146546c-6bf2-46e5-8a26-00cca8510547" providerId="ADAL" clId="{F731043A-003B-48C7-A22B-80318D7CF50D}" dt="2024-04-05T08:22:33.143" v="2" actId="47"/>
        <pc:sldMkLst>
          <pc:docMk/>
          <pc:sldMk cId="1233981470" sldId="2147481484"/>
        </pc:sldMkLst>
      </pc:sldChg>
      <pc:sldChg chg="del">
        <pc:chgData name="Jonas Söderholm" userId="b146546c-6bf2-46e5-8a26-00cca8510547" providerId="ADAL" clId="{F731043A-003B-48C7-A22B-80318D7CF50D}" dt="2024-04-05T08:22:33.143" v="2" actId="47"/>
        <pc:sldMkLst>
          <pc:docMk/>
          <pc:sldMk cId="873181343" sldId="2147481490"/>
        </pc:sldMkLst>
      </pc:sldChg>
      <pc:sldChg chg="del">
        <pc:chgData name="Jonas Söderholm" userId="b146546c-6bf2-46e5-8a26-00cca8510547" providerId="ADAL" clId="{F731043A-003B-48C7-A22B-80318D7CF50D}" dt="2024-04-05T08:22:33.143" v="2" actId="47"/>
        <pc:sldMkLst>
          <pc:docMk/>
          <pc:sldMk cId="1148733978" sldId="2147481491"/>
        </pc:sldMkLst>
      </pc:sldChg>
      <pc:sldChg chg="del">
        <pc:chgData name="Jonas Söderholm" userId="b146546c-6bf2-46e5-8a26-00cca8510547" providerId="ADAL" clId="{F731043A-003B-48C7-A22B-80318D7CF50D}" dt="2024-04-05T08:22:33.143" v="2" actId="47"/>
        <pc:sldMkLst>
          <pc:docMk/>
          <pc:sldMk cId="2852832143" sldId="2147481493"/>
        </pc:sldMkLst>
      </pc:sldChg>
      <pc:sldChg chg="del">
        <pc:chgData name="Jonas Söderholm" userId="b146546c-6bf2-46e5-8a26-00cca8510547" providerId="ADAL" clId="{F731043A-003B-48C7-A22B-80318D7CF50D}" dt="2024-04-05T08:22:33.143" v="2" actId="47"/>
        <pc:sldMkLst>
          <pc:docMk/>
          <pc:sldMk cId="3836729521" sldId="2147481494"/>
        </pc:sldMkLst>
      </pc:sldChg>
      <pc:sldChg chg="del">
        <pc:chgData name="Jonas Söderholm" userId="b146546c-6bf2-46e5-8a26-00cca8510547" providerId="ADAL" clId="{F731043A-003B-48C7-A22B-80318D7CF50D}" dt="2024-04-05T08:22:33.143" v="2" actId="47"/>
        <pc:sldMkLst>
          <pc:docMk/>
          <pc:sldMk cId="458968082" sldId="2147481495"/>
        </pc:sldMkLst>
      </pc:sldChg>
      <pc:sldChg chg="del">
        <pc:chgData name="Jonas Söderholm" userId="b146546c-6bf2-46e5-8a26-00cca8510547" providerId="ADAL" clId="{F731043A-003B-48C7-A22B-80318D7CF50D}" dt="2024-04-05T08:22:33.143" v="2" actId="47"/>
        <pc:sldMkLst>
          <pc:docMk/>
          <pc:sldMk cId="256173788" sldId="2147481496"/>
        </pc:sldMkLst>
      </pc:sldChg>
      <pc:sldChg chg="del">
        <pc:chgData name="Jonas Söderholm" userId="b146546c-6bf2-46e5-8a26-00cca8510547" providerId="ADAL" clId="{F731043A-003B-48C7-A22B-80318D7CF50D}" dt="2024-04-05T08:22:33.143" v="2" actId="47"/>
        <pc:sldMkLst>
          <pc:docMk/>
          <pc:sldMk cId="723281314" sldId="2147481497"/>
        </pc:sldMkLst>
      </pc:sldChg>
      <pc:sldChg chg="del">
        <pc:chgData name="Jonas Söderholm" userId="b146546c-6bf2-46e5-8a26-00cca8510547" providerId="ADAL" clId="{F731043A-003B-48C7-A22B-80318D7CF50D}" dt="2024-04-05T08:22:33.143" v="2" actId="47"/>
        <pc:sldMkLst>
          <pc:docMk/>
          <pc:sldMk cId="72765021" sldId="2147481499"/>
        </pc:sldMkLst>
      </pc:sldChg>
      <pc:sldMasterChg chg="addSp delSp modSp mod">
        <pc:chgData name="Jonas Söderholm" userId="b146546c-6bf2-46e5-8a26-00cca8510547" providerId="ADAL" clId="{F731043A-003B-48C7-A22B-80318D7CF50D}" dt="2024-04-05T09:09:12.269" v="201"/>
        <pc:sldMasterMkLst>
          <pc:docMk/>
          <pc:sldMasterMk cId="1746183321" sldId="2147483660"/>
        </pc:sldMasterMkLst>
        <pc:spChg chg="add del mod">
          <ac:chgData name="Jonas Söderholm" userId="b146546c-6bf2-46e5-8a26-00cca8510547" providerId="ADAL" clId="{F731043A-003B-48C7-A22B-80318D7CF50D}" dt="2024-04-05T08:52:57.897" v="190" actId="478"/>
          <ac:spMkLst>
            <pc:docMk/>
            <pc:sldMasterMk cId="1746183321" sldId="2147483660"/>
            <ac:spMk id="4" creationId="{358E7BC6-29F3-445C-52CA-A4313CC9B4E3}"/>
          </ac:spMkLst>
        </pc:spChg>
        <pc:spChg chg="add del mod">
          <ac:chgData name="Jonas Söderholm" userId="b146546c-6bf2-46e5-8a26-00cca8510547" providerId="ADAL" clId="{F731043A-003B-48C7-A22B-80318D7CF50D}" dt="2024-04-05T09:09:12.092" v="200" actId="478"/>
          <ac:spMkLst>
            <pc:docMk/>
            <pc:sldMasterMk cId="1746183321" sldId="2147483660"/>
            <ac:spMk id="5" creationId="{6C14358C-F608-C8BB-4925-1F125120F71B}"/>
          </ac:spMkLst>
        </pc:spChg>
        <pc:spChg chg="add mod">
          <ac:chgData name="Jonas Söderholm" userId="b146546c-6bf2-46e5-8a26-00cca8510547" providerId="ADAL" clId="{F731043A-003B-48C7-A22B-80318D7CF50D}" dt="2024-04-05T09:09:12.269" v="201"/>
          <ac:spMkLst>
            <pc:docMk/>
            <pc:sldMasterMk cId="1746183321" sldId="2147483660"/>
            <ac:spMk id="7" creationId="{9C598B8D-A713-14B3-30B1-CEFFE0A2948C}"/>
          </ac:spMkLst>
        </pc:spChg>
      </pc:sldMasterChg>
      <pc:sldMasterChg chg="addSp delSp modSp mod">
        <pc:chgData name="Jonas Söderholm" userId="b146546c-6bf2-46e5-8a26-00cca8510547" providerId="ADAL" clId="{F731043A-003B-48C7-A22B-80318D7CF50D}" dt="2024-04-05T09:09:06.032" v="199"/>
        <pc:sldMasterMkLst>
          <pc:docMk/>
          <pc:sldMasterMk cId="1356880841" sldId="2147483998"/>
        </pc:sldMasterMkLst>
        <pc:spChg chg="add del mod">
          <ac:chgData name="Jonas Söderholm" userId="b146546c-6bf2-46e5-8a26-00cca8510547" providerId="ADAL" clId="{F731043A-003B-48C7-A22B-80318D7CF50D}" dt="2024-04-05T09:09:05.751" v="198" actId="478"/>
          <ac:spMkLst>
            <pc:docMk/>
            <pc:sldMasterMk cId="1356880841" sldId="2147483998"/>
            <ac:spMk id="2" creationId="{B0268D12-31A0-A36B-B0CD-5FCAE56BB57B}"/>
          </ac:spMkLst>
        </pc:spChg>
        <pc:spChg chg="add mod">
          <ac:chgData name="Jonas Söderholm" userId="b146546c-6bf2-46e5-8a26-00cca8510547" providerId="ADAL" clId="{F731043A-003B-48C7-A22B-80318D7CF50D}" dt="2024-04-05T09:09:06.032" v="199"/>
          <ac:spMkLst>
            <pc:docMk/>
            <pc:sldMasterMk cId="1356880841" sldId="2147483998"/>
            <ac:spMk id="3" creationId="{B30DF970-F203-4273-FA86-F5E8EE6CB061}"/>
          </ac:spMkLst>
        </pc:spChg>
      </pc:sldMasterChg>
      <pc:sldMasterChg chg="del delSldLayout">
        <pc:chgData name="Jonas Söderholm" userId="b146546c-6bf2-46e5-8a26-00cca8510547" providerId="ADAL" clId="{F731043A-003B-48C7-A22B-80318D7CF50D}" dt="2024-04-05T08:22:18.238" v="0" actId="47"/>
        <pc:sldMasterMkLst>
          <pc:docMk/>
          <pc:sldMasterMk cId="271942103" sldId="2147484060"/>
        </pc:sldMasterMkLst>
        <pc:sldLayoutChg chg="del">
          <pc:chgData name="Jonas Söderholm" userId="b146546c-6bf2-46e5-8a26-00cca8510547" providerId="ADAL" clId="{F731043A-003B-48C7-A22B-80318D7CF50D}" dt="2024-04-05T08:22:18.238" v="0" actId="47"/>
          <pc:sldLayoutMkLst>
            <pc:docMk/>
            <pc:sldMasterMk cId="271942103" sldId="2147484060"/>
            <pc:sldLayoutMk cId="24115585" sldId="2147484061"/>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2277188791" sldId="2147484062"/>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857442751" sldId="2147484063"/>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4042425715" sldId="2147484064"/>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439945605" sldId="2147484065"/>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972243994" sldId="2147484066"/>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47792429" sldId="2147484067"/>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188794808" sldId="2147484068"/>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434821151" sldId="2147484069"/>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126032121" sldId="2147484070"/>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158246304" sldId="2147484071"/>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6918236" sldId="2147484072"/>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995986715" sldId="2147484073"/>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60909097" sldId="2147484074"/>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504217918" sldId="2147484075"/>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296370315" sldId="2147484076"/>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305828439" sldId="2147484077"/>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901196157" sldId="2147484078"/>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862759319" sldId="2147484079"/>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316224994" sldId="2147484080"/>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101760146" sldId="2147484081"/>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44764309" sldId="2147484082"/>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2721881861" sldId="2147484083"/>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11800782" sldId="2147484084"/>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4041016466" sldId="2147484085"/>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300995902" sldId="2147484086"/>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04030019" sldId="2147484087"/>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823171160" sldId="2147484088"/>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551980525" sldId="2147484089"/>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2492919158" sldId="2147484090"/>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611852374" sldId="2147484091"/>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574135367" sldId="2147484092"/>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827324225" sldId="2147484093"/>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609340226" sldId="2147484094"/>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1634668390" sldId="2147484095"/>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4144354589" sldId="2147484096"/>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313456017" sldId="2147484097"/>
          </pc:sldLayoutMkLst>
        </pc:sldLayoutChg>
        <pc:sldLayoutChg chg="del">
          <pc:chgData name="Jonas Söderholm" userId="b146546c-6bf2-46e5-8a26-00cca8510547" providerId="ADAL" clId="{F731043A-003B-48C7-A22B-80318D7CF50D}" dt="2024-04-05T08:22:18.238" v="0" actId="47"/>
          <pc:sldLayoutMkLst>
            <pc:docMk/>
            <pc:sldMasterMk cId="271942103" sldId="2147484060"/>
            <pc:sldLayoutMk cId="240282047" sldId="2147484098"/>
          </pc:sldLayoutMkLst>
        </pc:sldLayoutChg>
      </pc:sldMasterChg>
      <pc:sldMasterChg chg="addSp delSp modSp mod">
        <pc:chgData name="Jonas Söderholm" userId="b146546c-6bf2-46e5-8a26-00cca8510547" providerId="ADAL" clId="{F731043A-003B-48C7-A22B-80318D7CF50D}" dt="2024-04-05T09:08:54.238" v="197" actId="478"/>
        <pc:sldMasterMkLst>
          <pc:docMk/>
          <pc:sldMasterMk cId="2911946026" sldId="2147484072"/>
        </pc:sldMasterMkLst>
        <pc:spChg chg="add mod">
          <ac:chgData name="Jonas Söderholm" userId="b146546c-6bf2-46e5-8a26-00cca8510547" providerId="ADAL" clId="{F731043A-003B-48C7-A22B-80318D7CF50D}" dt="2024-04-05T09:08:49.305" v="196" actId="207"/>
          <ac:spMkLst>
            <pc:docMk/>
            <pc:sldMasterMk cId="2911946026" sldId="2147484072"/>
            <ac:spMk id="3" creationId="{99E9C256-255C-FEF0-369F-EAAD32EF175C}"/>
          </ac:spMkLst>
        </pc:spChg>
        <pc:spChg chg="del mod">
          <ac:chgData name="Jonas Söderholm" userId="b146546c-6bf2-46e5-8a26-00cca8510547" providerId="ADAL" clId="{F731043A-003B-48C7-A22B-80318D7CF50D}" dt="2024-04-05T08:53:06.362" v="192" actId="478"/>
          <ac:spMkLst>
            <pc:docMk/>
            <pc:sldMasterMk cId="2911946026" sldId="2147484072"/>
            <ac:spMk id="5" creationId="{DF37C4B3-C390-1B4B-9F24-930CD9AE7CA0}"/>
          </ac:spMkLst>
        </pc:spChg>
        <pc:spChg chg="add del mod">
          <ac:chgData name="Jonas Söderholm" userId="b146546c-6bf2-46e5-8a26-00cca8510547" providerId="ADAL" clId="{F731043A-003B-48C7-A22B-80318D7CF50D}" dt="2024-04-05T09:08:54.238" v="197" actId="478"/>
          <ac:spMkLst>
            <pc:docMk/>
            <pc:sldMasterMk cId="2911946026" sldId="2147484072"/>
            <ac:spMk id="8" creationId="{1BC118C2-CC87-E77D-9E61-C7821FD5FBE4}"/>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jenpower\Documents\Winter%202021\Fieldwork\INVIVO\TRODELVY%20Global%20MSL%20Slide%20Decks\slide42.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TPC</c:v>
                </c:pt>
              </c:strCache>
            </c:strRef>
          </c:tx>
          <c:spPr>
            <a:solidFill>
              <a:srgbClr val="96999F"/>
            </a:solidFill>
            <a:ln>
              <a:noFill/>
            </a:ln>
            <a:effectLst/>
          </c:spPr>
          <c:invertIfNegative val="0"/>
          <c:dLbls>
            <c:dLbl>
              <c:idx val="0"/>
              <c:tx>
                <c:rich>
                  <a:bodyPr/>
                  <a:lstStyle/>
                  <a:p>
                    <a:fld id="{29D358F9-12C1-FA4F-B7EE-74B776A34270}"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F3C-8242-96B9-CBDC9A09A6F4}"/>
                </c:ext>
              </c:extLst>
            </c:dLbl>
            <c:dLbl>
              <c:idx val="1"/>
              <c:tx>
                <c:rich>
                  <a:bodyPr/>
                  <a:lstStyle/>
                  <a:p>
                    <a:fld id="{BE8B7BF9-F2DC-4C41-95E7-46687BC975CF}"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F3C-8242-96B9-CBDC9A09A6F4}"/>
                </c:ext>
              </c:extLst>
            </c:dLbl>
            <c:dLbl>
              <c:idx val="2"/>
              <c:tx>
                <c:rich>
                  <a:bodyPr/>
                  <a:lstStyle/>
                  <a:p>
                    <a:fld id="{A481CE89-F7A8-BD43-B92F-4CF407C9B687}"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F3C-8242-96B9-CBDC9A09A6F4}"/>
                </c:ext>
              </c:extLst>
            </c:dLbl>
            <c:dLbl>
              <c:idx val="3"/>
              <c:tx>
                <c:rich>
                  <a:bodyPr/>
                  <a:lstStyle/>
                  <a:p>
                    <a:fld id="{052C7FD6-636B-CC4C-B85F-A80EE65F3C9C}"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F3C-8242-96B9-CBDC9A09A6F4}"/>
                </c:ext>
              </c:extLst>
            </c:dLbl>
            <c:dLbl>
              <c:idx val="4"/>
              <c:tx>
                <c:rich>
                  <a:bodyPr/>
                  <a:lstStyle/>
                  <a:p>
                    <a:fld id="{56AE87C4-A9CC-694D-8067-3AB372B853CF}"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CF3C-8242-96B9-CBDC9A09A6F4}"/>
                </c:ext>
              </c:extLst>
            </c:dLbl>
            <c:dLbl>
              <c:idx val="5"/>
              <c:tx>
                <c:rich>
                  <a:bodyPr/>
                  <a:lstStyle/>
                  <a:p>
                    <a:fld id="{6E9AC6C1-8FA0-B243-B444-9607A8D6C469}"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F3C-8242-96B9-CBDC9A09A6F4}"/>
                </c:ext>
              </c:extLst>
            </c:dLbl>
            <c:dLbl>
              <c:idx val="6"/>
              <c:tx>
                <c:rich>
                  <a:bodyPr/>
                  <a:lstStyle/>
                  <a:p>
                    <a:fld id="{E332C583-63FE-DB43-843B-083C3A430557}"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CF3C-8242-96B9-CBDC9A09A6F4}"/>
                </c:ext>
              </c:extLst>
            </c:dLbl>
            <c:dLbl>
              <c:idx val="7"/>
              <c:tx>
                <c:rich>
                  <a:bodyPr/>
                  <a:lstStyle/>
                  <a:p>
                    <a:fld id="{7A9154E2-32A6-7A44-ADCD-8B8D12B55328}"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F3C-8242-96B9-CBDC9A09A6F4}"/>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rebuchet MS" panose="020B070302020209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Constipation</c:v>
                </c:pt>
                <c:pt idx="1">
                  <c:v>Alopecia</c:v>
                </c:pt>
                <c:pt idx="2">
                  <c:v>Anemia§</c:v>
                </c:pt>
                <c:pt idx="3">
                  <c:v>Decreased appetite</c:v>
                </c:pt>
                <c:pt idx="4">
                  <c:v>Nausea</c:v>
                </c:pt>
                <c:pt idx="5">
                  <c:v>Diarrhea</c:v>
                </c:pt>
                <c:pt idx="6">
                  <c:v>Neutropenia‡</c:v>
                </c:pt>
                <c:pt idx="7">
                  <c:v>Fatigue</c:v>
                </c:pt>
              </c:strCache>
            </c:strRef>
          </c:cat>
          <c:val>
            <c:numRef>
              <c:f>Sheet1!$B$2:$B$9</c:f>
              <c:numCache>
                <c:formatCode>General</c:formatCode>
                <c:ptCount val="8"/>
                <c:pt idx="0">
                  <c:v>22</c:v>
                </c:pt>
                <c:pt idx="1">
                  <c:v>13</c:v>
                </c:pt>
                <c:pt idx="2">
                  <c:v>35</c:v>
                </c:pt>
                <c:pt idx="3">
                  <c:v>17</c:v>
                </c:pt>
                <c:pt idx="4">
                  <c:v>26</c:v>
                </c:pt>
                <c:pt idx="5">
                  <c:v>13</c:v>
                </c:pt>
                <c:pt idx="6">
                  <c:v>52</c:v>
                </c:pt>
                <c:pt idx="7">
                  <c:v>52</c:v>
                </c:pt>
              </c:numCache>
            </c:numRef>
          </c:val>
          <c:extLst>
            <c:ext xmlns:c16="http://schemas.microsoft.com/office/drawing/2014/chart" uri="{C3380CC4-5D6E-409C-BE32-E72D297353CC}">
              <c16:uniqueId val="{00000008-CF3C-8242-96B9-CBDC9A09A6F4}"/>
            </c:ext>
          </c:extLst>
        </c:ser>
        <c:ser>
          <c:idx val="1"/>
          <c:order val="1"/>
          <c:tx>
            <c:strRef>
              <c:f>Sheet1!$C$1</c:f>
              <c:strCache>
                <c:ptCount val="1"/>
                <c:pt idx="0">
                  <c:v>SG</c:v>
                </c:pt>
              </c:strCache>
            </c:strRef>
          </c:tx>
          <c:spPr>
            <a:solidFill>
              <a:srgbClr val="55A2A8"/>
            </a:solidFill>
            <a:ln>
              <a:noFill/>
            </a:ln>
            <a:effectLst/>
          </c:spPr>
          <c:invertIfNegative val="0"/>
          <c:dLbls>
            <c:dLbl>
              <c:idx val="0"/>
              <c:tx>
                <c:rich>
                  <a:bodyPr/>
                  <a:lstStyle/>
                  <a:p>
                    <a:fld id="{BF8815DA-BF30-8241-927C-BFD0E4322759}"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F3C-8242-96B9-CBDC9A09A6F4}"/>
                </c:ext>
              </c:extLst>
            </c:dLbl>
            <c:dLbl>
              <c:idx val="1"/>
              <c:tx>
                <c:rich>
                  <a:bodyPr/>
                  <a:lstStyle/>
                  <a:p>
                    <a:fld id="{0D35F5B6-84E7-4C48-AD08-BA67D6FDAABC}"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CF3C-8242-96B9-CBDC9A09A6F4}"/>
                </c:ext>
              </c:extLst>
            </c:dLbl>
            <c:dLbl>
              <c:idx val="2"/>
              <c:tx>
                <c:rich>
                  <a:bodyPr/>
                  <a:lstStyle/>
                  <a:p>
                    <a:fld id="{989739AB-4FF1-9549-927B-99C7183819E8}"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CF3C-8242-96B9-CBDC9A09A6F4}"/>
                </c:ext>
              </c:extLst>
            </c:dLbl>
            <c:dLbl>
              <c:idx val="3"/>
              <c:tx>
                <c:rich>
                  <a:bodyPr/>
                  <a:lstStyle/>
                  <a:p>
                    <a:fld id="{A11930FD-E9E3-A346-8021-4BC46BCC0720}"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CF3C-8242-96B9-CBDC9A09A6F4}"/>
                </c:ext>
              </c:extLst>
            </c:dLbl>
            <c:dLbl>
              <c:idx val="4"/>
              <c:tx>
                <c:rich>
                  <a:bodyPr/>
                  <a:lstStyle/>
                  <a:p>
                    <a:fld id="{71D624E1-01BD-F94F-B35A-EEDFDF3F65DC}"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F3C-8242-96B9-CBDC9A09A6F4}"/>
                </c:ext>
              </c:extLst>
            </c:dLbl>
            <c:dLbl>
              <c:idx val="5"/>
              <c:tx>
                <c:rich>
                  <a:bodyPr/>
                  <a:lstStyle/>
                  <a:p>
                    <a:fld id="{41E0C07C-B7B6-E344-9CFA-D784A35DBB84}"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CF3C-8242-96B9-CBDC9A09A6F4}"/>
                </c:ext>
              </c:extLst>
            </c:dLbl>
            <c:dLbl>
              <c:idx val="6"/>
              <c:layout>
                <c:manualLayout>
                  <c:x val="-5.7182882643732523E-2"/>
                  <c:y val="9.4139739447886492E-3"/>
                </c:manualLayout>
              </c:layout>
              <c:tx>
                <c:rich>
                  <a:bodyPr/>
                  <a:lstStyle/>
                  <a:p>
                    <a:fld id="{F901A8A8-65BF-464B-A5AD-3166B2B0C4D3}"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CF3C-8242-96B9-CBDC9A09A6F4}"/>
                </c:ext>
              </c:extLst>
            </c:dLbl>
            <c:dLbl>
              <c:idx val="7"/>
              <c:tx>
                <c:rich>
                  <a:bodyPr/>
                  <a:lstStyle/>
                  <a:p>
                    <a:fld id="{9A47CE01-8339-F240-8F2C-6EA856908898}"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CF3C-8242-96B9-CBDC9A09A6F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Trebuchet MS" panose="020B070302020209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Constipation</c:v>
                </c:pt>
                <c:pt idx="1">
                  <c:v>Alopecia</c:v>
                </c:pt>
                <c:pt idx="2">
                  <c:v>Anemia§</c:v>
                </c:pt>
                <c:pt idx="3">
                  <c:v>Decreased appetite</c:v>
                </c:pt>
                <c:pt idx="4">
                  <c:v>Nausea</c:v>
                </c:pt>
                <c:pt idx="5">
                  <c:v>Diarrhea</c:v>
                </c:pt>
                <c:pt idx="6">
                  <c:v>Neutropenia‡</c:v>
                </c:pt>
                <c:pt idx="7">
                  <c:v>Fatigue</c:v>
                </c:pt>
              </c:strCache>
            </c:strRef>
          </c:cat>
          <c:val>
            <c:numRef>
              <c:f>Sheet1!$C$2:$C$9</c:f>
              <c:numCache>
                <c:formatCode>General</c:formatCode>
                <c:ptCount val="8"/>
                <c:pt idx="0">
                  <c:v>23</c:v>
                </c:pt>
                <c:pt idx="1">
                  <c:v>23</c:v>
                </c:pt>
                <c:pt idx="2">
                  <c:v>23</c:v>
                </c:pt>
                <c:pt idx="3">
                  <c:v>30</c:v>
                </c:pt>
                <c:pt idx="4">
                  <c:v>43</c:v>
                </c:pt>
                <c:pt idx="5">
                  <c:v>50</c:v>
                </c:pt>
                <c:pt idx="6">
                  <c:v>63</c:v>
                </c:pt>
                <c:pt idx="7">
                  <c:v>63</c:v>
                </c:pt>
              </c:numCache>
            </c:numRef>
          </c:val>
          <c:extLst>
            <c:ext xmlns:c16="http://schemas.microsoft.com/office/drawing/2014/chart" uri="{C3380CC4-5D6E-409C-BE32-E72D297353CC}">
              <c16:uniqueId val="{00000011-CF3C-8242-96B9-CBDC9A09A6F4}"/>
            </c:ext>
          </c:extLst>
        </c:ser>
        <c:dLbls>
          <c:showLegendKey val="0"/>
          <c:showVal val="0"/>
          <c:showCatName val="0"/>
          <c:showSerName val="0"/>
          <c:showPercent val="0"/>
          <c:showBubbleSize val="0"/>
        </c:dLbls>
        <c:gapWidth val="60"/>
        <c:overlap val="-30"/>
        <c:axId val="998403296"/>
        <c:axId val="996512096"/>
      </c:barChart>
      <c:catAx>
        <c:axId val="998403296"/>
        <c:scaling>
          <c:orientation val="minMax"/>
        </c:scaling>
        <c:delete val="1"/>
        <c:axPos val="l"/>
        <c:numFmt formatCode="General" sourceLinked="1"/>
        <c:majorTickMark val="none"/>
        <c:minorTickMark val="none"/>
        <c:tickLblPos val="nextTo"/>
        <c:crossAx val="996512096"/>
        <c:crosses val="autoZero"/>
        <c:auto val="1"/>
        <c:lblAlgn val="ctr"/>
        <c:lblOffset val="100"/>
        <c:noMultiLvlLbl val="0"/>
      </c:catAx>
      <c:valAx>
        <c:axId val="996512096"/>
        <c:scaling>
          <c:orientation val="minMax"/>
          <c:max val="100"/>
        </c:scaling>
        <c:delete val="0"/>
        <c:axPos val="b"/>
        <c:numFmt formatCode="General" sourceLinked="1"/>
        <c:majorTickMark val="none"/>
        <c:minorTickMark val="none"/>
        <c:tickLblPos val="nextTo"/>
        <c:spPr>
          <a:noFill/>
          <a:ln w="12700">
            <a:solidFill>
              <a:srgbClr val="54565B"/>
            </a:solidFill>
          </a:ln>
          <a:effectLst/>
        </c:spPr>
        <c:txPr>
          <a:bodyPr rot="-60000000" spcFirstLastPara="1" vertOverflow="ellipsis" vert="horz" wrap="square" anchor="ctr" anchorCtr="1"/>
          <a:lstStyle/>
          <a:p>
            <a:pPr>
              <a:defRPr sz="1000" b="0" i="0" u="none" strike="noStrike" kern="1200" baseline="0">
                <a:solidFill>
                  <a:srgbClr val="54565B"/>
                </a:solidFill>
                <a:latin typeface="Trebuchet MS" panose="020B0703020202090204" pitchFamily="34" charset="0"/>
                <a:ea typeface="+mn-ea"/>
                <a:cs typeface="+mn-cs"/>
              </a:defRPr>
            </a:pPr>
            <a:endParaRPr lang="en-US"/>
          </a:p>
        </c:txPr>
        <c:crossAx val="998403296"/>
        <c:crosses val="autoZero"/>
        <c:crossBetween val="between"/>
        <c:majorUnit val="20"/>
      </c:valAx>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solidFill>
                <a:latin typeface="Trebuchet MS" panose="020B0703020202090204" pitchFamily="34" charset="0"/>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tx1"/>
                </a:solidFill>
                <a:latin typeface="Trebuchet MS" panose="020B0703020202090204" pitchFamily="34" charset="0"/>
                <a:ea typeface="+mn-ea"/>
                <a:cs typeface="+mn-cs"/>
              </a:defRPr>
            </a:pPr>
            <a:endParaRPr lang="en-US"/>
          </a:p>
        </c:txPr>
      </c:legendEntry>
      <c:layout>
        <c:manualLayout>
          <c:xMode val="edge"/>
          <c:yMode val="edge"/>
          <c:x val="0.76435077008562835"/>
          <c:y val="0.22278679877933918"/>
          <c:w val="0.16102714890221836"/>
          <c:h val="0.1324982104509663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Trebuchet MS" panose="020B070302020209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0.42904</cdr:x>
      <cdr:y>0.13318</cdr:y>
    </cdr:from>
    <cdr:to>
      <cdr:x>0.61844</cdr:x>
      <cdr:y>0.18185</cdr:y>
    </cdr:to>
    <cdr:sp macro="" textlink="">
      <cdr:nvSpPr>
        <cdr:cNvPr id="2" name="Rectangle 1">
          <a:extLst xmlns:a="http://schemas.openxmlformats.org/drawingml/2006/main">
            <a:ext uri="{FF2B5EF4-FFF2-40B4-BE49-F238E27FC236}">
              <a16:creationId xmlns:a16="http://schemas.microsoft.com/office/drawing/2014/main" id="{D9E3BF43-B1F4-774F-8442-36C2FF9889F6}"/>
            </a:ext>
          </a:extLst>
        </cdr:cNvPr>
        <cdr:cNvSpPr/>
      </cdr:nvSpPr>
      <cdr:spPr>
        <a:xfrm xmlns:a="http://schemas.openxmlformats.org/drawingml/2006/main" flipV="1">
          <a:off x="2191625" y="539002"/>
          <a:ext cx="967476" cy="196974"/>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0.27135</cdr:x>
      <cdr:y>0.18654</cdr:y>
    </cdr:from>
    <cdr:to>
      <cdr:x>0.58475</cdr:x>
      <cdr:y>0.2352</cdr:y>
    </cdr:to>
    <cdr:sp macro="" textlink="">
      <cdr:nvSpPr>
        <cdr:cNvPr id="4" name="Rectangle 3">
          <a:extLst xmlns:a="http://schemas.openxmlformats.org/drawingml/2006/main">
            <a:ext uri="{FF2B5EF4-FFF2-40B4-BE49-F238E27FC236}">
              <a16:creationId xmlns:a16="http://schemas.microsoft.com/office/drawing/2014/main" id="{60BE0E72-F089-664E-B2C9-2C6C6634EDA2}"/>
            </a:ext>
          </a:extLst>
        </cdr:cNvPr>
        <cdr:cNvSpPr/>
      </cdr:nvSpPr>
      <cdr:spPr>
        <a:xfrm xmlns:a="http://schemas.openxmlformats.org/drawingml/2006/main" flipV="1">
          <a:off x="1386082" y="754941"/>
          <a:ext cx="1600925" cy="196974"/>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22F28C-5435-4258-9B2E-698C43E2CDF9}" type="datetimeFigureOut">
              <a:rPr lang="en-GB" smtClean="0"/>
              <a:t>23/04/2024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000" baseline="0">
                <a:solidFill>
                  <a:schemeClr val="tx1"/>
                </a:solidFill>
                <a:latin typeface="Arial" panose="020B0604020202020204" pitchFamily="34" charset="0"/>
                <a:cs typeface="Arial" panose="020B0604020202020204" pitchFamily="34" charset="0"/>
              </a:defRPr>
            </a:lvl1pPr>
          </a:lstStyle>
          <a:p>
            <a:fld id="{BAEA8204-FE21-40EE-B623-DA36185865FF}" type="slidenum">
              <a:rPr lang="en-GB" smtClean="0"/>
              <a:pPr/>
              <a:t>‹#›</a:t>
            </a:fld>
            <a:endParaRPr lang="en-GB"/>
          </a:p>
        </p:txBody>
      </p:sp>
    </p:spTree>
    <p:extLst>
      <p:ext uri="{BB962C8B-B14F-4D97-AF65-F5344CB8AC3E}">
        <p14:creationId xmlns:p14="http://schemas.microsoft.com/office/powerpoint/2010/main" val="2813618543"/>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216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u="non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09105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u="non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47148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sz="900" b="0" u="none" dirty="0"/>
          </a:p>
        </p:txBody>
      </p:sp>
      <p:sp>
        <p:nvSpPr>
          <p:cNvPr id="4" name="Slide Number Placeholder 3"/>
          <p:cNvSpPr>
            <a:spLocks noGrp="1"/>
          </p:cNvSpPr>
          <p:nvPr>
            <p:ph type="sldNum" sz="quarter" idx="5"/>
          </p:nvPr>
        </p:nvSpPr>
        <p:spPr/>
        <p:txBody>
          <a:bodyPr/>
          <a:lstStyle/>
          <a:p>
            <a:fld id="{BAEA8204-FE21-40EE-B623-DA36185865FF}" type="slidenum">
              <a:rPr lang="en-GB" smtClean="0"/>
              <a:t>3</a:t>
            </a:fld>
            <a:endParaRPr lang="en-GB"/>
          </a:p>
        </p:txBody>
      </p:sp>
    </p:spTree>
    <p:extLst>
      <p:ext uri="{BB962C8B-B14F-4D97-AF65-F5344CB8AC3E}">
        <p14:creationId xmlns:p14="http://schemas.microsoft.com/office/powerpoint/2010/main" val="913334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240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8018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latin typeface="Trebuchet MS" panose="020B0603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947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52605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40328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88602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EA8204-FE21-40EE-B623-DA36185865F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997170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C50F3C"/>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CA030-B9BB-F44B-87E8-9D88D615959F}"/>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609600" y="1658249"/>
            <a:ext cx="10058400" cy="2387600"/>
          </a:xfrm>
        </p:spPr>
        <p:txBody>
          <a:bodyPr anchor="b"/>
          <a:lstStyle>
            <a:lvl1pPr algn="l">
              <a:lnSpc>
                <a:spcPct val="80000"/>
              </a:lnSpc>
              <a:defRPr sz="5000" b="1" i="0" spc="0" baseline="0">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609600" y="4077886"/>
            <a:ext cx="10058400" cy="1655762"/>
          </a:xfrm>
        </p:spPr>
        <p:txBody>
          <a:bodyPr anchor="t">
            <a:noAutofit/>
          </a:bodyPr>
          <a:lstStyle>
            <a:lvl1pPr marL="0" indent="0" algn="l">
              <a:lnSpc>
                <a:spcPct val="110000"/>
              </a:lnSpc>
              <a:buNone/>
              <a:defRPr sz="1500" b="0" i="0" kern="800" spc="300" baseline="0">
                <a:solidFill>
                  <a:schemeClr val="bg2">
                    <a:lumMod val="20000"/>
                    <a:lumOff val="80000"/>
                  </a:schemeClr>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1776B36C-1ADE-4B47-A218-99AEE676BE5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84591" y="6415616"/>
            <a:ext cx="196394" cy="261858"/>
          </a:xfrm>
          <a:prstGeom prst="rect">
            <a:avLst/>
          </a:prstGeom>
        </p:spPr>
      </p:pic>
      <p:pic>
        <p:nvPicPr>
          <p:cNvPr id="6" name="Picture 5">
            <a:extLst>
              <a:ext uri="{FF2B5EF4-FFF2-40B4-BE49-F238E27FC236}">
                <a16:creationId xmlns:a16="http://schemas.microsoft.com/office/drawing/2014/main" id="{2B0F7620-0E7C-AB48-9117-2E580F93F8F9}"/>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33279" y="637899"/>
            <a:ext cx="1793826" cy="496752"/>
          </a:xfrm>
          <a:prstGeom prst="rect">
            <a:avLst/>
          </a:prstGeom>
        </p:spPr>
      </p:pic>
    </p:spTree>
    <p:extLst>
      <p:ext uri="{BB962C8B-B14F-4D97-AF65-F5344CB8AC3E}">
        <p14:creationId xmlns:p14="http://schemas.microsoft.com/office/powerpoint/2010/main" val="328215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 Side By S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F91D0A4-F952-E844-8B2C-D3F8A2A9AD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p:spPr>
        <p:txBody>
          <a:bodyPr anchor="ctr">
            <a:noAutofit/>
          </a:bodyPr>
          <a:lstStyle>
            <a:lvl1pPr algn="l">
              <a:lnSpc>
                <a:spcPct val="100000"/>
              </a:lnSpc>
              <a:defRPr sz="3200" b="1" i="0">
                <a:solidFill>
                  <a:schemeClr val="accent1"/>
                </a:solidFill>
                <a:latin typeface="+mn-lt"/>
                <a:cs typeface="Trebuchet MS" panose="020B0703020202090204" pitchFamily="34" charset="0"/>
              </a:defRPr>
            </a:lvl1pPr>
          </a:lstStyle>
          <a:p>
            <a:pPr lvl="0"/>
            <a:r>
              <a:rPr lang="en-US"/>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lvl1pPr>
              <a:defRPr>
                <a:latin typeface="+mn-lt"/>
              </a:defRPr>
            </a:lvl1pPr>
          </a:lstStyle>
          <a:p>
            <a:fld id="{4BEAA09E-D67E-864E-8466-C38E88600C4F}" type="slidenum">
              <a:rPr lang="en-US" smtClean="0"/>
              <a:pPr/>
              <a:t>‹#›</a:t>
            </a:fld>
            <a:endParaRPr lang="en-US"/>
          </a:p>
        </p:txBody>
      </p:sp>
      <p:pic>
        <p:nvPicPr>
          <p:cNvPr id="8" name="Picture 7">
            <a:extLst>
              <a:ext uri="{FF2B5EF4-FFF2-40B4-BE49-F238E27FC236}">
                <a16:creationId xmlns:a16="http://schemas.microsoft.com/office/drawing/2014/main" id="{B9753706-DED6-894F-BE2A-F4DA16AF10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hasCustomPrompt="1"/>
          </p:nvPr>
        </p:nvSpPr>
        <p:spPr>
          <a:xfrm>
            <a:off x="4606972" y="800327"/>
            <a:ext cx="7157992" cy="5257346"/>
          </a:xfrm>
        </p:spPr>
        <p:txBody>
          <a:bodyPr anchor="ctr"/>
          <a:lstStyle>
            <a:lvl1pPr>
              <a:lnSpc>
                <a:spcPct val="110000"/>
              </a:lnSpc>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96061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Comparis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49406C-54AA-BB4A-A894-DCE9A23B31DE}"/>
              </a:ext>
            </a:extLst>
          </p:cNvPr>
          <p:cNvSpPr/>
          <p:nvPr userDrawn="1"/>
        </p:nvSpPr>
        <p:spPr>
          <a:xfrm>
            <a:off x="0" y="0"/>
            <a:ext cx="6096000"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mn-lt"/>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5081891" cy="4351338"/>
          </a:xfrm>
        </p:spPr>
        <p:txBody>
          <a:bodyPr anchor="ctr">
            <a:normAutofit/>
          </a:bodyPr>
          <a:lstStyle>
            <a:lvl1pPr algn="l">
              <a:lnSpc>
                <a:spcPct val="80000"/>
              </a:lnSpc>
              <a:defRPr sz="3200" b="1" i="0">
                <a:solidFill>
                  <a:srgbClr val="C50F3C"/>
                </a:solidFill>
                <a:latin typeface="+mj-lt"/>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pic>
        <p:nvPicPr>
          <p:cNvPr id="11" name="Picture 10">
            <a:extLst>
              <a:ext uri="{FF2B5EF4-FFF2-40B4-BE49-F238E27FC236}">
                <a16:creationId xmlns:a16="http://schemas.microsoft.com/office/drawing/2014/main" id="{F1F86E1D-B041-3D46-9EA6-1DD6635C613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189899"/>
            <a:ext cx="5150842" cy="4351338"/>
          </a:xfrm>
        </p:spPr>
        <p:txBody>
          <a:bodyPr anchor="ctr">
            <a:normAutofit/>
          </a:bodyPr>
          <a:lstStyle>
            <a:lvl1pPr algn="l">
              <a:lnSpc>
                <a:spcPct val="80000"/>
              </a:lnSpc>
              <a:defRPr sz="3200" b="0" i="0">
                <a:solidFill>
                  <a:schemeClr val="tx1"/>
                </a:solidFill>
                <a:latin typeface="+mn-lt"/>
                <a:cs typeface="Rockwell Nova Light" panose="02060303020205020403" pitchFamily="18" charset="0"/>
              </a:defRPr>
            </a:lvl1pPr>
          </a:lstStyle>
          <a:p>
            <a:pPr lvl="0"/>
            <a:r>
              <a:rPr lang="en-US"/>
              <a:t>Edit master text styles</a:t>
            </a:r>
          </a:p>
        </p:txBody>
      </p:sp>
    </p:spTree>
    <p:extLst>
      <p:ext uri="{BB962C8B-B14F-4D97-AF65-F5344CB8AC3E}">
        <p14:creationId xmlns:p14="http://schemas.microsoft.com/office/powerpoint/2010/main" val="3727720298"/>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Comparison - Bl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49406C-54AA-BB4A-A894-DCE9A23B31DE}"/>
              </a:ext>
            </a:extLst>
          </p:cNvPr>
          <p:cNvSpPr/>
          <p:nvPr userDrawn="1"/>
        </p:nvSpPr>
        <p:spPr>
          <a:xfrm>
            <a:off x="0" y="0"/>
            <a:ext cx="6096000" cy="6858000"/>
          </a:xfrm>
          <a:prstGeom prst="rect">
            <a:avLst/>
          </a:prstGeom>
          <a:solidFill>
            <a:srgbClr val="20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mn-lt"/>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5081891" cy="4351338"/>
          </a:xfrm>
          <a:ln>
            <a:noFill/>
          </a:ln>
        </p:spPr>
        <p:txBody>
          <a:bodyPr anchor="ctr">
            <a:normAutofit/>
          </a:bodyPr>
          <a:lstStyle>
            <a:lvl1pPr algn="l">
              <a:lnSpc>
                <a:spcPct val="80000"/>
              </a:lnSpc>
              <a:defRPr sz="3200" b="1" i="0">
                <a:ln>
                  <a:noFill/>
                </a:ln>
                <a:solidFill>
                  <a:schemeClr val="bg1"/>
                </a:solidFill>
                <a:latin typeface="+mj-lt"/>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189899"/>
            <a:ext cx="5150842" cy="4351338"/>
          </a:xfrm>
        </p:spPr>
        <p:txBody>
          <a:bodyPr anchor="ctr">
            <a:normAutofit/>
          </a:bodyPr>
          <a:lstStyle>
            <a:lvl1pPr algn="l">
              <a:lnSpc>
                <a:spcPct val="100000"/>
              </a:lnSpc>
              <a:defRPr sz="3200" b="0" i="0" spc="0">
                <a:solidFill>
                  <a:schemeClr val="tx1"/>
                </a:solidFill>
                <a:latin typeface="+mn-lt"/>
                <a:cs typeface="Rockwell Nova Light" panose="02060303020205020403" pitchFamily="18" charset="0"/>
              </a:defRPr>
            </a:lvl1pPr>
          </a:lstStyle>
          <a:p>
            <a:pPr lvl="0"/>
            <a:r>
              <a:rPr lang="en-US"/>
              <a:t>Edit master text styles</a:t>
            </a:r>
          </a:p>
        </p:txBody>
      </p:sp>
      <p:pic>
        <p:nvPicPr>
          <p:cNvPr id="7" name="Picture 6" descr="A picture containing text&#10;&#10;Description automatically generated">
            <a:extLst>
              <a:ext uri="{FF2B5EF4-FFF2-40B4-BE49-F238E27FC236}">
                <a16:creationId xmlns:a16="http://schemas.microsoft.com/office/drawing/2014/main" id="{2C1FA6C1-AA7F-4626-B325-4C1798CB2F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107129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Spli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p:nvPr>
        </p:nvSpPr>
        <p:spPr>
          <a:xfrm>
            <a:off x="6095999" y="0"/>
            <a:ext cx="6095999" cy="6858000"/>
          </a:xfrm>
        </p:spPr>
        <p:txBody>
          <a:bodyPr/>
          <a:lstStyle>
            <a:lvl1pPr>
              <a:defRPr>
                <a:latin typeface="+mn-lt"/>
              </a:defRPr>
            </a:lvl1pPr>
          </a:lstStyle>
          <a:p>
            <a:endParaRPr lang="en-US"/>
          </a:p>
        </p:txBody>
      </p:sp>
      <p:sp>
        <p:nvSpPr>
          <p:cNvPr id="2" name="Rectangle 1">
            <a:extLst>
              <a:ext uri="{FF2B5EF4-FFF2-40B4-BE49-F238E27FC236}">
                <a16:creationId xmlns:a16="http://schemas.microsoft.com/office/drawing/2014/main" id="{5549406C-54AA-BB4A-A894-DCE9A23B31DE}"/>
              </a:ext>
            </a:extLst>
          </p:cNvPr>
          <p:cNvSpPr/>
          <p:nvPr userDrawn="1"/>
        </p:nvSpPr>
        <p:spPr>
          <a:xfrm>
            <a:off x="0" y="0"/>
            <a:ext cx="6096000"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mn-lt"/>
            </a:endParaRP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pic>
        <p:nvPicPr>
          <p:cNvPr id="15" name="Picture 14">
            <a:extLst>
              <a:ext uri="{FF2B5EF4-FFF2-40B4-BE49-F238E27FC236}">
                <a16:creationId xmlns:a16="http://schemas.microsoft.com/office/drawing/2014/main" id="{F8C30483-00F3-D64E-AAE5-F07B9B5C01D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94406" y="6408817"/>
            <a:ext cx="206592" cy="275456"/>
          </a:xfrm>
          <a:prstGeom prst="rect">
            <a:avLst/>
          </a:prstGeom>
        </p:spPr>
      </p:pic>
      <p:sp>
        <p:nvSpPr>
          <p:cNvPr id="8" name="Content Placeholder 2">
            <a:extLst>
              <a:ext uri="{FF2B5EF4-FFF2-40B4-BE49-F238E27FC236}">
                <a16:creationId xmlns:a16="http://schemas.microsoft.com/office/drawing/2014/main" id="{A0ECE671-F431-CD4B-9BF1-7FDB1F327553}"/>
              </a:ext>
            </a:extLst>
          </p:cNvPr>
          <p:cNvSpPr>
            <a:spLocks noGrp="1"/>
          </p:cNvSpPr>
          <p:nvPr>
            <p:ph sz="half" idx="1" hasCustomPrompt="1"/>
          </p:nvPr>
        </p:nvSpPr>
        <p:spPr>
          <a:xfrm>
            <a:off x="495300" y="1189899"/>
            <a:ext cx="5081891" cy="4351338"/>
          </a:xfrm>
        </p:spPr>
        <p:txBody>
          <a:bodyPr anchor="ctr">
            <a:normAutofit/>
          </a:bodyPr>
          <a:lstStyle>
            <a:lvl1pPr algn="l">
              <a:lnSpc>
                <a:spcPct val="80000"/>
              </a:lnSpc>
              <a:defRPr sz="3200" b="1" i="0">
                <a:solidFill>
                  <a:schemeClr val="accent1"/>
                </a:solidFill>
                <a:latin typeface="+mj-lt"/>
                <a:cs typeface="Trebuchet MS" panose="020B0703020202090204" pitchFamily="34" charset="0"/>
              </a:defRPr>
            </a:lvl1pPr>
          </a:lstStyle>
          <a:p>
            <a:pPr lvl="0"/>
            <a:r>
              <a:rPr lang="en-US"/>
              <a:t>Edit master text styles</a:t>
            </a:r>
          </a:p>
        </p:txBody>
      </p:sp>
    </p:spTree>
    <p:extLst>
      <p:ext uri="{BB962C8B-B14F-4D97-AF65-F5344CB8AC3E}">
        <p14:creationId xmlns:p14="http://schemas.microsoft.com/office/powerpoint/2010/main" val="2542280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accent1"/>
                </a:solidFill>
                <a:latin typeface="+mj-lt"/>
              </a:defRPr>
            </a:lvl1pPr>
          </a:lstStyle>
          <a:p>
            <a:r>
              <a:rPr lang="en-US"/>
              <a:t>Click to edit master title style</a:t>
            </a: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hasCustomPrompt="1"/>
          </p:nvPr>
        </p:nvSpPr>
        <p:spPr>
          <a:xfrm>
            <a:off x="577516" y="1942677"/>
            <a:ext cx="10972800"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629783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accent1"/>
                </a:solidFill>
                <a:latin typeface="+mj-lt"/>
              </a:defRPr>
            </a:lvl1pPr>
          </a:lstStyle>
          <a:p>
            <a:r>
              <a:rPr lang="en-US"/>
              <a:t>Click to edit master title style</a:t>
            </a: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hasCustomPrompt="1"/>
          </p:nvPr>
        </p:nvSpPr>
        <p:spPr>
          <a:xfrm>
            <a:off x="577516" y="1942677"/>
            <a:ext cx="5399951"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sp>
        <p:nvSpPr>
          <p:cNvPr id="11" name="Content Placeholder 7">
            <a:extLst>
              <a:ext uri="{FF2B5EF4-FFF2-40B4-BE49-F238E27FC236}">
                <a16:creationId xmlns:a16="http://schemas.microsoft.com/office/drawing/2014/main" id="{A0CAA9C4-E772-E443-A2A4-0F2D14E98910}"/>
              </a:ext>
            </a:extLst>
          </p:cNvPr>
          <p:cNvSpPr>
            <a:spLocks noGrp="1"/>
          </p:cNvSpPr>
          <p:nvPr>
            <p:ph sz="quarter" idx="14" hasCustomPrompt="1"/>
          </p:nvPr>
        </p:nvSpPr>
        <p:spPr>
          <a:xfrm>
            <a:off x="6150365" y="1942677"/>
            <a:ext cx="5399951"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829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accent1"/>
                </a:solidFill>
                <a:latin typeface="+mj-lt"/>
              </a:defRPr>
            </a:lvl1pPr>
          </a:lstStyle>
          <a:p>
            <a:r>
              <a:rPr lang="en-US"/>
              <a:t>Click to edit master title style</a:t>
            </a: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hasCustomPrompt="1"/>
          </p:nvPr>
        </p:nvSpPr>
        <p:spPr>
          <a:xfrm>
            <a:off x="577517" y="1942677"/>
            <a:ext cx="3516658"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sp>
        <p:nvSpPr>
          <p:cNvPr id="11" name="Content Placeholder 7">
            <a:extLst>
              <a:ext uri="{FF2B5EF4-FFF2-40B4-BE49-F238E27FC236}">
                <a16:creationId xmlns:a16="http://schemas.microsoft.com/office/drawing/2014/main" id="{A0CAA9C4-E772-E443-A2A4-0F2D14E98910}"/>
              </a:ext>
            </a:extLst>
          </p:cNvPr>
          <p:cNvSpPr>
            <a:spLocks noGrp="1"/>
          </p:cNvSpPr>
          <p:nvPr>
            <p:ph sz="quarter" idx="14" hasCustomPrompt="1"/>
          </p:nvPr>
        </p:nvSpPr>
        <p:spPr>
          <a:xfrm>
            <a:off x="4305587" y="1942677"/>
            <a:ext cx="3516658"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5" name="Content Placeholder 7">
            <a:extLst>
              <a:ext uri="{FF2B5EF4-FFF2-40B4-BE49-F238E27FC236}">
                <a16:creationId xmlns:a16="http://schemas.microsoft.com/office/drawing/2014/main" id="{CC246391-91B4-BC47-A6BA-88CFDDCA116C}"/>
              </a:ext>
            </a:extLst>
          </p:cNvPr>
          <p:cNvSpPr>
            <a:spLocks noGrp="1"/>
          </p:cNvSpPr>
          <p:nvPr>
            <p:ph sz="quarter" idx="18" hasCustomPrompt="1"/>
          </p:nvPr>
        </p:nvSpPr>
        <p:spPr>
          <a:xfrm>
            <a:off x="8033658" y="1942677"/>
            <a:ext cx="3516658" cy="4229524"/>
          </a:xfrm>
        </p:spPr>
        <p:txBody>
          <a:bodyPr/>
          <a:lstStyle>
            <a:lvl1pPr>
              <a:lnSpc>
                <a:spcPct val="110000"/>
              </a:lnSpc>
              <a:spcAft>
                <a:spcPts val="800"/>
              </a:spcAft>
              <a:defRPr>
                <a:latin typeface="+mn-lt"/>
              </a:defRPr>
            </a:lvl1pPr>
            <a:lvl2pPr marL="15875" indent="0">
              <a:lnSpc>
                <a:spcPct val="110000"/>
              </a:lnSpc>
              <a:buNone/>
              <a:tabLst/>
              <a:defRPr sz="1800" b="0">
                <a:solidFill>
                  <a:schemeClr val="tx1"/>
                </a:solidFill>
                <a:latin typeface="+mn-lt"/>
              </a:defRPr>
            </a:lvl2pPr>
            <a:lvl3pPr marL="287338" indent="-169863">
              <a:lnSpc>
                <a:spcPct val="110000"/>
              </a:lnSpc>
              <a:tabLst/>
              <a:defRPr sz="1600">
                <a:latin typeface="+mn-lt"/>
              </a:defRPr>
            </a:lvl3pPr>
            <a:lvl4pPr marL="693738" indent="-169863">
              <a:lnSpc>
                <a:spcPct val="110000"/>
              </a:lnSpc>
              <a:tabLst/>
              <a:defRPr sz="1400">
                <a:latin typeface="+mn-lt"/>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094333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Grey - Foot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latin typeface="+mn-lt"/>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3000855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 With Foot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0E1FAF-85CD-FA4B-81FE-A9FD82D22E2F}"/>
              </a:ext>
            </a:extLst>
          </p:cNvPr>
          <p:cNvSpPr>
            <a:spLocks noGrp="1"/>
          </p:cNvSpPr>
          <p:nvPr>
            <p:ph type="sldNum" sz="quarter" idx="12"/>
          </p:nvPr>
        </p:nvSpPr>
        <p:spPr/>
        <p:txBody>
          <a:bodyPr/>
          <a:lstStyle>
            <a:lvl1pPr>
              <a:defRPr>
                <a:solidFill>
                  <a:schemeClr val="tx1">
                    <a:lumMod val="40000"/>
                    <a:lumOff val="60000"/>
                  </a:schemeClr>
                </a:solidFill>
                <a:latin typeface="+mn-lt"/>
              </a:defRPr>
            </a:lvl1pPr>
          </a:lstStyle>
          <a:p>
            <a:fld id="{4BEAA09E-D67E-864E-8466-C38E88600C4F}" type="slidenum">
              <a:rPr lang="en-US" smtClean="0"/>
              <a:pPr/>
              <a:t>‹#›</a:t>
            </a:fld>
            <a:endParaRPr lang="en-US"/>
          </a:p>
        </p:txBody>
      </p:sp>
      <p:pic>
        <p:nvPicPr>
          <p:cNvPr id="5" name="Picture 4">
            <a:extLst>
              <a:ext uri="{FF2B5EF4-FFF2-40B4-BE49-F238E27FC236}">
                <a16:creationId xmlns:a16="http://schemas.microsoft.com/office/drawing/2014/main" id="{F7216341-DBB4-0D4B-B285-B706134D811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3193973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rgbClr val="C50F3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95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C50F3C"/>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CA030-B9BB-F44B-87E8-9D88D615959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609600" y="1658249"/>
            <a:ext cx="10058400" cy="2387600"/>
          </a:xfrm>
        </p:spPr>
        <p:txBody>
          <a:bodyPr anchor="b"/>
          <a:lstStyle>
            <a:lvl1pPr algn="l">
              <a:lnSpc>
                <a:spcPct val="80000"/>
              </a:lnSpc>
              <a:defRPr sz="5000" b="1" i="0" spc="0" baseline="0">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609600" y="4077886"/>
            <a:ext cx="10058400" cy="1655762"/>
          </a:xfrm>
        </p:spPr>
        <p:txBody>
          <a:bodyPr anchor="t">
            <a:noAutofit/>
          </a:bodyPr>
          <a:lstStyle>
            <a:lvl1pPr marL="0" indent="0" algn="l">
              <a:lnSpc>
                <a:spcPct val="110000"/>
              </a:lnSpc>
              <a:buNone/>
              <a:defRPr sz="1500" b="0" i="0" kern="800" spc="300" baseline="0">
                <a:solidFill>
                  <a:schemeClr val="bg2">
                    <a:lumMod val="20000"/>
                    <a:lumOff val="80000"/>
                  </a:schemeClr>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1776B36C-1ADE-4B47-A218-99AEE676BE5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84591" y="6415616"/>
            <a:ext cx="196394" cy="261858"/>
          </a:xfrm>
          <a:prstGeom prst="rect">
            <a:avLst/>
          </a:prstGeom>
        </p:spPr>
      </p:pic>
      <p:pic>
        <p:nvPicPr>
          <p:cNvPr id="6" name="Picture 5">
            <a:extLst>
              <a:ext uri="{FF2B5EF4-FFF2-40B4-BE49-F238E27FC236}">
                <a16:creationId xmlns:a16="http://schemas.microsoft.com/office/drawing/2014/main" id="{2B0F7620-0E7C-AB48-9117-2E580F93F8F9}"/>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33279" y="637899"/>
            <a:ext cx="1793826" cy="496752"/>
          </a:xfrm>
          <a:prstGeom prst="rect">
            <a:avLst/>
          </a:prstGeom>
        </p:spPr>
      </p:pic>
    </p:spTree>
    <p:extLst>
      <p:ext uri="{BB962C8B-B14F-4D97-AF65-F5344CB8AC3E}">
        <p14:creationId xmlns:p14="http://schemas.microsoft.com/office/powerpoint/2010/main" val="1270434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00111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ck Background">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1189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nvPr>
        </p:nvGraphicFramePr>
        <p:xfrm>
          <a:off x="2119" y="2119"/>
          <a:ext cx="2116" cy="2116"/>
        </p:xfrm>
        <a:graphic>
          <a:graphicData uri="http://schemas.openxmlformats.org/presentationml/2006/ole">
            <mc:AlternateContent xmlns:mc="http://schemas.openxmlformats.org/markup-compatibility/2006">
              <mc:Choice xmlns:v="urn:schemas-microsoft-com:vml" Requires="v">
                <p:oleObj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2119" y="2119"/>
                        <a:ext cx="2116" cy="2116"/>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85FA910F-3277-4B3E-A9EE-D900AE3E1F55}"/>
              </a:ext>
            </a:extLst>
          </p:cNvPr>
          <p:cNvSpPr/>
          <p:nvPr>
            <p:custDataLst>
              <p:tags r:id="rId2"/>
            </p:custDataLst>
          </p:nvPr>
        </p:nvSpPr>
        <p:spPr>
          <a:xfrm>
            <a:off x="1" y="1"/>
            <a:ext cx="211667" cy="211667"/>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1219140" rtl="0" eaLnBrk="1" fontAlgn="base" latinLnBrk="0" hangingPunct="1">
              <a:lnSpc>
                <a:spcPct val="100000"/>
              </a:lnSpc>
              <a:spcBef>
                <a:spcPct val="0"/>
              </a:spcBef>
              <a:spcAft>
                <a:spcPct val="0"/>
              </a:spcAft>
              <a:buClrTx/>
              <a:buSzTx/>
              <a:buFontTx/>
              <a:buNone/>
              <a:tabLst/>
              <a:defRPr/>
            </a:pPr>
            <a:endParaRPr kumimoji="0" lang="en-US" sz="2667"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Arial" panose="020B0604020202020204" pitchFamily="34" charset="0"/>
            </a:endParaRPr>
          </a:p>
        </p:txBody>
      </p:sp>
      <p:sp>
        <p:nvSpPr>
          <p:cNvPr id="5" name="doc id" hidden="1"/>
          <p:cNvSpPr>
            <a:spLocks noChangeArrowheads="1"/>
          </p:cNvSpPr>
          <p:nvPr/>
        </p:nvSpPr>
        <p:spPr bwMode="gray">
          <a:xfrm flipH="1">
            <a:off x="10658004" y="51835"/>
            <a:ext cx="1231563" cy="94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1217996" rtl="0" eaLnBrk="1" fontAlgn="base" latinLnBrk="0" hangingPunct="1">
              <a:lnSpc>
                <a:spcPct val="100000"/>
              </a:lnSpc>
              <a:spcBef>
                <a:spcPct val="0"/>
              </a:spcBef>
              <a:spcAft>
                <a:spcPct val="0"/>
              </a:spcAft>
              <a:buClrTx/>
              <a:buSzTx/>
              <a:buFontTx/>
              <a:buNone/>
              <a:tabLst/>
              <a:defRPr/>
            </a:pPr>
            <a:endParaRPr kumimoji="0" lang="x-none" sz="612" b="0" i="0" u="none" strike="noStrike" kern="1200" cap="none" spc="0" normalizeH="0" baseline="0" noProof="0">
              <a:ln>
                <a:noFill/>
              </a:ln>
              <a:solidFill>
                <a:srgbClr val="808080"/>
              </a:solidFill>
              <a:effectLst/>
              <a:uLnTx/>
              <a:uFillTx/>
              <a:latin typeface="Arial"/>
              <a:ea typeface="+mn-ea"/>
              <a:cs typeface="+mn-cs"/>
            </a:endParaRPr>
          </a:p>
        </p:txBody>
      </p:sp>
      <p:sp>
        <p:nvSpPr>
          <p:cNvPr id="6" name="Slide Number Placeholder 6">
            <a:extLst>
              <a:ext uri="{FF2B5EF4-FFF2-40B4-BE49-F238E27FC236}">
                <a16:creationId xmlns:a16="http://schemas.microsoft.com/office/drawing/2014/main" id="{91BA7DE7-7087-46DD-8863-8070C10A0CDE}"/>
              </a:ext>
            </a:extLst>
          </p:cNvPr>
          <p:cNvSpPr>
            <a:spLocks noGrp="1"/>
          </p:cNvSpPr>
          <p:nvPr>
            <p:ph type="sldNum" sz="quarter" idx="12"/>
          </p:nvPr>
        </p:nvSpPr>
        <p:spPr>
          <a:xfrm>
            <a:off x="211015" y="6400799"/>
            <a:ext cx="2743200" cy="291492"/>
          </a:xfrm>
        </p:spPr>
        <p:txBody>
          <a:bodyPr/>
          <a:lstStyle>
            <a:lvl1pPr>
              <a:defRPr>
                <a:solidFill>
                  <a:schemeClr val="tx1">
                    <a:lumMod val="40000"/>
                    <a:lumOff val="60000"/>
                  </a:schemeClr>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304114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3E83E5-2EF2-6A43-863C-E6A58A5E3C21}"/>
              </a:ext>
            </a:extLst>
          </p:cNvPr>
          <p:cNvSpPr>
            <a:spLocks noGrp="1"/>
          </p:cNvSpPr>
          <p:nvPr>
            <p:ph idx="1" hasCustomPrompt="1"/>
          </p:nvPr>
        </p:nvSpPr>
        <p:spPr>
          <a:xfrm>
            <a:off x="447615" y="2062501"/>
            <a:ext cx="11269255" cy="4114461"/>
          </a:xfrm>
        </p:spPr>
        <p:txBody>
          <a:bodyPr lIns="0" tIns="0" rIns="0" bIns="0"/>
          <a:lstStyle>
            <a:lvl1pPr>
              <a:defRPr b="0" i="0">
                <a:solidFill>
                  <a:schemeClr val="tx1"/>
                </a:solidFill>
                <a:latin typeface="+mn-lt"/>
                <a:ea typeface="Roboto Light" panose="02000000000000000000" pitchFamily="2" charset="0"/>
                <a:cs typeface="Arial" panose="020B0604020202020204" pitchFamily="34" charset="0"/>
              </a:defRPr>
            </a:lvl1pPr>
            <a:lvl2pPr marL="115888" indent="0">
              <a:buNone/>
              <a:defRPr b="0" i="1">
                <a:solidFill>
                  <a:schemeClr val="tx1"/>
                </a:solidFill>
                <a:latin typeface="+mn-lt"/>
                <a:ea typeface="Roboto Light" panose="02000000000000000000" pitchFamily="2" charset="0"/>
                <a:cs typeface="Arial" panose="020B0604020202020204" pitchFamily="34" charset="0"/>
              </a:defRPr>
            </a:lvl2pPr>
            <a:lvl3pPr>
              <a:defRPr b="0" i="0">
                <a:solidFill>
                  <a:schemeClr val="tx1"/>
                </a:solidFill>
                <a:latin typeface="+mn-lt"/>
                <a:ea typeface="Roboto Light" panose="02000000000000000000" pitchFamily="2" charset="0"/>
                <a:cs typeface="Arial" panose="020B0604020202020204" pitchFamily="34" charset="0"/>
              </a:defRPr>
            </a:lvl3pPr>
            <a:lvl4pPr>
              <a:defRPr b="0" i="0">
                <a:solidFill>
                  <a:schemeClr val="tx1"/>
                </a:solidFill>
                <a:latin typeface="+mn-lt"/>
                <a:ea typeface="Roboto Light" panose="02000000000000000000" pitchFamily="2" charset="0"/>
                <a:cs typeface="Arial" panose="020B0604020202020204" pitchFamily="34" charset="0"/>
              </a:defRPr>
            </a:lvl4pPr>
            <a:lvl5pPr>
              <a:defRPr b="0" i="0">
                <a:solidFill>
                  <a:schemeClr val="tx1"/>
                </a:solidFill>
                <a:latin typeface="+mn-lt"/>
                <a:ea typeface="Roboto Light"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a:extLst>
              <a:ext uri="{FF2B5EF4-FFF2-40B4-BE49-F238E27FC236}">
                <a16:creationId xmlns:a16="http://schemas.microsoft.com/office/drawing/2014/main" id="{69A11B6D-85FD-BA46-B0C1-FEA93902B870}"/>
              </a:ext>
            </a:extLst>
          </p:cNvPr>
          <p:cNvSpPr>
            <a:spLocks noGrp="1"/>
          </p:cNvSpPr>
          <p:nvPr>
            <p:ph type="title"/>
          </p:nvPr>
        </p:nvSpPr>
        <p:spPr>
          <a:xfrm>
            <a:off x="447615" y="1018903"/>
            <a:ext cx="11269255" cy="671785"/>
          </a:xfrm>
        </p:spPr>
        <p:txBody>
          <a:bodyPr lIns="0" tIns="0" rIns="0" bIns="0" anchor="t" anchorCtr="0"/>
          <a:lstStyle>
            <a:lvl1pPr>
              <a:defRPr b="1" i="0">
                <a:solidFill>
                  <a:schemeClr val="accent1"/>
                </a:solidFill>
                <a:latin typeface="+mj-lt"/>
                <a:ea typeface="Roboto Light" panose="02000000000000000000" pitchFamily="2" charset="0"/>
                <a:cs typeface="Arial" panose="020B0604020202020204" pitchFamily="34" charset="0"/>
              </a:defRPr>
            </a:lvl1pPr>
          </a:lstStyle>
          <a:p>
            <a:r>
              <a:rPr lang="en-US"/>
              <a:t>Click to edit Master title style</a:t>
            </a:r>
          </a:p>
        </p:txBody>
      </p:sp>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latin typeface="+mn-lt"/>
              </a:rPr>
              <a:pPr/>
              <a:t>‹#›</a:t>
            </a:fld>
            <a:endParaRPr lang="en-US">
              <a:latin typeface="+mn-lt"/>
            </a:endParaRPr>
          </a:p>
        </p:txBody>
      </p:sp>
      <p:pic>
        <p:nvPicPr>
          <p:cNvPr id="9" name="Picture 8">
            <a:extLst>
              <a:ext uri="{FF2B5EF4-FFF2-40B4-BE49-F238E27FC236}">
                <a16:creationId xmlns:a16="http://schemas.microsoft.com/office/drawing/2014/main" id="{49B283B9-5D9B-F94B-BF86-B66DD0953C0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26851622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30" y="1146412"/>
            <a:ext cx="11481363" cy="2000548"/>
          </a:xfrm>
          <a:prstGeom prst="rect">
            <a:avLst/>
          </a:prstGeom>
        </p:spPr>
        <p:txBody>
          <a:bodyPr>
            <a:spAutoFit/>
          </a:bodyPr>
          <a:lstStyle>
            <a:lvl1pPr marL="173038"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1pPr>
            <a:lvl2pPr marL="6302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2pPr>
            <a:lvl3pPr marL="922338" indent="-174625">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3pPr>
            <a:lvl4pPr marL="13795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4pPr>
            <a:lvl5pPr marL="1662113"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342831" y="202337"/>
            <a:ext cx="11481362" cy="916687"/>
          </a:xfrm>
          <a:prstGeom prst="rect">
            <a:avLst/>
          </a:prstGeom>
        </p:spPr>
        <p:txBody>
          <a:bodyPr anchor="t"/>
          <a:lstStyle>
            <a:lvl1pPr>
              <a:defRPr sz="3200" b="1">
                <a:solidFill>
                  <a:srgbClr val="26245E"/>
                </a:solidFill>
                <a:latin typeface="Trebuchet MS" panose="020B0703020202090204" pitchFamily="34" charset="0"/>
                <a:ea typeface="Trebuchet MS" panose="020B0703020202090204" pitchFamily="34" charset="0"/>
                <a:cs typeface="Arial" panose="020B0604020202020204" pitchFamily="34" charset="0"/>
              </a:defRPr>
            </a:lvl1pPr>
          </a:lstStyle>
          <a:p>
            <a:r>
              <a:rPr lang="en-US"/>
              <a:t>Click to edit Master title style</a:t>
            </a:r>
          </a:p>
        </p:txBody>
      </p:sp>
      <p:sp>
        <p:nvSpPr>
          <p:cNvPr id="7" name="Slide Number Placeholder 6">
            <a:extLst>
              <a:ext uri="{FF2B5EF4-FFF2-40B4-BE49-F238E27FC236}">
                <a16:creationId xmlns:a16="http://schemas.microsoft.com/office/drawing/2014/main" id="{40CC0D8B-04E1-834F-A50B-635F7EC9444F}"/>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latin typeface="+mn-lt"/>
              </a:rPr>
              <a:pPr/>
              <a:t>‹#›</a:t>
            </a:fld>
            <a:endParaRPr lang="en-US">
              <a:latin typeface="+mn-lt"/>
            </a:endParaRPr>
          </a:p>
        </p:txBody>
      </p:sp>
      <p:sp>
        <p:nvSpPr>
          <p:cNvPr id="13" name="Text Placeholder 3">
            <a:extLst>
              <a:ext uri="{FF2B5EF4-FFF2-40B4-BE49-F238E27FC236}">
                <a16:creationId xmlns:a16="http://schemas.microsoft.com/office/drawing/2014/main" id="{7EE233F2-FD38-114A-A5D2-B500B9F2047D}"/>
              </a:ext>
            </a:extLst>
          </p:cNvPr>
          <p:cNvSpPr>
            <a:spLocks noGrp="1"/>
          </p:cNvSpPr>
          <p:nvPr>
            <p:ph type="body" sz="quarter" idx="13"/>
          </p:nvPr>
        </p:nvSpPr>
        <p:spPr>
          <a:xfrm>
            <a:off x="568793" y="5964198"/>
            <a:ext cx="10789164" cy="704449"/>
          </a:xfrm>
          <a:prstGeom prst="rect">
            <a:avLst/>
          </a:prstGeom>
          <a:noFill/>
        </p:spPr>
        <p:txBody>
          <a:bodyPr anchor="b"/>
          <a:lstStyle>
            <a:lvl1pPr marL="0" indent="0">
              <a:lnSpc>
                <a:spcPct val="100000"/>
              </a:lnSpc>
              <a:spcBef>
                <a:spcPts val="0"/>
              </a:spcBef>
              <a:spcAft>
                <a:spcPts val="0"/>
              </a:spcAft>
              <a:buNone/>
              <a:defRPr sz="900" spc="0">
                <a:solidFill>
                  <a:schemeClr val="tx1"/>
                </a:solidFill>
                <a:latin typeface="Trebuchet MS" panose="020B0703020202090204" pitchFamily="34" charset="0"/>
              </a:defRPr>
            </a:lvl1pPr>
            <a:lvl2pPr marL="457200" indent="0">
              <a:buNone/>
              <a:defRPr sz="900"/>
            </a:lvl2pPr>
            <a:lvl3pPr marL="914400" indent="0">
              <a:buNone/>
              <a:defRPr sz="900"/>
            </a:lvl3pPr>
            <a:lvl4pPr marL="1371600" indent="0">
              <a:buNone/>
              <a:defRPr sz="900"/>
            </a:lvl4pPr>
            <a:lvl5pPr marL="1828800" indent="0">
              <a:buNone/>
              <a:defRPr sz="900"/>
            </a:lvl5pPr>
          </a:lstStyle>
          <a:p>
            <a:pPr lvl="0"/>
            <a:endParaRPr lang="en-US"/>
          </a:p>
        </p:txBody>
      </p:sp>
      <p:pic>
        <p:nvPicPr>
          <p:cNvPr id="10" name="Picture 9" descr="A picture containing text&#10;&#10;Description automatically generated">
            <a:extLst>
              <a:ext uri="{FF2B5EF4-FFF2-40B4-BE49-F238E27FC236}">
                <a16:creationId xmlns:a16="http://schemas.microsoft.com/office/drawing/2014/main" id="{F062A407-604C-4B22-BD79-1681EBA351D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7820974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31" y="1630018"/>
            <a:ext cx="10515600" cy="3876261"/>
          </a:xfrm>
          <a:prstGeom prst="rect">
            <a:avLst/>
          </a:prstGeom>
        </p:spPr>
        <p:txBody>
          <a:bodyPr/>
          <a:lstStyle>
            <a:lvl1pPr marL="457200" indent="-457200">
              <a:lnSpc>
                <a:spcPts val="2600"/>
              </a:lnSpc>
              <a:spcBef>
                <a:spcPts val="1600"/>
              </a:spcBef>
              <a:buFont typeface="+mj-lt"/>
              <a:buAutoNum type="arabicPeriod"/>
              <a:defRPr sz="2000">
                <a:solidFill>
                  <a:srgbClr val="26245E"/>
                </a:solidFill>
                <a:latin typeface="Arial" panose="020B0604020202020204" pitchFamily="34" charset="0"/>
                <a:ea typeface="Arial" panose="020B0604020202020204" pitchFamily="34" charset="0"/>
                <a:cs typeface="Arial" panose="020B0604020202020204" pitchFamily="34" charset="0"/>
              </a:defRPr>
            </a:lvl1pPr>
            <a:lvl2pPr marL="914400" indent="-457200">
              <a:lnSpc>
                <a:spcPts val="2600"/>
              </a:lnSpc>
              <a:spcBef>
                <a:spcPts val="1600"/>
              </a:spcBef>
              <a:buFont typeface="+mj-lt"/>
              <a:buAutoNum type="arabicPeriod"/>
              <a:defRPr sz="2000">
                <a:solidFill>
                  <a:srgbClr val="26245E"/>
                </a:solidFill>
                <a:latin typeface="Arial" panose="020B0604020202020204" pitchFamily="34" charset="0"/>
                <a:ea typeface="Arial" panose="020B0604020202020204" pitchFamily="34" charset="0"/>
                <a:cs typeface="Arial" panose="020B0604020202020204" pitchFamily="34" charset="0"/>
              </a:defRPr>
            </a:lvl2pPr>
            <a:lvl3pPr marL="1371600" indent="-457200">
              <a:lnSpc>
                <a:spcPts val="2600"/>
              </a:lnSpc>
              <a:spcBef>
                <a:spcPts val="1600"/>
              </a:spcBef>
              <a:buFont typeface="+mj-lt"/>
              <a:buAutoNum type="arabicPeriod"/>
              <a:defRPr sz="2000">
                <a:solidFill>
                  <a:srgbClr val="26245E"/>
                </a:solidFill>
                <a:latin typeface="Arial" panose="020B0604020202020204" pitchFamily="34" charset="0"/>
                <a:ea typeface="Arial" panose="020B0604020202020204" pitchFamily="34" charset="0"/>
                <a:cs typeface="Arial" panose="020B0604020202020204" pitchFamily="34" charset="0"/>
              </a:defRPr>
            </a:lvl3pPr>
            <a:lvl4pPr marL="1828800" indent="-457200">
              <a:lnSpc>
                <a:spcPts val="2600"/>
              </a:lnSpc>
              <a:spcBef>
                <a:spcPts val="1600"/>
              </a:spcBef>
              <a:buFont typeface="+mj-lt"/>
              <a:buAutoNum type="arabicPeriod"/>
              <a:defRPr sz="2000">
                <a:solidFill>
                  <a:srgbClr val="26245E"/>
                </a:solidFill>
                <a:latin typeface="Arial" panose="020B0604020202020204" pitchFamily="34" charset="0"/>
                <a:ea typeface="Arial" panose="020B0604020202020204" pitchFamily="34" charset="0"/>
                <a:cs typeface="Arial" panose="020B0604020202020204" pitchFamily="34" charset="0"/>
              </a:defRPr>
            </a:lvl4pPr>
            <a:lvl5pPr marL="2286000" indent="-457200">
              <a:lnSpc>
                <a:spcPts val="2600"/>
              </a:lnSpc>
              <a:spcBef>
                <a:spcPts val="1600"/>
              </a:spcBef>
              <a:buFont typeface="+mj-lt"/>
              <a:buAutoNum type="arabicPeriod"/>
              <a:defRPr sz="2000">
                <a:solidFill>
                  <a:srgbClr val="26245E"/>
                </a:solidFill>
                <a:latin typeface="Arial" panose="020B0604020202020204" pitchFamily="34" charset="0"/>
                <a:ea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9080994" y="6406046"/>
            <a:ext cx="2743200" cy="365125"/>
          </a:xfrm>
          <a:prstGeom prst="rect">
            <a:avLst/>
          </a:prstGeom>
        </p:spPr>
        <p:txBody>
          <a:bodyPr/>
          <a:lstStyle>
            <a:lvl1pPr algn="r">
              <a:defRPr sz="1050" b="0" i="0">
                <a:solidFill>
                  <a:schemeClr val="bg1">
                    <a:lumMod val="50000"/>
                  </a:schemeClr>
                </a:solidFill>
                <a:latin typeface="Arial" charset="0"/>
                <a:ea typeface="Arial" charset="0"/>
                <a:cs typeface="Arial" charset="0"/>
              </a:defRPr>
            </a:lvl1pPr>
          </a:lstStyle>
          <a:p>
            <a:fld id="{8E984537-86A2-A440-87A3-F69445D19A1D}" type="slidenum">
              <a:rPr lang="en-US" smtClean="0"/>
              <a:pPr/>
              <a:t>‹#›</a:t>
            </a:fld>
            <a:endParaRPr lang="en-US"/>
          </a:p>
        </p:txBody>
      </p:sp>
      <p:sp>
        <p:nvSpPr>
          <p:cNvPr id="10" name="Title 1">
            <a:extLst>
              <a:ext uri="{FF2B5EF4-FFF2-40B4-BE49-F238E27FC236}">
                <a16:creationId xmlns:a16="http://schemas.microsoft.com/office/drawing/2014/main" id="{E337115D-EC2C-D848-8336-3274987B7A2B}"/>
              </a:ext>
            </a:extLst>
          </p:cNvPr>
          <p:cNvSpPr>
            <a:spLocks noGrp="1"/>
          </p:cNvSpPr>
          <p:nvPr>
            <p:ph type="title"/>
          </p:nvPr>
        </p:nvSpPr>
        <p:spPr>
          <a:xfrm>
            <a:off x="342831" y="315765"/>
            <a:ext cx="10515600" cy="1325563"/>
          </a:xfrm>
          <a:prstGeom prst="rect">
            <a:avLst/>
          </a:prstGeom>
        </p:spPr>
        <p:txBody>
          <a:bodyPr/>
          <a:lstStyle>
            <a:lvl1pPr>
              <a:defRPr sz="3200" b="1">
                <a:solidFill>
                  <a:srgbClr val="26245E"/>
                </a:solidFill>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9001676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C6CE33-203A-D04C-9C2B-5CF4DE687109}"/>
              </a:ext>
            </a:extLst>
          </p:cNvPr>
          <p:cNvSpPr>
            <a:spLocks noGrp="1"/>
          </p:cNvSpPr>
          <p:nvPr>
            <p:ph sz="quarter" idx="14" hasCustomPrompt="1"/>
          </p:nvPr>
        </p:nvSpPr>
        <p:spPr>
          <a:xfrm>
            <a:off x="212400" y="5918400"/>
            <a:ext cx="11799900" cy="437827"/>
          </a:xfrm>
        </p:spPr>
        <p:txBody>
          <a:bodyPr anchor="b"/>
          <a:lstStyle>
            <a:lvl1pPr>
              <a:lnSpc>
                <a:spcPct val="100000"/>
              </a:lnSpc>
              <a:spcAft>
                <a:spcPts val="300"/>
              </a:spcAft>
              <a:defRPr sz="900"/>
            </a:lvl1pPr>
          </a:lstStyle>
          <a:p>
            <a:pPr lvl="0"/>
            <a:r>
              <a:rPr lang="en-US"/>
              <a:t>Footnotes</a:t>
            </a:r>
          </a:p>
        </p:txBody>
      </p:sp>
      <p:sp>
        <p:nvSpPr>
          <p:cNvPr id="7" name="Title 1">
            <a:extLst>
              <a:ext uri="{FF2B5EF4-FFF2-40B4-BE49-F238E27FC236}">
                <a16:creationId xmlns:a16="http://schemas.microsoft.com/office/drawing/2014/main" id="{D0F05C5F-D63F-864F-B72B-4ABA4966F522}"/>
              </a:ext>
            </a:extLst>
          </p:cNvPr>
          <p:cNvSpPr>
            <a:spLocks noGrp="1"/>
          </p:cNvSpPr>
          <p:nvPr>
            <p:ph type="title"/>
          </p:nvPr>
        </p:nvSpPr>
        <p:spPr>
          <a:xfrm>
            <a:off x="342000" y="360000"/>
            <a:ext cx="11458800" cy="676800"/>
          </a:xfrm>
        </p:spPr>
        <p:txBody>
          <a:bodyPr lIns="0" tIns="0" anchor="t"/>
          <a:lstStyle/>
          <a:p>
            <a:r>
              <a:rPr lang="en-US"/>
              <a:t>Click to edit Master title style</a:t>
            </a:r>
            <a:endParaRPr lang="en-CA"/>
          </a:p>
        </p:txBody>
      </p:sp>
    </p:spTree>
    <p:extLst>
      <p:ext uri="{BB962C8B-B14F-4D97-AF65-F5344CB8AC3E}">
        <p14:creationId xmlns:p14="http://schemas.microsoft.com/office/powerpoint/2010/main" val="3366915027"/>
      </p:ext>
    </p:extLst>
  </p:cSld>
  <p:clrMapOvr>
    <a:masterClrMapping/>
  </p:clrMapOvr>
  <p:extLst>
    <p:ext uri="{DCECCB84-F9BA-43D5-87BE-67443E8EF086}">
      <p15:sldGuideLst xmlns:p15="http://schemas.microsoft.com/office/powerpoint/2012/main">
        <p15:guide id="1" orient="horz" pos="727">
          <p15:clr>
            <a:srgbClr val="FBAE40"/>
          </p15:clr>
        </p15:guide>
        <p15:guide id="3" pos="275">
          <p15:clr>
            <a:srgbClr val="FBAE40"/>
          </p15:clr>
        </p15:guide>
        <p15:guide id="4" pos="727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1CA76-7CE2-4970-BD02-33A3CA0C887D}"/>
              </a:ext>
            </a:extLst>
          </p:cNvPr>
          <p:cNvSpPr>
            <a:spLocks noGrp="1"/>
          </p:cNvSpPr>
          <p:nvPr>
            <p:ph type="title"/>
          </p:nvPr>
        </p:nvSpPr>
        <p:spPr/>
        <p:txBody>
          <a:bodyPr>
            <a:normAutofit/>
          </a:bodyPr>
          <a:lstStyle>
            <a:lvl1pPr>
              <a:defRPr sz="3200" b="1">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11B8D69F-3700-4BCF-955E-8225131836CE}"/>
              </a:ext>
            </a:extLst>
          </p:cNvPr>
          <p:cNvSpPr>
            <a:spLocks noGrp="1"/>
          </p:cNvSpPr>
          <p:nvPr>
            <p:ph idx="1"/>
          </p:nvPr>
        </p:nvSpPr>
        <p:spPr>
          <a:xfrm>
            <a:off x="380999" y="1280160"/>
            <a:ext cx="11704164" cy="4825821"/>
          </a:xfrm>
        </p:spPr>
        <p:txBody>
          <a:bodyPr/>
          <a:lstStyle>
            <a:lvl1pPr>
              <a:lnSpc>
                <a:spcPct val="100000"/>
              </a:lnSpc>
              <a:defRPr sz="2400">
                <a:latin typeface="Arial" panose="020B0604020202020204" pitchFamily="34" charset="0"/>
                <a:cs typeface="Arial" panose="020B0604020202020204" pitchFamily="34" charset="0"/>
              </a:defRPr>
            </a:lvl1pPr>
            <a:lvl2pPr>
              <a:lnSpc>
                <a:spcPct val="100000"/>
              </a:lnSpc>
              <a:defRPr sz="2000">
                <a:latin typeface="Arial" panose="020B0604020202020204" pitchFamily="34" charset="0"/>
                <a:cs typeface="Arial" panose="020B0604020202020204" pitchFamily="34" charset="0"/>
              </a:defRPr>
            </a:lvl2pPr>
            <a:lvl3pPr>
              <a:lnSpc>
                <a:spcPct val="100000"/>
              </a:lnSpc>
              <a:defRPr sz="1800">
                <a:latin typeface="Arial" panose="020B0604020202020204" pitchFamily="34" charset="0"/>
                <a:cs typeface="Arial" panose="020B0604020202020204" pitchFamily="34" charset="0"/>
              </a:defRPr>
            </a:lvl3pPr>
            <a:lvl4pPr>
              <a:lnSpc>
                <a:spcPct val="100000"/>
              </a:lnSpc>
              <a:defRPr sz="1600">
                <a:latin typeface="Arial" panose="020B0604020202020204" pitchFamily="34" charset="0"/>
                <a:cs typeface="Arial" panose="020B0604020202020204" pitchFamily="34" charset="0"/>
              </a:defRPr>
            </a:lvl4pPr>
            <a:lvl5pPr>
              <a:lnSpc>
                <a:spcPct val="100000"/>
              </a:lnSpc>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996E147-CA84-4258-821B-C5DD5FF2454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18F977-6C15-49B1-AA07-BEE9975E7737}" type="slidenum">
              <a:rPr kumimoji="0" lang="en-US" sz="1200" b="0" i="0" u="none" strike="noStrike" kern="1200" cap="none" spc="0" normalizeH="0" baseline="0" noProof="0" smtClean="0">
                <a:ln>
                  <a:noFill/>
                </a:ln>
                <a:solidFill>
                  <a:srgbClr val="262261">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262261">
                  <a:tint val="75000"/>
                </a:srgbClr>
              </a:solidFill>
              <a:effectLst/>
              <a:uLnTx/>
              <a:uFillTx/>
              <a:latin typeface="Arial" panose="020B0604020202020204"/>
              <a:ea typeface="+mn-ea"/>
              <a:cs typeface="+mn-cs"/>
            </a:endParaRPr>
          </a:p>
        </p:txBody>
      </p:sp>
      <p:sp>
        <p:nvSpPr>
          <p:cNvPr id="8" name="Text Placeholder 7">
            <a:extLst>
              <a:ext uri="{FF2B5EF4-FFF2-40B4-BE49-F238E27FC236}">
                <a16:creationId xmlns:a16="http://schemas.microsoft.com/office/drawing/2014/main" id="{66C76C54-2CFF-6D40-B53F-7312826CFBE1}"/>
              </a:ext>
            </a:extLst>
          </p:cNvPr>
          <p:cNvSpPr>
            <a:spLocks noGrp="1"/>
          </p:cNvSpPr>
          <p:nvPr>
            <p:ph type="body" sz="quarter" idx="13" hasCustomPrompt="1"/>
          </p:nvPr>
        </p:nvSpPr>
        <p:spPr>
          <a:xfrm>
            <a:off x="380999" y="6105981"/>
            <a:ext cx="11097410" cy="501650"/>
          </a:xfrm>
        </p:spPr>
        <p:txBody>
          <a:bodyPr anchor="b">
            <a:normAutofit/>
          </a:bodyPr>
          <a:lstStyle>
            <a:lvl1pPr marL="0" indent="0">
              <a:buNone/>
              <a:defRPr sz="900">
                <a:latin typeface="Arial" panose="020B0604020202020204" pitchFamily="34" charset="0"/>
                <a:cs typeface="Arial" panose="020B0604020202020204" pitchFamily="34" charset="0"/>
              </a:defRPr>
            </a:lvl1pPr>
          </a:lstStyle>
          <a:p>
            <a:pPr lvl="0"/>
            <a:r>
              <a:rPr lang="en-US"/>
              <a:t>References/Footnotes/Abbreviations</a:t>
            </a:r>
          </a:p>
        </p:txBody>
      </p:sp>
    </p:spTree>
    <p:extLst>
      <p:ext uri="{BB962C8B-B14F-4D97-AF65-F5344CB8AC3E}">
        <p14:creationId xmlns:p14="http://schemas.microsoft.com/office/powerpoint/2010/main" val="980431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C50F3C"/>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CA030-B9BB-F44B-87E8-9D88D615959F}"/>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609600" y="1658249"/>
            <a:ext cx="10058400" cy="2387600"/>
          </a:xfrm>
          <a:prstGeom prst="rect">
            <a:avLst/>
          </a:prstGeom>
        </p:spPr>
        <p:txBody>
          <a:bodyPr anchor="b"/>
          <a:lstStyle>
            <a:lvl1pPr algn="l">
              <a:lnSpc>
                <a:spcPct val="80000"/>
              </a:lnSpc>
              <a:defRPr sz="5000" b="1" i="0" spc="0" baseline="0">
                <a:solidFill>
                  <a:schemeClr val="bg1"/>
                </a:solidFill>
                <a:latin typeface="Trebuchet MS" panose="020B070302020209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609600" y="4077886"/>
            <a:ext cx="10058400" cy="1655762"/>
          </a:xfrm>
          <a:prstGeom prst="rect">
            <a:avLst/>
          </a:prstGeom>
        </p:spPr>
        <p:txBody>
          <a:bodyPr anchor="t">
            <a:noAutofit/>
          </a:bodyPr>
          <a:lstStyle>
            <a:lvl1pPr marL="0" indent="0" algn="l">
              <a:lnSpc>
                <a:spcPct val="110000"/>
              </a:lnSpc>
              <a:buNone/>
              <a:defRPr sz="1500" b="0" i="0" kern="800" spc="300" baseline="0">
                <a:solidFill>
                  <a:schemeClr val="bg2">
                    <a:lumMod val="20000"/>
                    <a:lumOff val="80000"/>
                  </a:schemeClr>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1776B36C-1ADE-4B47-A218-99AEE676BE57}"/>
              </a:ext>
            </a:extLst>
          </p:cNvPr>
          <p:cNvPicPr>
            <a:picLocks noChangeAspect="1"/>
          </p:cNvPicPr>
          <p:nvPr userDrawn="1"/>
        </p:nvPicPr>
        <p:blipFill>
          <a:blip r:embed="rId2"/>
          <a:stretch>
            <a:fillRect/>
          </a:stretch>
        </p:blipFill>
        <p:spPr>
          <a:xfrm>
            <a:off x="11784591" y="6415616"/>
            <a:ext cx="196394" cy="261858"/>
          </a:xfrm>
          <a:prstGeom prst="rect">
            <a:avLst/>
          </a:prstGeom>
        </p:spPr>
      </p:pic>
      <p:pic>
        <p:nvPicPr>
          <p:cNvPr id="6" name="Picture 5">
            <a:extLst>
              <a:ext uri="{FF2B5EF4-FFF2-40B4-BE49-F238E27FC236}">
                <a16:creationId xmlns:a16="http://schemas.microsoft.com/office/drawing/2014/main" id="{2B0F7620-0E7C-AB48-9117-2E580F93F8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3279" y="637899"/>
            <a:ext cx="1793826" cy="496752"/>
          </a:xfrm>
          <a:prstGeom prst="rect">
            <a:avLst/>
          </a:prstGeom>
        </p:spPr>
      </p:pic>
    </p:spTree>
    <p:extLst>
      <p:ext uri="{BB962C8B-B14F-4D97-AF65-F5344CB8AC3E}">
        <p14:creationId xmlns:p14="http://schemas.microsoft.com/office/powerpoint/2010/main" val="36637281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C50F3C"/>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CA030-B9BB-F44B-87E8-9D88D615959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609600" y="1658249"/>
            <a:ext cx="10058400" cy="2387600"/>
          </a:xfrm>
          <a:prstGeom prst="rect">
            <a:avLst/>
          </a:prstGeom>
        </p:spPr>
        <p:txBody>
          <a:bodyPr anchor="b"/>
          <a:lstStyle>
            <a:lvl1pPr algn="l">
              <a:lnSpc>
                <a:spcPct val="80000"/>
              </a:lnSpc>
              <a:defRPr sz="5000" b="1" i="0" spc="0" baseline="0">
                <a:solidFill>
                  <a:schemeClr val="bg1"/>
                </a:solidFill>
                <a:latin typeface="Trebuchet MS" panose="020B070302020209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609600" y="4077886"/>
            <a:ext cx="10058400" cy="1655762"/>
          </a:xfrm>
          <a:prstGeom prst="rect">
            <a:avLst/>
          </a:prstGeom>
        </p:spPr>
        <p:txBody>
          <a:bodyPr anchor="t">
            <a:noAutofit/>
          </a:bodyPr>
          <a:lstStyle>
            <a:lvl1pPr marL="0" indent="0" algn="l">
              <a:lnSpc>
                <a:spcPct val="110000"/>
              </a:lnSpc>
              <a:buNone/>
              <a:defRPr sz="1500" b="0" i="0" kern="800" spc="300" baseline="0">
                <a:solidFill>
                  <a:schemeClr val="bg2">
                    <a:lumMod val="20000"/>
                    <a:lumOff val="80000"/>
                  </a:schemeClr>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1776B36C-1ADE-4B47-A218-99AEE676BE57}"/>
              </a:ext>
            </a:extLst>
          </p:cNvPr>
          <p:cNvPicPr>
            <a:picLocks noChangeAspect="1"/>
          </p:cNvPicPr>
          <p:nvPr userDrawn="1"/>
        </p:nvPicPr>
        <p:blipFill>
          <a:blip r:embed="rId2"/>
          <a:stretch>
            <a:fillRect/>
          </a:stretch>
        </p:blipFill>
        <p:spPr>
          <a:xfrm>
            <a:off x="11784591" y="6415616"/>
            <a:ext cx="196394" cy="261858"/>
          </a:xfrm>
          <a:prstGeom prst="rect">
            <a:avLst/>
          </a:prstGeom>
        </p:spPr>
      </p:pic>
      <p:pic>
        <p:nvPicPr>
          <p:cNvPr id="6" name="Picture 5">
            <a:extLst>
              <a:ext uri="{FF2B5EF4-FFF2-40B4-BE49-F238E27FC236}">
                <a16:creationId xmlns:a16="http://schemas.microsoft.com/office/drawing/2014/main" id="{2B0F7620-0E7C-AB48-9117-2E580F93F8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3279" y="637899"/>
            <a:ext cx="1793826" cy="496752"/>
          </a:xfrm>
          <a:prstGeom prst="rect">
            <a:avLst/>
          </a:prstGeom>
        </p:spPr>
      </p:pic>
    </p:spTree>
    <p:extLst>
      <p:ext uri="{BB962C8B-B14F-4D97-AF65-F5344CB8AC3E}">
        <p14:creationId xmlns:p14="http://schemas.microsoft.com/office/powerpoint/2010/main" val="200418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ey Point - Red 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mj-lt"/>
              </a:defRPr>
            </a:lvl1pPr>
          </a:lstStyle>
          <a:p>
            <a:r>
              <a:rPr lang="en-US"/>
              <a:t>Click to edit master title style</a:t>
            </a:r>
          </a:p>
        </p:txBody>
      </p:sp>
      <p:pic>
        <p:nvPicPr>
          <p:cNvPr id="8" name="Picture 7">
            <a:extLst>
              <a:ext uri="{FF2B5EF4-FFF2-40B4-BE49-F238E27FC236}">
                <a16:creationId xmlns:a16="http://schemas.microsoft.com/office/drawing/2014/main" id="{E531A395-5299-7D44-A1C5-492B77DA57B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39741995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ey Point - Red 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prstGeom prst="rect">
            <a:avLst/>
          </a:prstGeom>
          <a:ln w="3175">
            <a:noFill/>
          </a:ln>
        </p:spPr>
        <p:txBody>
          <a:bodyPr anchor="ctr"/>
          <a:lstStyle>
            <a:lvl1pPr algn="ctr">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8" name="Picture 7">
            <a:extLst>
              <a:ext uri="{FF2B5EF4-FFF2-40B4-BE49-F238E27FC236}">
                <a16:creationId xmlns:a16="http://schemas.microsoft.com/office/drawing/2014/main" id="{E531A395-5299-7D44-A1C5-492B77DA57BE}"/>
              </a:ext>
            </a:extLst>
          </p:cNvPr>
          <p:cNvPicPr>
            <a:picLocks noChangeAspect="1"/>
          </p:cNvPicPr>
          <p:nvPr userDrawn="1"/>
        </p:nvPicPr>
        <p:blipFill>
          <a:blip r:embed="rId2"/>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12558209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ey Point - Blue 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rgbClr val="20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prstGeom prst="rect">
            <a:avLst/>
          </a:prstGeom>
          <a:ln w="3175">
            <a:noFill/>
          </a:ln>
        </p:spPr>
        <p:txBody>
          <a:bodyPr anchor="ctr"/>
          <a:lstStyle>
            <a:lvl1pPr algn="ctr">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8" name="Picture 7">
            <a:extLst>
              <a:ext uri="{FF2B5EF4-FFF2-40B4-BE49-F238E27FC236}">
                <a16:creationId xmlns:a16="http://schemas.microsoft.com/office/drawing/2014/main" id="{E531A395-5299-7D44-A1C5-492B77DA57BE}"/>
              </a:ext>
            </a:extLst>
          </p:cNvPr>
          <p:cNvPicPr>
            <a:picLocks noChangeAspect="1"/>
          </p:cNvPicPr>
          <p:nvPr userDrawn="1"/>
        </p:nvPicPr>
        <p:blipFill>
          <a:blip r:embed="rId2"/>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5427762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ey Point - Re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prstGeom prst="rect">
            <a:avLst/>
          </a:prstGeom>
          <a:ln w="3175">
            <a:noFill/>
          </a:ln>
        </p:spPr>
        <p:txBody>
          <a:bodyPr anchor="ctr"/>
          <a:lstStyle>
            <a:lvl1pPr algn="ctr">
              <a:lnSpc>
                <a:spcPct val="100000"/>
              </a:lnSpc>
              <a:defRPr sz="4500" b="1" i="0">
                <a:solidFill>
                  <a:srgbClr val="C50F3C"/>
                </a:solidFill>
                <a:latin typeface="Trebuchet MS" panose="020B0703020202090204" pitchFamily="34" charset="0"/>
              </a:defRPr>
            </a:lvl1pPr>
          </a:lstStyle>
          <a:p>
            <a:r>
              <a:rPr lang="en-US"/>
              <a:t>Click to edit master title style</a:t>
            </a:r>
          </a:p>
        </p:txBody>
      </p:sp>
      <p:pic>
        <p:nvPicPr>
          <p:cNvPr id="5" name="Picture 4">
            <a:extLst>
              <a:ext uri="{FF2B5EF4-FFF2-40B4-BE49-F238E27FC236}">
                <a16:creationId xmlns:a16="http://schemas.microsoft.com/office/drawing/2014/main" id="{E4C15627-71F4-D94E-9E76-16A5E0A7B8EE}"/>
              </a:ext>
            </a:extLst>
          </p:cNvPr>
          <p:cNvPicPr>
            <a:picLocks noChangeAspect="1"/>
          </p:cNvPicPr>
          <p:nvPr userDrawn="1"/>
        </p:nvPicPr>
        <p:blipFill>
          <a:blip r:embed="rId2"/>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11758614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ey Point - Blue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prstGeom prst="rect">
            <a:avLst/>
          </a:prstGeom>
          <a:ln w="3175">
            <a:noFill/>
          </a:ln>
        </p:spPr>
        <p:txBody>
          <a:bodyPr anchor="ctr"/>
          <a:lstStyle>
            <a:lvl1pPr algn="ctr">
              <a:lnSpc>
                <a:spcPct val="100000"/>
              </a:lnSpc>
              <a:defRPr sz="4500" b="1" i="0">
                <a:solidFill>
                  <a:schemeClr val="accent1"/>
                </a:solidFill>
                <a:latin typeface="Trebuchet MS" panose="020B0703020202090204" pitchFamily="34" charset="0"/>
              </a:defRPr>
            </a:lvl1pPr>
          </a:lstStyle>
          <a:p>
            <a:r>
              <a:rPr lang="en-US"/>
              <a:t>Click to edit master title style</a:t>
            </a:r>
          </a:p>
        </p:txBody>
      </p:sp>
      <p:pic>
        <p:nvPicPr>
          <p:cNvPr id="5" name="Picture 4">
            <a:extLst>
              <a:ext uri="{FF2B5EF4-FFF2-40B4-BE49-F238E27FC236}">
                <a16:creationId xmlns:a16="http://schemas.microsoft.com/office/drawing/2014/main" id="{E4C15627-71F4-D94E-9E76-16A5E0A7B8EE}"/>
              </a:ext>
            </a:extLst>
          </p:cNvPr>
          <p:cNvPicPr>
            <a:picLocks noChangeAspect="1"/>
          </p:cNvPicPr>
          <p:nvPr userDrawn="1"/>
        </p:nvPicPr>
        <p:blipFill>
          <a:blip r:embed="rId2"/>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34275223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ey Point -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CF386F-4435-1E40-A8ED-AFFEAC3031C6}"/>
              </a:ext>
            </a:extLst>
          </p:cNvPr>
          <p:cNvSpPr>
            <a:spLocks noGrp="1"/>
          </p:cNvSpPr>
          <p:nvPr>
            <p:ph type="pic" sz="quarter" idx="13"/>
          </p:nvPr>
        </p:nvSpPr>
        <p:spPr>
          <a:xfrm>
            <a:off x="0" y="0"/>
            <a:ext cx="12192000" cy="6858000"/>
          </a:xfrm>
          <a:prstGeom prst="rect">
            <a:avLst/>
          </a:prstGeom>
        </p:spPr>
        <p:txBody>
          <a:bodyPr/>
          <a:lstStyle>
            <a:lvl1pPr marL="0" indent="0">
              <a:buNone/>
              <a:defRPr/>
            </a:lvl1pPr>
          </a:lstStyle>
          <a:p>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8200" y="3932482"/>
            <a:ext cx="10515600" cy="1895109"/>
          </a:xfrm>
          <a:prstGeom prst="rect">
            <a:avLst/>
          </a:prstGeom>
          <a:ln w="3175">
            <a:noFill/>
          </a:ln>
        </p:spPr>
        <p:txBody>
          <a:bodyPr anchor="ctr"/>
          <a:lstStyle>
            <a:lvl1pPr algn="ctr">
              <a:lnSpc>
                <a:spcPct val="80000"/>
              </a:lnSpc>
              <a:defRPr sz="5500" b="1" i="0" spc="300">
                <a:solidFill>
                  <a:schemeClr val="bg1"/>
                </a:solidFill>
                <a:effectLst>
                  <a:outerShdw blurRad="127000" dist="38100" dir="5400000" algn="t" rotWithShape="0">
                    <a:prstClr val="black"/>
                  </a:outerShdw>
                </a:effectLst>
                <a:latin typeface="Trebuchet MS" panose="020B0703020202090204" pitchFamily="34" charset="0"/>
              </a:defRPr>
            </a:lvl1pPr>
          </a:lstStyle>
          <a:p>
            <a:r>
              <a:rPr lang="en-US"/>
              <a:t>Click to edit master title style</a:t>
            </a:r>
          </a:p>
        </p:txBody>
      </p:sp>
      <p:pic>
        <p:nvPicPr>
          <p:cNvPr id="7" name="Picture 6">
            <a:extLst>
              <a:ext uri="{FF2B5EF4-FFF2-40B4-BE49-F238E27FC236}">
                <a16:creationId xmlns:a16="http://schemas.microsoft.com/office/drawing/2014/main" id="{833D4413-B16E-B048-AA99-4B9BAA9B49B6}"/>
              </a:ext>
            </a:extLst>
          </p:cNvPr>
          <p:cNvPicPr>
            <a:picLocks noChangeAspect="1"/>
          </p:cNvPicPr>
          <p:nvPr userDrawn="1"/>
        </p:nvPicPr>
        <p:blipFill>
          <a:blip r:embed="rId2"/>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33975711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Divider -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p:nvPr>
        </p:nvSpPr>
        <p:spPr>
          <a:xfrm>
            <a:off x="1" y="0"/>
            <a:ext cx="12191998" cy="6858000"/>
          </a:xfrm>
          <a:prstGeom prst="rect">
            <a:avLst/>
          </a:prstGeom>
        </p:spPr>
        <p:txBody>
          <a:bodyPr/>
          <a:lstStyle>
            <a:lvl1pPr marL="0" indent="0">
              <a:buNone/>
              <a:defRPr/>
            </a:lvl1pPr>
          </a:lstStyle>
          <a:p>
            <a:endParaRPr lang="en-US"/>
          </a:p>
        </p:txBody>
      </p:sp>
      <p:sp>
        <p:nvSpPr>
          <p:cNvPr id="8" name="Content Placeholder 2">
            <a:extLst>
              <a:ext uri="{FF2B5EF4-FFF2-40B4-BE49-F238E27FC236}">
                <a16:creationId xmlns:a16="http://schemas.microsoft.com/office/drawing/2014/main" id="{F33E1CBD-1A22-C34C-8DC4-474E34B2CDFB}"/>
              </a:ext>
            </a:extLst>
          </p:cNvPr>
          <p:cNvSpPr>
            <a:spLocks noGrp="1"/>
          </p:cNvSpPr>
          <p:nvPr>
            <p:ph sz="half" idx="1" hasCustomPrompt="1"/>
          </p:nvPr>
        </p:nvSpPr>
        <p:spPr>
          <a:xfrm>
            <a:off x="0" y="957364"/>
            <a:ext cx="5939883" cy="4943272"/>
          </a:xfrm>
          <a:prstGeom prst="rect">
            <a:avLst/>
          </a:prstGeom>
          <a:solidFill>
            <a:srgbClr val="C50F3C"/>
          </a:solidFill>
        </p:spPr>
        <p:txBody>
          <a:bodyPr lIns="914400" tIns="914400" rIns="914400" bIns="914400" anchor="ctr">
            <a:normAutofit/>
          </a:bodyPr>
          <a:lstStyle>
            <a:lvl1pPr marL="0" indent="0" algn="ctr">
              <a:lnSpc>
                <a:spcPct val="80000"/>
              </a:lnSpc>
              <a:buNone/>
              <a:defRPr sz="32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Tree>
    <p:extLst>
      <p:ext uri="{BB962C8B-B14F-4D97-AF65-F5344CB8AC3E}">
        <p14:creationId xmlns:p14="http://schemas.microsoft.com/office/powerpoint/2010/main" val="32004338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genda/Lis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C5E49E7-6ADE-DD40-AD32-5A28176B24BC}"/>
              </a:ext>
            </a:extLst>
          </p:cNvPr>
          <p:cNvSpPr/>
          <p:nvPr userDrawn="1"/>
        </p:nvSpPr>
        <p:spPr>
          <a:xfrm>
            <a:off x="4249783" y="0"/>
            <a:ext cx="79422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5C0A2E-84ED-694A-8D40-40A9466155D7}"/>
              </a:ext>
            </a:extLst>
          </p:cNvPr>
          <p:cNvSpPr/>
          <p:nvPr userDrawn="1"/>
        </p:nvSpPr>
        <p:spPr>
          <a:xfrm>
            <a:off x="0" y="0"/>
            <a:ext cx="424978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357187" y="1189899"/>
            <a:ext cx="3535407" cy="4351338"/>
          </a:xfrm>
          <a:prstGeom prst="rect">
            <a:avLst/>
          </a:prstGeom>
        </p:spPr>
        <p:txBody>
          <a:bodyPr anchor="ctr">
            <a:normAutofit/>
          </a:bodyPr>
          <a:lstStyle>
            <a:lvl1pPr marL="0" indent="0" algn="ctr">
              <a:lnSpc>
                <a:spcPct val="80000"/>
              </a:lnSpc>
              <a:buNone/>
              <a:defRPr sz="50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pic>
        <p:nvPicPr>
          <p:cNvPr id="8" name="Picture 7">
            <a:extLst>
              <a:ext uri="{FF2B5EF4-FFF2-40B4-BE49-F238E27FC236}">
                <a16:creationId xmlns:a16="http://schemas.microsoft.com/office/drawing/2014/main" id="{B9753706-DED6-894F-BE2A-F4DA16AF10A4}"/>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12" name="Text Placeholder 11">
            <a:extLst>
              <a:ext uri="{FF2B5EF4-FFF2-40B4-BE49-F238E27FC236}">
                <a16:creationId xmlns:a16="http://schemas.microsoft.com/office/drawing/2014/main" id="{CAEB27AF-DD57-7246-971E-7506C050812B}"/>
              </a:ext>
            </a:extLst>
          </p:cNvPr>
          <p:cNvSpPr>
            <a:spLocks noGrp="1"/>
          </p:cNvSpPr>
          <p:nvPr>
            <p:ph type="body" sz="quarter" idx="13" hasCustomPrompt="1"/>
          </p:nvPr>
        </p:nvSpPr>
        <p:spPr>
          <a:xfrm>
            <a:off x="4606972" y="1409700"/>
            <a:ext cx="7157992" cy="4666456"/>
          </a:xfrm>
          <a:prstGeom prst="rect">
            <a:avLst/>
          </a:prstGeom>
        </p:spPr>
        <p:txBody>
          <a:bodyPr anchor="t"/>
          <a:lstStyle>
            <a:lvl1pPr marL="457200" indent="-457200">
              <a:lnSpc>
                <a:spcPct val="110000"/>
              </a:lnSpc>
              <a:buFont typeface="+mj-lt"/>
              <a:buAutoNum type="arabicPeriod"/>
              <a:defRPr sz="2000">
                <a:solidFill>
                  <a:schemeClr val="tx1"/>
                </a:solidFill>
                <a:latin typeface="+mn-lt"/>
              </a:defRPr>
            </a:lvl1pPr>
            <a:lvl2pPr marL="800100" indent="-331788">
              <a:lnSpc>
                <a:spcPct val="110000"/>
              </a:lnSpc>
              <a:buFont typeface="+mj-lt"/>
              <a:buAutoNum type="alphaLcPeriod"/>
              <a:tabLst/>
              <a:defRPr sz="1800">
                <a:solidFill>
                  <a:schemeClr val="tx1"/>
                </a:solidFill>
                <a:latin typeface="+mn-lt"/>
              </a:defRPr>
            </a:lvl2pPr>
            <a:lvl3pPr marL="865188" indent="-342900">
              <a:buFont typeface="+mj-lt"/>
              <a:buAutoNum type="arabicPeriod"/>
              <a:defRPr/>
            </a:lvl3pPr>
            <a:lvl4pPr marL="1204913" indent="-342900">
              <a:buFont typeface="+mj-lt"/>
              <a:buAutoNum type="arabicPeriod"/>
              <a:defRPr/>
            </a:lvl4pPr>
            <a:lvl5pPr marL="1430338" indent="-228600">
              <a:buFont typeface="+mj-lt"/>
              <a:buAutoNum type="arabicPeriod"/>
              <a:defRPr/>
            </a:lvl5pPr>
          </a:lstStyle>
          <a:p>
            <a:pPr lvl="0"/>
            <a:r>
              <a:rPr lang="en-US"/>
              <a:t>Edit master text styles</a:t>
            </a:r>
          </a:p>
          <a:p>
            <a:pPr lvl="1"/>
            <a:r>
              <a:rPr lang="en-US"/>
              <a:t>Second level</a:t>
            </a:r>
          </a:p>
        </p:txBody>
      </p:sp>
      <p:sp>
        <p:nvSpPr>
          <p:cNvPr id="2" name="Footer Placeholder 1"/>
          <p:cNvSpPr>
            <a:spLocks noGrp="1"/>
          </p:cNvSpPr>
          <p:nvPr>
            <p:ph type="ftr" sz="quarter" idx="14"/>
          </p:nvPr>
        </p:nvSpPr>
        <p:spPr/>
        <p:txBody>
          <a:bodyPr/>
          <a:lstStyle/>
          <a:p>
            <a:endParaRPr lang="en-US"/>
          </a:p>
        </p:txBody>
      </p:sp>
      <p:sp>
        <p:nvSpPr>
          <p:cNvPr id="4" name="Slide Number Placeholder 3"/>
          <p:cNvSpPr>
            <a:spLocks noGrp="1"/>
          </p:cNvSpPr>
          <p:nvPr>
            <p:ph type="sldNum" sz="quarter" idx="15"/>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1805676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ent - 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357188" y="1189899"/>
            <a:ext cx="3544252" cy="4351338"/>
          </a:xfrm>
          <a:prstGeom prst="rect">
            <a:avLst/>
          </a:prstGeom>
        </p:spPr>
        <p:txBody>
          <a:bodyPr anchor="ctr">
            <a:noAutofit/>
          </a:bodyPr>
          <a:lstStyle>
            <a:lvl1pPr algn="r">
              <a:lnSpc>
                <a:spcPct val="80000"/>
              </a:lnSpc>
              <a:defRPr sz="3200" b="0" i="0">
                <a:solidFill>
                  <a:schemeClr val="accent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a:p>
        </p:txBody>
      </p:sp>
      <p:pic>
        <p:nvPicPr>
          <p:cNvPr id="8" name="Picture 7">
            <a:extLst>
              <a:ext uri="{FF2B5EF4-FFF2-40B4-BE49-F238E27FC236}">
                <a16:creationId xmlns:a16="http://schemas.microsoft.com/office/drawing/2014/main" id="{B9753706-DED6-894F-BE2A-F4DA16AF10A4}"/>
              </a:ext>
            </a:extLst>
          </p:cNvPr>
          <p:cNvPicPr>
            <a:picLocks noChangeAspect="1"/>
          </p:cNvPicPr>
          <p:nvPr userDrawn="1"/>
        </p:nvPicPr>
        <p:blipFill>
          <a:blip r:embed="rId2"/>
          <a:stretch>
            <a:fillRect/>
          </a:stretch>
        </p:blipFill>
        <p:spPr>
          <a:xfrm>
            <a:off x="11765651" y="6408817"/>
            <a:ext cx="206592" cy="275456"/>
          </a:xfrm>
          <a:prstGeom prst="rect">
            <a:avLst/>
          </a:prstGeom>
        </p:spPr>
      </p:pic>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hasCustomPrompt="1"/>
          </p:nvPr>
        </p:nvSpPr>
        <p:spPr>
          <a:xfrm>
            <a:off x="4606972" y="800327"/>
            <a:ext cx="7157992" cy="5257346"/>
          </a:xfrm>
          <a:prstGeom prst="rect">
            <a:avLst/>
          </a:prstGeom>
        </p:spPr>
        <p:txBody>
          <a:bodyPr anchor="ctr"/>
          <a:lstStyle>
            <a:lvl1pPr>
              <a:lnSpc>
                <a:spcPct val="110000"/>
              </a:lnSpc>
              <a:defRPr>
                <a:solidFill>
                  <a:schemeClr val="tx1"/>
                </a:solidFill>
              </a:defRPr>
            </a:lvl1pPr>
            <a:lvl2pPr marL="15875" indent="0">
              <a:lnSpc>
                <a:spcPct val="110000"/>
              </a:lnSpc>
              <a:buNone/>
              <a:tabLst/>
              <a:defRPr sz="1800" b="0">
                <a:solidFill>
                  <a:schemeClr val="tx1"/>
                </a:solidFill>
              </a:defRPr>
            </a:lvl2pPr>
            <a:lvl3pPr marL="287338" indent="-169863">
              <a:lnSpc>
                <a:spcPct val="110000"/>
              </a:lnSpc>
              <a:tabLst/>
              <a:defRPr sz="1600">
                <a:solidFill>
                  <a:schemeClr val="tx1"/>
                </a:solidFill>
              </a:defRPr>
            </a:lvl3pPr>
            <a:lvl4pPr marL="693738" indent="-169863">
              <a:lnSpc>
                <a:spcPct val="110000"/>
              </a:lnSpc>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2" name="Footer Placeholder 1"/>
          <p:cNvSpPr>
            <a:spLocks noGrp="1"/>
          </p:cNvSpPr>
          <p:nvPr>
            <p:ph type="ftr" sz="quarter" idx="14"/>
          </p:nvPr>
        </p:nvSpPr>
        <p:spPr/>
        <p:txBody>
          <a:bodyPr/>
          <a:lstStyle/>
          <a:p>
            <a:endParaRPr lang="en-US"/>
          </a:p>
        </p:txBody>
      </p:sp>
    </p:spTree>
    <p:extLst>
      <p:ext uri="{BB962C8B-B14F-4D97-AF65-F5344CB8AC3E}">
        <p14:creationId xmlns:p14="http://schemas.microsoft.com/office/powerpoint/2010/main" val="905969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Content - 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357188" y="1189899"/>
            <a:ext cx="3544252" cy="4351338"/>
          </a:xfrm>
          <a:prstGeom prst="rect">
            <a:avLst/>
          </a:prstGeom>
        </p:spPr>
        <p:txBody>
          <a:bodyPr anchor="ctr">
            <a:noAutofit/>
          </a:bodyPr>
          <a:lstStyle>
            <a:lvl1pPr algn="r">
              <a:lnSpc>
                <a:spcPct val="80000"/>
              </a:lnSpc>
              <a:defRPr sz="3200" b="0" i="0">
                <a:solidFill>
                  <a:schemeClr val="accent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a:p>
        </p:txBody>
      </p:sp>
      <p:pic>
        <p:nvPicPr>
          <p:cNvPr id="8" name="Picture 7">
            <a:extLst>
              <a:ext uri="{FF2B5EF4-FFF2-40B4-BE49-F238E27FC236}">
                <a16:creationId xmlns:a16="http://schemas.microsoft.com/office/drawing/2014/main" id="{B9753706-DED6-894F-BE2A-F4DA16AF10A4}"/>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hasCustomPrompt="1"/>
          </p:nvPr>
        </p:nvSpPr>
        <p:spPr>
          <a:xfrm>
            <a:off x="4606972" y="800327"/>
            <a:ext cx="7157992" cy="5257346"/>
          </a:xfrm>
          <a:prstGeom prst="rect">
            <a:avLst/>
          </a:prstGeom>
        </p:spPr>
        <p:txBody>
          <a:bodyPr anchor="ctr"/>
          <a:lstStyle>
            <a:lvl1pPr>
              <a:lnSpc>
                <a:spcPct val="110000"/>
              </a:lnSpc>
              <a:defRPr>
                <a:solidFill>
                  <a:schemeClr val="tx1"/>
                </a:solidFill>
              </a:defRPr>
            </a:lvl1pPr>
            <a:lvl2pPr marL="15875" indent="0">
              <a:lnSpc>
                <a:spcPct val="110000"/>
              </a:lnSpc>
              <a:buNone/>
              <a:tabLst/>
              <a:defRPr sz="1800" b="0">
                <a:solidFill>
                  <a:schemeClr val="tx1"/>
                </a:solidFill>
              </a:defRPr>
            </a:lvl2pPr>
            <a:lvl3pPr marL="287338" indent="-169863">
              <a:lnSpc>
                <a:spcPct val="110000"/>
              </a:lnSpc>
              <a:tabLst/>
              <a:defRPr sz="1600">
                <a:solidFill>
                  <a:schemeClr val="tx1"/>
                </a:solidFill>
              </a:defRPr>
            </a:lvl3pPr>
            <a:lvl4pPr marL="693738" indent="-169863">
              <a:lnSpc>
                <a:spcPct val="110000"/>
              </a:lnSpc>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2" name="Footer Placeholder 1"/>
          <p:cNvSpPr>
            <a:spLocks noGrp="1"/>
          </p:cNvSpPr>
          <p:nvPr>
            <p:ph type="ftr" sz="quarter" idx="14"/>
          </p:nvPr>
        </p:nvSpPr>
        <p:spPr/>
        <p:txBody>
          <a:bodyPr/>
          <a:lstStyle/>
          <a:p>
            <a:endParaRPr lang="en-US"/>
          </a:p>
        </p:txBody>
      </p:sp>
    </p:spTree>
    <p:extLst>
      <p:ext uri="{BB962C8B-B14F-4D97-AF65-F5344CB8AC3E}">
        <p14:creationId xmlns:p14="http://schemas.microsoft.com/office/powerpoint/2010/main" val="21262526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Key Comparis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49406C-54AA-BB4A-A894-DCE9A23B31DE}"/>
              </a:ext>
            </a:extLst>
          </p:cNvPr>
          <p:cNvSpPr/>
          <p:nvPr userDrawn="1"/>
        </p:nvSpPr>
        <p:spPr>
          <a:xfrm>
            <a:off x="0" y="0"/>
            <a:ext cx="6096000"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Proxima Nova Regular" panose="02000506030000020004" pitchFamily="2"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357188" y="1189899"/>
            <a:ext cx="5220003" cy="4351338"/>
          </a:xfrm>
          <a:prstGeom prst="rect">
            <a:avLst/>
          </a:prstGeom>
        </p:spPr>
        <p:txBody>
          <a:bodyPr anchor="ctr">
            <a:normAutofit/>
          </a:bodyPr>
          <a:lstStyle>
            <a:lvl1pPr algn="r">
              <a:lnSpc>
                <a:spcPct val="80000"/>
              </a:lnSpc>
              <a:defRPr sz="3200" b="1" i="0">
                <a:solidFill>
                  <a:srgbClr val="C50F3C"/>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11" name="Picture 10">
            <a:extLst>
              <a:ext uri="{FF2B5EF4-FFF2-40B4-BE49-F238E27FC236}">
                <a16:creationId xmlns:a16="http://schemas.microsoft.com/office/drawing/2014/main" id="{F1F86E1D-B041-3D46-9EA6-1DD6635C6137}"/>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189899"/>
            <a:ext cx="5150842" cy="4351338"/>
          </a:xfrm>
          <a:prstGeom prst="rect">
            <a:avLst/>
          </a:prstGeom>
        </p:spPr>
        <p:txBody>
          <a:bodyPr anchor="ctr">
            <a:normAutofit/>
          </a:bodyPr>
          <a:lstStyle>
            <a:lvl1pPr algn="l">
              <a:lnSpc>
                <a:spcPct val="80000"/>
              </a:lnSpc>
              <a:defRPr sz="3200" b="0" i="0">
                <a:solidFill>
                  <a:schemeClr val="tx1"/>
                </a:solidFill>
                <a:latin typeface="+mn-lt"/>
                <a:cs typeface="Rockwell Nova Light" panose="02060303020205020403" pitchFamily="18" charset="0"/>
              </a:defRPr>
            </a:lvl1pPr>
          </a:lstStyle>
          <a:p>
            <a:pPr lvl="0"/>
            <a:r>
              <a:rPr lang="en-US"/>
              <a:t>Edit master text styles</a:t>
            </a:r>
          </a:p>
        </p:txBody>
      </p:sp>
      <p:sp>
        <p:nvSpPr>
          <p:cNvPr id="4" name="Slide Number Placeholder 3"/>
          <p:cNvSpPr>
            <a:spLocks noGrp="1"/>
          </p:cNvSpPr>
          <p:nvPr>
            <p:ph type="sldNum" sz="quarter" idx="11"/>
          </p:nvPr>
        </p:nvSpPr>
        <p:spPr/>
        <p:txBody>
          <a:bodyPr/>
          <a:lstStyle/>
          <a:p>
            <a:fld id="{4BEAA09E-D67E-864E-8466-C38E88600C4F}" type="slidenum">
              <a:rPr lang="en-US" smtClean="0"/>
              <a:pPr/>
              <a:t>‹#›</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85029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ey Point - Blue 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rgbClr val="20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mj-lt"/>
              </a:defRPr>
            </a:lvl1pPr>
          </a:lstStyle>
          <a:p>
            <a:r>
              <a:rPr lang="en-US"/>
              <a:t>Click to edit master title style</a:t>
            </a:r>
          </a:p>
        </p:txBody>
      </p:sp>
      <p:pic>
        <p:nvPicPr>
          <p:cNvPr id="8" name="Picture 7">
            <a:extLst>
              <a:ext uri="{FF2B5EF4-FFF2-40B4-BE49-F238E27FC236}">
                <a16:creationId xmlns:a16="http://schemas.microsoft.com/office/drawing/2014/main" id="{E531A395-5299-7D44-A1C5-492B77DA57B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33276120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Key Comparison - Bl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49406C-54AA-BB4A-A894-DCE9A23B31DE}"/>
              </a:ext>
            </a:extLst>
          </p:cNvPr>
          <p:cNvSpPr/>
          <p:nvPr userDrawn="1"/>
        </p:nvSpPr>
        <p:spPr>
          <a:xfrm>
            <a:off x="0" y="0"/>
            <a:ext cx="6096000" cy="6858000"/>
          </a:xfrm>
          <a:prstGeom prst="rect">
            <a:avLst/>
          </a:prstGeom>
          <a:solidFill>
            <a:srgbClr val="20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Proxima Nova Regular" panose="02000506030000020004" pitchFamily="2"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357188" y="1189899"/>
            <a:ext cx="5220003" cy="4351338"/>
          </a:xfrm>
          <a:prstGeom prst="rect">
            <a:avLst/>
          </a:prstGeom>
          <a:ln>
            <a:noFill/>
          </a:ln>
        </p:spPr>
        <p:txBody>
          <a:bodyPr anchor="ctr">
            <a:normAutofit/>
          </a:bodyPr>
          <a:lstStyle>
            <a:lvl1pPr marL="0" indent="0" algn="r">
              <a:lnSpc>
                <a:spcPct val="80000"/>
              </a:lnSpc>
              <a:buNone/>
              <a:defRPr sz="3200" b="1" i="0">
                <a:ln>
                  <a:noFill/>
                </a:ln>
                <a:solidFill>
                  <a:schemeClr val="bg1"/>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11" name="Picture 10">
            <a:extLst>
              <a:ext uri="{FF2B5EF4-FFF2-40B4-BE49-F238E27FC236}">
                <a16:creationId xmlns:a16="http://schemas.microsoft.com/office/drawing/2014/main" id="{F1F86E1D-B041-3D46-9EA6-1DD6635C6137}"/>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189899"/>
            <a:ext cx="5150842" cy="4351338"/>
          </a:xfrm>
          <a:prstGeom prst="rect">
            <a:avLst/>
          </a:prstGeom>
        </p:spPr>
        <p:txBody>
          <a:bodyPr anchor="ctr">
            <a:normAutofit/>
          </a:bodyPr>
          <a:lstStyle>
            <a:lvl1pPr marL="0" indent="0" algn="l">
              <a:lnSpc>
                <a:spcPct val="80000"/>
              </a:lnSpc>
              <a:buNone/>
              <a:defRPr sz="4000" b="0" i="0">
                <a:solidFill>
                  <a:schemeClr val="tx1"/>
                </a:solidFill>
                <a:latin typeface="+mj-lt"/>
                <a:cs typeface="Rockwell Nova Light" panose="02060303020205020403" pitchFamily="18" charset="0"/>
              </a:defRPr>
            </a:lvl1pPr>
          </a:lstStyle>
          <a:p>
            <a:pPr lvl="0"/>
            <a:r>
              <a:rPr lang="en-US"/>
              <a:t>Edit master text styles</a:t>
            </a:r>
          </a:p>
        </p:txBody>
      </p:sp>
      <p:sp>
        <p:nvSpPr>
          <p:cNvPr id="4" name="Footer Placeholder 3"/>
          <p:cNvSpPr>
            <a:spLocks noGrp="1"/>
          </p:cNvSpPr>
          <p:nvPr>
            <p:ph type="ftr" sz="quarter" idx="11"/>
          </p:nvPr>
        </p:nvSpPr>
        <p:spPr/>
        <p:txBody>
          <a:bodyPr/>
          <a:lstStyle>
            <a:lvl1pPr>
              <a:defRPr>
                <a:latin typeface="+mj-lt"/>
              </a:defRPr>
            </a:lvl1pPr>
          </a:lstStyle>
          <a:p>
            <a:endParaRPr lang="en-US"/>
          </a:p>
        </p:txBody>
      </p:sp>
      <p:sp>
        <p:nvSpPr>
          <p:cNvPr id="5" name="Slide Number Placeholder 4"/>
          <p:cNvSpPr>
            <a:spLocks noGrp="1"/>
          </p:cNvSpPr>
          <p:nvPr>
            <p:ph type="sldNum" sz="quarter" idx="12"/>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5327844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Picture Spli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p:nvPr>
        </p:nvSpPr>
        <p:spPr>
          <a:xfrm>
            <a:off x="6095999" y="0"/>
            <a:ext cx="6095999" cy="6858000"/>
          </a:xfrm>
          <a:prstGeom prst="rect">
            <a:avLst/>
          </a:prstGeom>
        </p:spPr>
        <p:txBody>
          <a:bodyPr/>
          <a:lstStyle/>
          <a:p>
            <a:endParaRPr lang="en-US"/>
          </a:p>
        </p:txBody>
      </p:sp>
      <p:pic>
        <p:nvPicPr>
          <p:cNvPr id="15" name="Picture 14">
            <a:extLst>
              <a:ext uri="{FF2B5EF4-FFF2-40B4-BE49-F238E27FC236}">
                <a16:creationId xmlns:a16="http://schemas.microsoft.com/office/drawing/2014/main" id="{F8C30483-00F3-D64E-AAE5-F07B9B5C01D3}"/>
              </a:ext>
            </a:extLst>
          </p:cNvPr>
          <p:cNvPicPr>
            <a:picLocks noChangeAspect="1"/>
          </p:cNvPicPr>
          <p:nvPr userDrawn="1"/>
        </p:nvPicPr>
        <p:blipFill>
          <a:blip r:embed="rId2"/>
          <a:stretch>
            <a:fillRect/>
          </a:stretch>
        </p:blipFill>
        <p:spPr>
          <a:xfrm>
            <a:off x="5594406" y="6408817"/>
            <a:ext cx="206592" cy="275456"/>
          </a:xfrm>
          <a:prstGeom prst="rect">
            <a:avLst/>
          </a:prstGeom>
        </p:spPr>
      </p:pic>
      <p:sp>
        <p:nvSpPr>
          <p:cNvPr id="8" name="Content Placeholder 2">
            <a:extLst>
              <a:ext uri="{FF2B5EF4-FFF2-40B4-BE49-F238E27FC236}">
                <a16:creationId xmlns:a16="http://schemas.microsoft.com/office/drawing/2014/main" id="{A0ECE671-F431-CD4B-9BF1-7FDB1F327553}"/>
              </a:ext>
            </a:extLst>
          </p:cNvPr>
          <p:cNvSpPr>
            <a:spLocks noGrp="1"/>
          </p:cNvSpPr>
          <p:nvPr>
            <p:ph sz="half" idx="1" hasCustomPrompt="1"/>
          </p:nvPr>
        </p:nvSpPr>
        <p:spPr>
          <a:xfrm>
            <a:off x="357188" y="1189899"/>
            <a:ext cx="5220003" cy="4351338"/>
          </a:xfrm>
          <a:prstGeom prst="rect">
            <a:avLst/>
          </a:prstGeom>
        </p:spPr>
        <p:txBody>
          <a:bodyPr anchor="ctr">
            <a:normAutofit/>
          </a:bodyPr>
          <a:lstStyle>
            <a:lvl1pPr algn="ctr">
              <a:lnSpc>
                <a:spcPct val="80000"/>
              </a:lnSpc>
              <a:defRPr sz="3200" b="1" i="0">
                <a:solidFill>
                  <a:schemeClr val="accent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2" name="Footer Placeholder 1"/>
          <p:cNvSpPr>
            <a:spLocks noGrp="1"/>
          </p:cNvSpPr>
          <p:nvPr>
            <p:ph type="ftr" sz="quarter" idx="11"/>
          </p:nvPr>
        </p:nvSpPr>
        <p:spPr>
          <a:xfrm>
            <a:off x="2499361" y="6442999"/>
            <a:ext cx="2987040" cy="291492"/>
          </a:xfrm>
        </p:spPr>
        <p:txBody>
          <a:bodyPr/>
          <a:lstStyle>
            <a:lvl1pPr>
              <a:defRPr>
                <a:latin typeface="+mj-lt"/>
              </a:defRPr>
            </a:lvl1pPr>
          </a:lstStyle>
          <a:p>
            <a:endParaRPr lang="en-US"/>
          </a:p>
        </p:txBody>
      </p:sp>
      <p:sp>
        <p:nvSpPr>
          <p:cNvPr id="4" name="Slide Number Placeholder 3"/>
          <p:cNvSpPr>
            <a:spLocks noGrp="1"/>
          </p:cNvSpPr>
          <p:nvPr>
            <p:ph type="sldNum" sz="quarter" idx="12"/>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42297138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4" name="Content Placeholder 3"/>
          <p:cNvSpPr>
            <a:spLocks noGrp="1"/>
          </p:cNvSpPr>
          <p:nvPr>
            <p:ph sz="quarter" idx="10" hasCustomPrompt="1"/>
          </p:nvPr>
        </p:nvSpPr>
        <p:spPr>
          <a:xfrm>
            <a:off x="609598" y="1409700"/>
            <a:ext cx="10894997" cy="449720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4"/>
          <p:cNvSpPr>
            <a:spLocks noGrp="1"/>
          </p:cNvSpPr>
          <p:nvPr>
            <p:ph type="title"/>
          </p:nvPr>
        </p:nvSpPr>
        <p:spPr/>
        <p:txBody>
          <a:bodyPr>
            <a:noAutofit/>
          </a:bodyPr>
          <a:lstStyle/>
          <a:p>
            <a:r>
              <a:rPr lang="en-US"/>
              <a:t>Click to edit Master title style</a:t>
            </a:r>
          </a:p>
        </p:txBody>
      </p:sp>
      <p:sp>
        <p:nvSpPr>
          <p:cNvPr id="6" name="Footer Placeholder 5"/>
          <p:cNvSpPr>
            <a:spLocks noGrp="1"/>
          </p:cNvSpPr>
          <p:nvPr>
            <p:ph type="ftr" sz="quarter" idx="11"/>
          </p:nvPr>
        </p:nvSpPr>
        <p:spPr/>
        <p:txBody>
          <a:bodyPr/>
          <a:lstStyle>
            <a:lvl1pPr>
              <a:defRPr>
                <a:latin typeface="+mj-lt"/>
              </a:defRPr>
            </a:lvl1pPr>
          </a:lstStyle>
          <a:p>
            <a:endParaRPr lang="en-US"/>
          </a:p>
        </p:txBody>
      </p:sp>
      <p:sp>
        <p:nvSpPr>
          <p:cNvPr id="10" name="Slide Number Placeholder 9"/>
          <p:cNvSpPr>
            <a:spLocks noGrp="1"/>
          </p:cNvSpPr>
          <p:nvPr>
            <p:ph type="sldNum" sz="quarter" idx="12"/>
          </p:nvPr>
        </p:nvSpPr>
        <p:spPr/>
        <p:txBody>
          <a:bodyPr/>
          <a:lstStyle>
            <a:lvl1pPr>
              <a:defRPr>
                <a:latin typeface="+mj-lt"/>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42293830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5" name="Title 4"/>
          <p:cNvSpPr>
            <a:spLocks noGrp="1"/>
          </p:cNvSpPr>
          <p:nvPr>
            <p:ph type="title"/>
          </p:nvPr>
        </p:nvSpPr>
        <p:spPr/>
        <p:txBody>
          <a:bodyPr/>
          <a:lstStyle/>
          <a:p>
            <a:r>
              <a:rPr lang="en-US"/>
              <a:t>Click to edit Master title style</a:t>
            </a:r>
          </a:p>
        </p:txBody>
      </p:sp>
      <p:sp>
        <p:nvSpPr>
          <p:cNvPr id="6" name="Footer Placeholder 5"/>
          <p:cNvSpPr>
            <a:spLocks noGrp="1"/>
          </p:cNvSpPr>
          <p:nvPr>
            <p:ph type="ftr" sz="quarter" idx="11"/>
          </p:nvPr>
        </p:nvSpPr>
        <p:spPr/>
        <p:txBody>
          <a:bodyPr/>
          <a:lstStyle>
            <a:lvl1pPr>
              <a:defRPr>
                <a:latin typeface="+mj-lt"/>
              </a:defRPr>
            </a:lvl1pPr>
          </a:lstStyle>
          <a:p>
            <a:endParaRPr lang="en-US"/>
          </a:p>
        </p:txBody>
      </p:sp>
      <p:sp>
        <p:nvSpPr>
          <p:cNvPr id="10" name="Slide Number Placeholder 9"/>
          <p:cNvSpPr>
            <a:spLocks noGrp="1"/>
          </p:cNvSpPr>
          <p:nvPr>
            <p:ph type="sldNum" sz="quarter" idx="12"/>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21313682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3" name="Title 2"/>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0"/>
          </p:nvPr>
        </p:nvSpPr>
        <p:spPr>
          <a:xfrm>
            <a:off x="609599" y="1751352"/>
            <a:ext cx="5394960" cy="43329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1"/>
          </p:nvPr>
        </p:nvSpPr>
        <p:spPr>
          <a:xfrm>
            <a:off x="6144726" y="1743073"/>
            <a:ext cx="5394960" cy="43412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11"/>
          <p:cNvSpPr>
            <a:spLocks noGrp="1"/>
          </p:cNvSpPr>
          <p:nvPr>
            <p:ph type="ftr" sz="quarter" idx="12"/>
          </p:nvPr>
        </p:nvSpPr>
        <p:spPr/>
        <p:txBody>
          <a:bodyPr/>
          <a:lstStyle/>
          <a:p>
            <a:endParaRPr lang="en-US"/>
          </a:p>
        </p:txBody>
      </p:sp>
      <p:sp>
        <p:nvSpPr>
          <p:cNvPr id="13" name="Slide Number Placeholder 12"/>
          <p:cNvSpPr>
            <a:spLocks noGrp="1"/>
          </p:cNvSpPr>
          <p:nvPr>
            <p:ph type="sldNum" sz="quarter" idx="13"/>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5899420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p:nvPr>
        </p:nvSpPr>
        <p:spPr>
          <a:xfrm>
            <a:off x="577517" y="1509486"/>
            <a:ext cx="3516658" cy="4662715"/>
          </a:xfrm>
          <a:prstGeom prst="rect">
            <a:avLst/>
          </a:prstGeom>
        </p:spPr>
        <p:txBody>
          <a:bodyPr/>
          <a:lstStyle>
            <a:lvl1pPr>
              <a:lnSpc>
                <a:spcPct val="100000"/>
              </a:lnSpc>
              <a:spcAft>
                <a:spcPts val="600"/>
              </a:spcAft>
              <a:defRPr>
                <a:solidFill>
                  <a:schemeClr val="tx1"/>
                </a:solidFill>
              </a:defRPr>
            </a:lvl1pPr>
            <a:lvl2pPr marL="15875" indent="0">
              <a:lnSpc>
                <a:spcPct val="100000"/>
              </a:lnSpc>
              <a:spcAft>
                <a:spcPts val="600"/>
              </a:spcAft>
              <a:buNone/>
              <a:tabLst/>
              <a:defRPr sz="1800" b="0">
                <a:solidFill>
                  <a:schemeClr val="tx1"/>
                </a:solidFill>
              </a:defRPr>
            </a:lvl2pPr>
            <a:lvl3pPr marL="287338" indent="-169863">
              <a:lnSpc>
                <a:spcPct val="100000"/>
              </a:lnSpc>
              <a:spcAft>
                <a:spcPts val="600"/>
              </a:spcAft>
              <a:tabLst/>
              <a:defRPr sz="1600">
                <a:solidFill>
                  <a:schemeClr val="tx1"/>
                </a:solidFill>
              </a:defRPr>
            </a:lvl3pPr>
            <a:lvl4pPr marL="693738" indent="-169863">
              <a:lnSpc>
                <a:spcPct val="100000"/>
              </a:lnSpc>
              <a:spcAft>
                <a:spcPts val="600"/>
              </a:spcAft>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1" name="Content Placeholder 7">
            <a:extLst>
              <a:ext uri="{FF2B5EF4-FFF2-40B4-BE49-F238E27FC236}">
                <a16:creationId xmlns:a16="http://schemas.microsoft.com/office/drawing/2014/main" id="{A0CAA9C4-E772-E443-A2A4-0F2D14E98910}"/>
              </a:ext>
            </a:extLst>
          </p:cNvPr>
          <p:cNvSpPr>
            <a:spLocks noGrp="1"/>
          </p:cNvSpPr>
          <p:nvPr>
            <p:ph sz="quarter" idx="14"/>
          </p:nvPr>
        </p:nvSpPr>
        <p:spPr>
          <a:xfrm>
            <a:off x="4305588" y="1509486"/>
            <a:ext cx="3516658" cy="4662715"/>
          </a:xfrm>
          <a:prstGeom prst="rect">
            <a:avLst/>
          </a:prstGeom>
        </p:spPr>
        <p:txBody>
          <a:bodyPr/>
          <a:lstStyle>
            <a:lvl1pPr>
              <a:lnSpc>
                <a:spcPct val="100000"/>
              </a:lnSpc>
              <a:spcAft>
                <a:spcPts val="600"/>
              </a:spcAft>
              <a:defRPr>
                <a:solidFill>
                  <a:schemeClr val="tx1"/>
                </a:solidFill>
              </a:defRPr>
            </a:lvl1pPr>
            <a:lvl2pPr marL="15875" indent="0">
              <a:lnSpc>
                <a:spcPct val="100000"/>
              </a:lnSpc>
              <a:spcAft>
                <a:spcPts val="600"/>
              </a:spcAft>
              <a:buNone/>
              <a:tabLst/>
              <a:defRPr sz="1800" b="0">
                <a:solidFill>
                  <a:schemeClr val="tx1"/>
                </a:solidFill>
              </a:defRPr>
            </a:lvl2pPr>
            <a:lvl3pPr marL="287338" indent="-169863">
              <a:lnSpc>
                <a:spcPct val="100000"/>
              </a:lnSpc>
              <a:spcAft>
                <a:spcPts val="600"/>
              </a:spcAft>
              <a:tabLst/>
              <a:defRPr sz="1600">
                <a:solidFill>
                  <a:schemeClr val="tx1"/>
                </a:solidFill>
              </a:defRPr>
            </a:lvl3pPr>
            <a:lvl4pPr marL="693738" indent="-169863">
              <a:lnSpc>
                <a:spcPct val="100000"/>
              </a:lnSpc>
              <a:spcAft>
                <a:spcPts val="600"/>
              </a:spcAft>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5" name="Content Placeholder 7">
            <a:extLst>
              <a:ext uri="{FF2B5EF4-FFF2-40B4-BE49-F238E27FC236}">
                <a16:creationId xmlns:a16="http://schemas.microsoft.com/office/drawing/2014/main" id="{CC246391-91B4-BC47-A6BA-88CFDDCA116C}"/>
              </a:ext>
            </a:extLst>
          </p:cNvPr>
          <p:cNvSpPr>
            <a:spLocks noGrp="1"/>
          </p:cNvSpPr>
          <p:nvPr>
            <p:ph sz="quarter" idx="18"/>
          </p:nvPr>
        </p:nvSpPr>
        <p:spPr>
          <a:xfrm>
            <a:off x="8033658" y="1509486"/>
            <a:ext cx="3516658" cy="4662715"/>
          </a:xfrm>
          <a:prstGeom prst="rect">
            <a:avLst/>
          </a:prstGeom>
        </p:spPr>
        <p:txBody>
          <a:bodyPr/>
          <a:lstStyle>
            <a:lvl1pPr>
              <a:lnSpc>
                <a:spcPct val="100000"/>
              </a:lnSpc>
              <a:spcAft>
                <a:spcPts val="600"/>
              </a:spcAft>
              <a:defRPr>
                <a:solidFill>
                  <a:schemeClr val="tx1"/>
                </a:solidFill>
              </a:defRPr>
            </a:lvl1pPr>
            <a:lvl2pPr marL="15875" indent="0">
              <a:lnSpc>
                <a:spcPct val="100000"/>
              </a:lnSpc>
              <a:spcAft>
                <a:spcPts val="600"/>
              </a:spcAft>
              <a:buNone/>
              <a:tabLst/>
              <a:defRPr sz="1800" b="0">
                <a:solidFill>
                  <a:schemeClr val="tx1"/>
                </a:solidFill>
              </a:defRPr>
            </a:lvl2pPr>
            <a:lvl3pPr marL="287338" indent="-169863">
              <a:lnSpc>
                <a:spcPct val="100000"/>
              </a:lnSpc>
              <a:spcAft>
                <a:spcPts val="600"/>
              </a:spcAft>
              <a:tabLst/>
              <a:defRPr sz="1600">
                <a:solidFill>
                  <a:schemeClr val="tx1"/>
                </a:solidFill>
              </a:defRPr>
            </a:lvl3pPr>
            <a:lvl4pPr marL="693738" indent="-169863">
              <a:lnSpc>
                <a:spcPct val="100000"/>
              </a:lnSpc>
              <a:spcAft>
                <a:spcPts val="600"/>
              </a:spcAft>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3" name="Title 2"/>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9"/>
          </p:nvPr>
        </p:nvSpPr>
        <p:spPr/>
        <p:txBody>
          <a:bodyPr/>
          <a:lstStyle/>
          <a:p>
            <a:endParaRPr lang="en-US"/>
          </a:p>
        </p:txBody>
      </p:sp>
      <p:sp>
        <p:nvSpPr>
          <p:cNvPr id="5" name="Slide Number Placeholder 4"/>
          <p:cNvSpPr>
            <a:spLocks noGrp="1"/>
          </p:cNvSpPr>
          <p:nvPr>
            <p:ph type="sldNum" sz="quarter" idx="20"/>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25431577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4952427" cy="987019"/>
          </a:xfrm>
          <a:prstGeom prst="rect">
            <a:avLst/>
          </a:prstGeom>
        </p:spPr>
        <p:txBody>
          <a:bodyPr/>
          <a:lstStyle>
            <a:lvl1pPr algn="l">
              <a:lnSpc>
                <a:spcPct val="80000"/>
              </a:lnSpc>
              <a:defRPr b="0" i="0">
                <a:solidFill>
                  <a:schemeClr val="accent1"/>
                </a:solidFill>
                <a:latin typeface="Trebuchet MS" panose="020B070302020209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6CD8113E-1FCA-604A-96E5-3BF77C5AC38C}"/>
              </a:ext>
            </a:extLst>
          </p:cNvPr>
          <p:cNvSpPr>
            <a:spLocks noGrp="1"/>
          </p:cNvSpPr>
          <p:nvPr>
            <p:ph sz="quarter" idx="13"/>
          </p:nvPr>
        </p:nvSpPr>
        <p:spPr>
          <a:xfrm>
            <a:off x="577516" y="1509486"/>
            <a:ext cx="4952427" cy="4662715"/>
          </a:xfrm>
          <a:prstGeom prst="rect">
            <a:avLst/>
          </a:prstGeom>
        </p:spPr>
        <p:txBody>
          <a:bodyPr/>
          <a:lstStyle>
            <a:lvl1pPr>
              <a:lnSpc>
                <a:spcPct val="100000"/>
              </a:lnSpc>
              <a:spcAft>
                <a:spcPts val="600"/>
              </a:spcAft>
              <a:defRPr>
                <a:solidFill>
                  <a:schemeClr val="tx1"/>
                </a:solidFill>
              </a:defRPr>
            </a:lvl1pPr>
            <a:lvl2pPr marL="15875" indent="0">
              <a:lnSpc>
                <a:spcPct val="100000"/>
              </a:lnSpc>
              <a:spcAft>
                <a:spcPts val="600"/>
              </a:spcAft>
              <a:buNone/>
              <a:tabLst/>
              <a:defRPr sz="1800" b="0">
                <a:solidFill>
                  <a:schemeClr val="tx1"/>
                </a:solidFill>
              </a:defRPr>
            </a:lvl2pPr>
            <a:lvl3pPr marL="287338" indent="-169863">
              <a:lnSpc>
                <a:spcPct val="100000"/>
              </a:lnSpc>
              <a:spcAft>
                <a:spcPts val="600"/>
              </a:spcAft>
              <a:tabLst/>
              <a:defRPr sz="1600">
                <a:solidFill>
                  <a:schemeClr val="tx1"/>
                </a:solidFill>
              </a:defRPr>
            </a:lvl3pPr>
            <a:lvl4pPr marL="693738" indent="-169863">
              <a:lnSpc>
                <a:spcPct val="100000"/>
              </a:lnSpc>
              <a:spcAft>
                <a:spcPts val="600"/>
              </a:spcAft>
              <a:tabLst/>
              <a:defRPr sz="1400">
                <a:solidFill>
                  <a:schemeClr val="tx1"/>
                </a:solidFill>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1" name="Picture Placeholder 4">
            <a:extLst>
              <a:ext uri="{FF2B5EF4-FFF2-40B4-BE49-F238E27FC236}">
                <a16:creationId xmlns:a16="http://schemas.microsoft.com/office/drawing/2014/main" id="{F1022810-7811-7444-BF24-F7CE2AA9BA47}"/>
              </a:ext>
            </a:extLst>
          </p:cNvPr>
          <p:cNvSpPr>
            <a:spLocks noGrp="1"/>
          </p:cNvSpPr>
          <p:nvPr>
            <p:ph type="pic" sz="quarter" idx="10"/>
          </p:nvPr>
        </p:nvSpPr>
        <p:spPr>
          <a:xfrm>
            <a:off x="6095999" y="0"/>
            <a:ext cx="6095999" cy="6858000"/>
          </a:xfrm>
          <a:prstGeom prst="rect">
            <a:avLst/>
          </a:prstGeom>
          <a:solidFill>
            <a:schemeClr val="bg1"/>
          </a:solidFill>
        </p:spPr>
        <p:txBody>
          <a:bodyPr/>
          <a:lstStyle/>
          <a:p>
            <a:endParaRPr lang="en-US"/>
          </a:p>
        </p:txBody>
      </p:sp>
      <p:sp>
        <p:nvSpPr>
          <p:cNvPr id="3" name="Footer Placeholder 2"/>
          <p:cNvSpPr>
            <a:spLocks noGrp="1"/>
          </p:cNvSpPr>
          <p:nvPr>
            <p:ph type="ftr" sz="quarter" idx="14"/>
          </p:nvPr>
        </p:nvSpPr>
        <p:spPr/>
        <p:txBody>
          <a:bodyPr/>
          <a:lstStyle/>
          <a:p>
            <a:endParaRPr lang="en-US"/>
          </a:p>
        </p:txBody>
      </p:sp>
      <p:sp>
        <p:nvSpPr>
          <p:cNvPr id="4" name="Slide Number Placeholder 3"/>
          <p:cNvSpPr>
            <a:spLocks noGrp="1"/>
          </p:cNvSpPr>
          <p:nvPr>
            <p:ph type="sldNum" sz="quarter" idx="15"/>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4615114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ank Grey - Foot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2BF970B-3FB2-E84A-B70E-2F82C3C4236F}"/>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D6BAE6AD-B7D4-B04A-86FE-7779FC9A234F}"/>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2" name="Footer Placeholder 1"/>
          <p:cNvSpPr>
            <a:spLocks noGrp="1"/>
          </p:cNvSpPr>
          <p:nvPr>
            <p:ph type="ftr" sz="quarter" idx="10"/>
          </p:nvPr>
        </p:nvSpPr>
        <p:spPr/>
        <p:txBody>
          <a:bodyPr/>
          <a:lstStyle/>
          <a:p>
            <a:endParaRPr lang="en-US"/>
          </a:p>
        </p:txBody>
      </p:sp>
      <p:sp>
        <p:nvSpPr>
          <p:cNvPr id="3" name="Slide Number Placeholder 2"/>
          <p:cNvSpPr>
            <a:spLocks noGrp="1"/>
          </p:cNvSpPr>
          <p:nvPr>
            <p:ph type="sldNum" sz="quarter" idx="11"/>
          </p:nvPr>
        </p:nvSpPr>
        <p:spPr/>
        <p:txBody>
          <a:bodyPr/>
          <a:lstStyle/>
          <a:p>
            <a:fld id="{4BEAA09E-D67E-864E-8466-C38E88600C4F}" type="slidenum">
              <a:rPr lang="en-US" smtClean="0"/>
              <a:pPr/>
              <a:t>‹#›</a:t>
            </a:fld>
            <a:endParaRPr lang="en-US"/>
          </a:p>
        </p:txBody>
      </p:sp>
    </p:spTree>
    <p:extLst>
      <p:ext uri="{BB962C8B-B14F-4D97-AF65-F5344CB8AC3E}">
        <p14:creationId xmlns:p14="http://schemas.microsoft.com/office/powerpoint/2010/main" val="39798240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 With Foot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0E1FAF-85CD-FA4B-81FE-A9FD82D22E2F}"/>
              </a:ext>
            </a:extLst>
          </p:cNvPr>
          <p:cNvSpPr>
            <a:spLocks noGrp="1"/>
          </p:cNvSpPr>
          <p:nvPr>
            <p:ph type="sldNum" sz="quarter" idx="12"/>
          </p:nvPr>
        </p:nvSpPr>
        <p:spPr/>
        <p:txBody>
          <a:bodyPr/>
          <a:lstStyle>
            <a:lvl1pPr>
              <a:defRPr>
                <a:solidFill>
                  <a:schemeClr val="tx1">
                    <a:lumMod val="40000"/>
                    <a:lumOff val="60000"/>
                  </a:schemeClr>
                </a:solidFill>
              </a:defRPr>
            </a:lvl1pPr>
          </a:lstStyle>
          <a:p>
            <a:fld id="{4BEAA09E-D67E-864E-8466-C38E88600C4F}" type="slidenum">
              <a:rPr lang="en-US" smtClean="0"/>
              <a:pPr/>
              <a:t>‹#›</a:t>
            </a:fld>
            <a:endParaRPr lang="en-US"/>
          </a:p>
        </p:txBody>
      </p:sp>
      <p:pic>
        <p:nvPicPr>
          <p:cNvPr id="5" name="Picture 4">
            <a:extLst>
              <a:ext uri="{FF2B5EF4-FFF2-40B4-BE49-F238E27FC236}">
                <a16:creationId xmlns:a16="http://schemas.microsoft.com/office/drawing/2014/main" id="{F7216341-DBB4-0D4B-B285-B706134D811C}"/>
              </a:ext>
            </a:extLst>
          </p:cNvPr>
          <p:cNvPicPr>
            <a:picLocks noChangeAspect="1"/>
          </p:cNvPicPr>
          <p:nvPr userDrawn="1"/>
        </p:nvPicPr>
        <p:blipFill>
          <a:blip r:embed="rId2"/>
          <a:stretch>
            <a:fillRect/>
          </a:stretch>
        </p:blipFill>
        <p:spPr>
          <a:xfrm>
            <a:off x="11765651" y="6408817"/>
            <a:ext cx="206592" cy="275456"/>
          </a:xfrm>
          <a:prstGeom prst="rect">
            <a:avLst/>
          </a:prstGeom>
        </p:spPr>
      </p:pic>
      <p:sp>
        <p:nvSpPr>
          <p:cNvPr id="2" name="Footer Placeholder 1"/>
          <p:cNvSpPr>
            <a:spLocks noGrp="1"/>
          </p:cNvSpPr>
          <p:nvPr>
            <p:ph type="ftr" sz="quarter" idx="13"/>
          </p:nvPr>
        </p:nvSpPr>
        <p:spPr/>
        <p:txBody>
          <a:bodyPr/>
          <a:lstStyle/>
          <a:p>
            <a:endParaRPr lang="en-US"/>
          </a:p>
        </p:txBody>
      </p:sp>
    </p:spTree>
    <p:extLst>
      <p:ext uri="{BB962C8B-B14F-4D97-AF65-F5344CB8AC3E}">
        <p14:creationId xmlns:p14="http://schemas.microsoft.com/office/powerpoint/2010/main" val="23439937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rgbClr val="C50F3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82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Point - Re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rgbClr val="C50F3C"/>
                </a:solidFill>
                <a:latin typeface="+mj-lt"/>
              </a:defRPr>
            </a:lvl1pPr>
          </a:lstStyle>
          <a:p>
            <a:r>
              <a:rPr lang="en-US"/>
              <a:t>Click to edit master title style</a:t>
            </a:r>
          </a:p>
        </p:txBody>
      </p:sp>
      <p:pic>
        <p:nvPicPr>
          <p:cNvPr id="5" name="Picture 4">
            <a:extLst>
              <a:ext uri="{FF2B5EF4-FFF2-40B4-BE49-F238E27FC236}">
                <a16:creationId xmlns:a16="http://schemas.microsoft.com/office/drawing/2014/main" id="{E4C15627-71F4-D94E-9E76-16A5E0A7B8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23262354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68639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ack Background">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9070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30" y="1146412"/>
            <a:ext cx="11481363" cy="2000548"/>
          </a:xfrm>
          <a:prstGeom prst="rect">
            <a:avLst/>
          </a:prstGeom>
        </p:spPr>
        <p:txBody>
          <a:bodyPr>
            <a:spAutoFit/>
          </a:bodyPr>
          <a:lstStyle>
            <a:lvl1pPr marL="173038"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1pPr>
            <a:lvl2pPr marL="6302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2pPr>
            <a:lvl3pPr marL="922338" indent="-174625">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3pPr>
            <a:lvl4pPr marL="13795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4pPr>
            <a:lvl5pPr marL="1662113"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342831" y="202337"/>
            <a:ext cx="11481362" cy="916687"/>
          </a:xfrm>
          <a:prstGeom prst="rect">
            <a:avLst/>
          </a:prstGeom>
        </p:spPr>
        <p:txBody>
          <a:bodyPr anchor="t"/>
          <a:lstStyle>
            <a:lvl1pPr>
              <a:defRPr sz="3200" b="1">
                <a:solidFill>
                  <a:srgbClr val="26245E"/>
                </a:solidFill>
                <a:latin typeface="Trebuchet MS" panose="020B0703020202090204" pitchFamily="34" charset="0"/>
                <a:ea typeface="Trebuchet MS" panose="020B0703020202090204" pitchFamily="34" charset="0"/>
                <a:cs typeface="Arial" panose="020B0604020202020204" pitchFamily="34" charset="0"/>
              </a:defRPr>
            </a:lvl1pPr>
          </a:lstStyle>
          <a:p>
            <a:r>
              <a:rPr lang="en-US"/>
              <a:t>Click to edit Master title style</a:t>
            </a:r>
          </a:p>
        </p:txBody>
      </p:sp>
      <p:sp>
        <p:nvSpPr>
          <p:cNvPr id="7" name="Slide Number Placeholder 6">
            <a:extLst>
              <a:ext uri="{FF2B5EF4-FFF2-40B4-BE49-F238E27FC236}">
                <a16:creationId xmlns:a16="http://schemas.microsoft.com/office/drawing/2014/main" id="{40CC0D8B-04E1-834F-A50B-635F7EC9444F}"/>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latin typeface="+mn-lt"/>
              </a:rPr>
              <a:pPr/>
              <a:t>‹#›</a:t>
            </a:fld>
            <a:endParaRPr lang="en-US">
              <a:latin typeface="+mn-lt"/>
            </a:endParaRPr>
          </a:p>
        </p:txBody>
      </p:sp>
      <p:sp>
        <p:nvSpPr>
          <p:cNvPr id="13" name="Text Placeholder 3">
            <a:extLst>
              <a:ext uri="{FF2B5EF4-FFF2-40B4-BE49-F238E27FC236}">
                <a16:creationId xmlns:a16="http://schemas.microsoft.com/office/drawing/2014/main" id="{7EE233F2-FD38-114A-A5D2-B500B9F2047D}"/>
              </a:ext>
            </a:extLst>
          </p:cNvPr>
          <p:cNvSpPr>
            <a:spLocks noGrp="1"/>
          </p:cNvSpPr>
          <p:nvPr>
            <p:ph type="body" sz="quarter" idx="13"/>
          </p:nvPr>
        </p:nvSpPr>
        <p:spPr>
          <a:xfrm>
            <a:off x="568793" y="5964198"/>
            <a:ext cx="10789164" cy="704449"/>
          </a:xfrm>
          <a:prstGeom prst="rect">
            <a:avLst/>
          </a:prstGeom>
          <a:noFill/>
        </p:spPr>
        <p:txBody>
          <a:bodyPr anchor="b"/>
          <a:lstStyle>
            <a:lvl1pPr marL="0" indent="0">
              <a:lnSpc>
                <a:spcPct val="100000"/>
              </a:lnSpc>
              <a:spcBef>
                <a:spcPts val="0"/>
              </a:spcBef>
              <a:spcAft>
                <a:spcPts val="0"/>
              </a:spcAft>
              <a:buNone/>
              <a:defRPr sz="900" spc="0">
                <a:solidFill>
                  <a:schemeClr val="tx1"/>
                </a:solidFill>
                <a:latin typeface="Trebuchet MS" panose="020B0703020202090204" pitchFamily="34" charset="0"/>
              </a:defRPr>
            </a:lvl1pPr>
            <a:lvl2pPr marL="457200" indent="0">
              <a:buNone/>
              <a:defRPr sz="900"/>
            </a:lvl2pPr>
            <a:lvl3pPr marL="914400" indent="0">
              <a:buNone/>
              <a:defRPr sz="900"/>
            </a:lvl3pPr>
            <a:lvl4pPr marL="1371600" indent="0">
              <a:buNone/>
              <a:defRPr sz="900"/>
            </a:lvl4pPr>
            <a:lvl5pPr marL="1828800" indent="0">
              <a:buNone/>
              <a:defRPr sz="900"/>
            </a:lvl5pPr>
          </a:lstStyle>
          <a:p>
            <a:pPr lvl="0"/>
            <a:endParaRPr lang="en-US"/>
          </a:p>
        </p:txBody>
      </p:sp>
      <p:pic>
        <p:nvPicPr>
          <p:cNvPr id="10" name="Picture 9" descr="A picture containing text&#10;&#10;Description automatically generated">
            <a:extLst>
              <a:ext uri="{FF2B5EF4-FFF2-40B4-BE49-F238E27FC236}">
                <a16:creationId xmlns:a16="http://schemas.microsoft.com/office/drawing/2014/main" id="{3AE1288B-2C6B-4FEC-A1C8-513D9431B23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0095001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1369521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8280576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644618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6160067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6322058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54661457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61198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ey Point - Blue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778F8C-30DF-F842-ADEE-52BB756B5D43}"/>
              </a:ext>
            </a:extLst>
          </p:cNvPr>
          <p:cNvSpPr/>
          <p:nvPr userDrawn="1"/>
        </p:nvSpPr>
        <p:spPr>
          <a:xfrm>
            <a:off x="1" y="1"/>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mj-lt"/>
              </a:defRPr>
            </a:lvl1pPr>
          </a:lstStyle>
          <a:p>
            <a:r>
              <a:rPr lang="en-US"/>
              <a:t>Click to edit master title style</a:t>
            </a:r>
          </a:p>
        </p:txBody>
      </p:sp>
      <p:pic>
        <p:nvPicPr>
          <p:cNvPr id="5" name="Picture 4">
            <a:extLst>
              <a:ext uri="{FF2B5EF4-FFF2-40B4-BE49-F238E27FC236}">
                <a16:creationId xmlns:a16="http://schemas.microsoft.com/office/drawing/2014/main" id="{E4C15627-71F4-D94E-9E76-16A5E0A7B8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Tree>
    <p:extLst>
      <p:ext uri="{BB962C8B-B14F-4D97-AF65-F5344CB8AC3E}">
        <p14:creationId xmlns:p14="http://schemas.microsoft.com/office/powerpoint/2010/main" val="49852795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011119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2269842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95238306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4/23/2024</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42547689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3991005976"/>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dirty="0"/>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044950337"/>
      </p:ext>
    </p:extLst>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bwMode="grayWhite">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dirty="0"/>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710788469"/>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95322633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04048014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9851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ey Point -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CF386F-4435-1E40-A8ED-AFFEAC3031C6}"/>
              </a:ext>
            </a:extLst>
          </p:cNvPr>
          <p:cNvSpPr>
            <a:spLocks noGrp="1"/>
          </p:cNvSpPr>
          <p:nvPr>
            <p:ph type="pic" sz="quarter" idx="13"/>
          </p:nvPr>
        </p:nvSpPr>
        <p:spPr>
          <a:xfrm>
            <a:off x="0" y="0"/>
            <a:ext cx="12192000" cy="6858000"/>
          </a:xfrm>
        </p:spPr>
        <p:txBody>
          <a:bodyPr/>
          <a:lstStyle>
            <a:lvl1pPr>
              <a:defRPr>
                <a:latin typeface="+mj-lt"/>
              </a:defRPr>
            </a:lvl1pPr>
          </a:lstStyle>
          <a:p>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8200" y="3932482"/>
            <a:ext cx="10515600" cy="1895109"/>
          </a:xfrm>
          <a:ln w="3175">
            <a:noFill/>
          </a:ln>
        </p:spPr>
        <p:txBody>
          <a:bodyPr anchor="ctr"/>
          <a:lstStyle>
            <a:lvl1pPr algn="l">
              <a:lnSpc>
                <a:spcPct val="80000"/>
              </a:lnSpc>
              <a:defRPr sz="5500" b="1" i="0" spc="300">
                <a:solidFill>
                  <a:schemeClr val="bg1"/>
                </a:solidFill>
                <a:effectLst>
                  <a:outerShdw blurRad="127000" dist="38100" dir="5400000" algn="t" rotWithShape="0">
                    <a:prstClr val="black"/>
                  </a:outerShdw>
                </a:effectLst>
                <a:latin typeface="+mj-lt"/>
              </a:defRPr>
            </a:lvl1pPr>
          </a:lstStyle>
          <a:p>
            <a:r>
              <a:rPr lang="en-US"/>
              <a:t>Click to edit master title style</a:t>
            </a:r>
          </a:p>
        </p:txBody>
      </p:sp>
      <p:pic>
        <p:nvPicPr>
          <p:cNvPr id="7" name="Picture 6">
            <a:extLst>
              <a:ext uri="{FF2B5EF4-FFF2-40B4-BE49-F238E27FC236}">
                <a16:creationId xmlns:a16="http://schemas.microsoft.com/office/drawing/2014/main" id="{833D4413-B16E-B048-AA99-4B9BAA9B49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84591" y="6415616"/>
            <a:ext cx="196394" cy="261858"/>
          </a:xfrm>
          <a:prstGeom prst="rect">
            <a:avLst/>
          </a:prstGeom>
        </p:spPr>
      </p:pic>
    </p:spTree>
    <p:extLst>
      <p:ext uri="{BB962C8B-B14F-4D97-AF65-F5344CB8AC3E}">
        <p14:creationId xmlns:p14="http://schemas.microsoft.com/office/powerpoint/2010/main" val="18688786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8972251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48229662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6507261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356315301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355987588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2300898986"/>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3843506599"/>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4257895795"/>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251742048"/>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dirty="0"/>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9889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p:nvPr>
        </p:nvSpPr>
        <p:spPr>
          <a:xfrm>
            <a:off x="1" y="0"/>
            <a:ext cx="12191998" cy="6858000"/>
          </a:xfrm>
        </p:spPr>
        <p:txBody>
          <a:bodyPr/>
          <a:lstStyle/>
          <a:p>
            <a:endParaRPr lang="en-US"/>
          </a:p>
        </p:txBody>
      </p:sp>
      <p:sp>
        <p:nvSpPr>
          <p:cNvPr id="8" name="Content Placeholder 2">
            <a:extLst>
              <a:ext uri="{FF2B5EF4-FFF2-40B4-BE49-F238E27FC236}">
                <a16:creationId xmlns:a16="http://schemas.microsoft.com/office/drawing/2014/main" id="{F33E1CBD-1A22-C34C-8DC4-474E34B2CDFB}"/>
              </a:ext>
            </a:extLst>
          </p:cNvPr>
          <p:cNvSpPr>
            <a:spLocks noGrp="1"/>
          </p:cNvSpPr>
          <p:nvPr>
            <p:ph sz="half" idx="1" hasCustomPrompt="1"/>
          </p:nvPr>
        </p:nvSpPr>
        <p:spPr>
          <a:xfrm>
            <a:off x="0" y="957364"/>
            <a:ext cx="5939883" cy="4943272"/>
          </a:xfrm>
          <a:solidFill>
            <a:srgbClr val="C50F3C"/>
          </a:solidFill>
        </p:spPr>
        <p:txBody>
          <a:bodyPr lIns="914400" tIns="914400" rIns="914400" bIns="914400" anchor="ctr">
            <a:normAutofit/>
          </a:bodyPr>
          <a:lstStyle>
            <a:lvl1pPr algn="l">
              <a:lnSpc>
                <a:spcPct val="80000"/>
              </a:lnSpc>
              <a:defRPr sz="32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Tree>
    <p:extLst>
      <p:ext uri="{BB962C8B-B14F-4D97-AF65-F5344CB8AC3E}">
        <p14:creationId xmlns:p14="http://schemas.microsoft.com/office/powerpoint/2010/main" val="262124190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3232977179"/>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17646046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359546377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256498304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284283843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303786285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175628268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78497122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56027115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8879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Lis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C5E49E7-6ADE-DD40-AD32-5A28176B24BC}"/>
              </a:ext>
            </a:extLst>
          </p:cNvPr>
          <p:cNvSpPr/>
          <p:nvPr userDrawn="1"/>
        </p:nvSpPr>
        <p:spPr>
          <a:xfrm>
            <a:off x="4249783" y="0"/>
            <a:ext cx="79422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9" name="Rectangle 8">
            <a:extLst>
              <a:ext uri="{FF2B5EF4-FFF2-40B4-BE49-F238E27FC236}">
                <a16:creationId xmlns:a16="http://schemas.microsoft.com/office/drawing/2014/main" id="{A45C0A2E-84ED-694A-8D40-40A9466155D7}"/>
              </a:ext>
            </a:extLst>
          </p:cNvPr>
          <p:cNvSpPr/>
          <p:nvPr userDrawn="1"/>
        </p:nvSpPr>
        <p:spPr>
          <a:xfrm>
            <a:off x="0" y="0"/>
            <a:ext cx="424978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p:spPr>
        <p:txBody>
          <a:bodyPr anchor="ctr">
            <a:normAutofit/>
          </a:bodyPr>
          <a:lstStyle>
            <a:lvl1pPr algn="l">
              <a:lnSpc>
                <a:spcPct val="80000"/>
              </a:lnSpc>
              <a:defRPr sz="5000" b="1" i="0" spc="300">
                <a:solidFill>
                  <a:schemeClr val="bg1"/>
                </a:solidFill>
                <a:latin typeface="+mj-lt"/>
                <a:cs typeface="Rockwell Nova Light" panose="02060303020205020403" pitchFamily="18" charset="0"/>
              </a:defRPr>
            </a:lvl1pPr>
          </a:lstStyle>
          <a:p>
            <a:pPr lvl="0"/>
            <a:r>
              <a:rPr lang="en-US"/>
              <a:t>Edit master text styles</a:t>
            </a:r>
          </a:p>
        </p:txBody>
      </p:sp>
      <p:pic>
        <p:nvPicPr>
          <p:cNvPr id="8" name="Picture 7">
            <a:extLst>
              <a:ext uri="{FF2B5EF4-FFF2-40B4-BE49-F238E27FC236}">
                <a16:creationId xmlns:a16="http://schemas.microsoft.com/office/drawing/2014/main" id="{B9753706-DED6-894F-BE2A-F4DA16AF10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765651" y="6408817"/>
            <a:ext cx="206592" cy="275456"/>
          </a:xfrm>
          <a:prstGeom prst="rect">
            <a:avLst/>
          </a:prstGeom>
        </p:spPr>
      </p:pic>
      <p:sp>
        <p:nvSpPr>
          <p:cNvPr id="12" name="Text Placeholder 11">
            <a:extLst>
              <a:ext uri="{FF2B5EF4-FFF2-40B4-BE49-F238E27FC236}">
                <a16:creationId xmlns:a16="http://schemas.microsoft.com/office/drawing/2014/main" id="{CAEB27AF-DD57-7246-971E-7506C050812B}"/>
              </a:ext>
            </a:extLst>
          </p:cNvPr>
          <p:cNvSpPr>
            <a:spLocks noGrp="1"/>
          </p:cNvSpPr>
          <p:nvPr>
            <p:ph type="body" sz="quarter" idx="13" hasCustomPrompt="1"/>
          </p:nvPr>
        </p:nvSpPr>
        <p:spPr>
          <a:xfrm>
            <a:off x="4606972" y="781844"/>
            <a:ext cx="7157992" cy="5294312"/>
          </a:xfrm>
        </p:spPr>
        <p:txBody>
          <a:bodyPr anchor="ctr"/>
          <a:lstStyle>
            <a:lvl1pPr marL="457200" indent="-457200">
              <a:lnSpc>
                <a:spcPct val="110000"/>
              </a:lnSpc>
              <a:buFont typeface="+mj-lt"/>
              <a:buAutoNum type="arabicPeriod"/>
              <a:defRPr>
                <a:latin typeface="+mn-lt"/>
              </a:defRPr>
            </a:lvl1pPr>
            <a:lvl2pPr marL="800100" indent="-331788">
              <a:lnSpc>
                <a:spcPct val="110000"/>
              </a:lnSpc>
              <a:buFont typeface="+mj-lt"/>
              <a:buAutoNum type="alphaLcPeriod"/>
              <a:tabLst/>
              <a:defRPr>
                <a:solidFill>
                  <a:schemeClr val="tx1"/>
                </a:solidFill>
                <a:latin typeface="+mn-lt"/>
              </a:defRPr>
            </a:lvl2pPr>
            <a:lvl3pPr marL="865188" indent="-342900">
              <a:buFont typeface="+mj-lt"/>
              <a:buAutoNum type="arabicPeriod"/>
              <a:defRPr/>
            </a:lvl3pPr>
            <a:lvl4pPr marL="1204913" indent="-342900">
              <a:buFont typeface="+mj-lt"/>
              <a:buAutoNum type="arabicPeriod"/>
              <a:defRPr/>
            </a:lvl4pPr>
            <a:lvl5pPr marL="1430338" indent="-228600">
              <a:buFont typeface="+mj-lt"/>
              <a:buAutoNum type="arabicPeriod"/>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59897822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9236493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13997159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06487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026544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715682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dirty="0"/>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72252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26" Type="http://schemas.openxmlformats.org/officeDocument/2006/relationships/theme" Target="../theme/theme2.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5" Type="http://schemas.openxmlformats.org/officeDocument/2006/relationships/slideLayout" Target="../slideLayouts/slideLayout52.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29" Type="http://schemas.openxmlformats.org/officeDocument/2006/relationships/oleObject" Target="../embeddings/oleObject2.bin"/><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24" Type="http://schemas.openxmlformats.org/officeDocument/2006/relationships/slideLayout" Target="../slideLayouts/slideLayout51.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slideLayout" Target="../slideLayouts/slideLayout50.xml"/><Relationship Id="rId28" Type="http://schemas.openxmlformats.org/officeDocument/2006/relationships/tags" Target="../tags/tag4.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 Id="rId27" Type="http://schemas.openxmlformats.org/officeDocument/2006/relationships/tags" Target="../tags/tag3.xml"/><Relationship Id="rId30" Type="http://schemas.openxmlformats.org/officeDocument/2006/relationships/image" Target="../media/image6.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image" Target="../media/image7.png"/><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theme" Target="../theme/theme3.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76.xml"/><Relationship Id="rId18" Type="http://schemas.openxmlformats.org/officeDocument/2006/relationships/slideLayout" Target="../slideLayouts/slideLayout81.xml"/><Relationship Id="rId26" Type="http://schemas.openxmlformats.org/officeDocument/2006/relationships/slideLayout" Target="../slideLayouts/slideLayout89.xml"/><Relationship Id="rId3" Type="http://schemas.openxmlformats.org/officeDocument/2006/relationships/slideLayout" Target="../slideLayouts/slideLayout66.xml"/><Relationship Id="rId21" Type="http://schemas.openxmlformats.org/officeDocument/2006/relationships/slideLayout" Target="../slideLayouts/slideLayout84.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17" Type="http://schemas.openxmlformats.org/officeDocument/2006/relationships/slideLayout" Target="../slideLayouts/slideLayout80.xml"/><Relationship Id="rId25" Type="http://schemas.openxmlformats.org/officeDocument/2006/relationships/slideLayout" Target="../slideLayouts/slideLayout88.xml"/><Relationship Id="rId33" Type="http://schemas.openxmlformats.org/officeDocument/2006/relationships/theme" Target="../theme/theme4.xml"/><Relationship Id="rId2" Type="http://schemas.openxmlformats.org/officeDocument/2006/relationships/slideLayout" Target="../slideLayouts/slideLayout65.xml"/><Relationship Id="rId16" Type="http://schemas.openxmlformats.org/officeDocument/2006/relationships/slideLayout" Target="../slideLayouts/slideLayout79.xml"/><Relationship Id="rId20" Type="http://schemas.openxmlformats.org/officeDocument/2006/relationships/slideLayout" Target="../slideLayouts/slideLayout83.xml"/><Relationship Id="rId29" Type="http://schemas.openxmlformats.org/officeDocument/2006/relationships/slideLayout" Target="../slideLayouts/slideLayout92.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24" Type="http://schemas.openxmlformats.org/officeDocument/2006/relationships/slideLayout" Target="../slideLayouts/slideLayout87.xml"/><Relationship Id="rId32" Type="http://schemas.openxmlformats.org/officeDocument/2006/relationships/slideLayout" Target="../slideLayouts/slideLayout95.xml"/><Relationship Id="rId5" Type="http://schemas.openxmlformats.org/officeDocument/2006/relationships/slideLayout" Target="../slideLayouts/slideLayout68.xml"/><Relationship Id="rId15" Type="http://schemas.openxmlformats.org/officeDocument/2006/relationships/slideLayout" Target="../slideLayouts/slideLayout78.xml"/><Relationship Id="rId23" Type="http://schemas.openxmlformats.org/officeDocument/2006/relationships/slideLayout" Target="../slideLayouts/slideLayout86.xml"/><Relationship Id="rId28" Type="http://schemas.openxmlformats.org/officeDocument/2006/relationships/slideLayout" Target="../slideLayouts/slideLayout91.xml"/><Relationship Id="rId10" Type="http://schemas.openxmlformats.org/officeDocument/2006/relationships/slideLayout" Target="../slideLayouts/slideLayout73.xml"/><Relationship Id="rId19" Type="http://schemas.openxmlformats.org/officeDocument/2006/relationships/slideLayout" Target="../slideLayouts/slideLayout82.xml"/><Relationship Id="rId31" Type="http://schemas.openxmlformats.org/officeDocument/2006/relationships/slideLayout" Target="../slideLayouts/slideLayout94.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slideLayout" Target="../slideLayouts/slideLayout77.xml"/><Relationship Id="rId22" Type="http://schemas.openxmlformats.org/officeDocument/2006/relationships/slideLayout" Target="../slideLayouts/slideLayout85.xml"/><Relationship Id="rId27" Type="http://schemas.openxmlformats.org/officeDocument/2006/relationships/slideLayout" Target="../slideLayouts/slideLayout90.xml"/><Relationship Id="rId30" Type="http://schemas.openxmlformats.org/officeDocument/2006/relationships/slideLayout" Target="../slideLayouts/slideLayout93.xml"/><Relationship Id="rId8"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a:t>Master Slide Template – Click to Edit</a:t>
            </a:r>
          </a:p>
        </p:txBody>
      </p:sp>
      <p:sp>
        <p:nvSpPr>
          <p:cNvPr id="3" name="Text Placeholder 2">
            <a:extLst>
              <a:ext uri="{FF2B5EF4-FFF2-40B4-BE49-F238E27FC236}">
                <a16:creationId xmlns:a16="http://schemas.microsoft.com/office/drawing/2014/main" id="{AA4A9B1D-8809-B740-A68B-9969B712A0DA}"/>
              </a:ext>
            </a:extLst>
          </p:cNvPr>
          <p:cNvSpPr>
            <a:spLocks noGrp="1"/>
          </p:cNvSpPr>
          <p:nvPr>
            <p:ph type="body" idx="1"/>
          </p:nvPr>
        </p:nvSpPr>
        <p:spPr>
          <a:xfrm>
            <a:off x="609600" y="1942677"/>
            <a:ext cx="10924674" cy="4234286"/>
          </a:xfrm>
          <a:prstGeom prst="rect">
            <a:avLst/>
          </a:prstGeom>
        </p:spPr>
        <p:txBody>
          <a:bodyPr vert="horz" lIns="91440" tIns="45720" rIns="91440" bIns="45720" rtlCol="0">
            <a:noAutofit/>
          </a:bodyPr>
          <a:lstStyle/>
          <a:p>
            <a:pPr lvl="0"/>
            <a:r>
              <a:rPr lang="en-US"/>
              <a:t>Edit Master text styles</a:t>
            </a:r>
          </a:p>
          <a:p>
            <a:pPr marL="15875" lvl="1" indent="0" algn="l" defTabSz="914400" rtl="0" eaLnBrk="1" latinLnBrk="0" hangingPunct="1">
              <a:lnSpc>
                <a:spcPct val="110000"/>
              </a:lnSpc>
              <a:spcBef>
                <a:spcPts val="0"/>
              </a:spcBef>
              <a:spcAft>
                <a:spcPts val="600"/>
              </a:spcAft>
              <a:buFont typeface="Apple Symbols" panose="02000000000000000000" pitchFamily="2" charset="-79"/>
              <a:buNone/>
              <a:tabLst/>
            </a:pPr>
            <a:r>
              <a:rPr lang="en-US"/>
              <a:t>Second level</a:t>
            </a:r>
          </a:p>
          <a:p>
            <a:pPr marL="287338" lvl="2" indent="-169863" algn="l" defTabSz="914400" rtl="0" eaLnBrk="1" latinLnBrk="0" hangingPunct="1">
              <a:lnSpc>
                <a:spcPct val="110000"/>
              </a:lnSpc>
              <a:spcBef>
                <a:spcPts val="0"/>
              </a:spcBef>
              <a:spcAft>
                <a:spcPts val="600"/>
              </a:spcAft>
              <a:buFont typeface="Apple Symbols" panose="02000000000000000000" pitchFamily="2" charset="-79"/>
              <a:buChar char="⎼"/>
              <a:tabLst/>
            </a:pPr>
            <a:r>
              <a:rPr lang="en-US"/>
              <a:t>Third level</a:t>
            </a:r>
          </a:p>
          <a:p>
            <a:pPr marL="693738" lvl="3" indent="-169863" algn="l" defTabSz="914400" rtl="0" eaLnBrk="1" latinLnBrk="0" hangingPunct="1">
              <a:lnSpc>
                <a:spcPct val="110000"/>
              </a:lnSpc>
              <a:spcBef>
                <a:spcPts val="0"/>
              </a:spcBef>
              <a:spcAft>
                <a:spcPts val="600"/>
              </a:spcAft>
              <a:buFont typeface="Apple Symbols" panose="02000000000000000000" pitchFamily="2" charset="-79"/>
              <a:buChar char="⎼"/>
              <a:tabLst/>
            </a:pPr>
            <a:r>
              <a:rPr lang="en-US"/>
              <a:t>Fourth level</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mn-lt"/>
              </a:defRPr>
            </a:lvl1pPr>
          </a:lstStyle>
          <a:p>
            <a:fld id="{4BEAA09E-D67E-864E-8466-C38E88600C4F}" type="slidenum">
              <a:rPr lang="en-US" smtClean="0"/>
              <a:pPr/>
              <a:t>‹#›</a:t>
            </a:fld>
            <a:endParaRPr lang="en-US"/>
          </a:p>
        </p:txBody>
      </p:sp>
      <p:sp>
        <p:nvSpPr>
          <p:cNvPr id="7" name="Slide Number Placeholder 5">
            <a:extLst>
              <a:ext uri="{FF2B5EF4-FFF2-40B4-BE49-F238E27FC236}">
                <a16:creationId xmlns:a16="http://schemas.microsoft.com/office/drawing/2014/main" id="{9C598B8D-A713-14B3-30B1-CEFFE0A2948C}"/>
              </a:ext>
            </a:extLst>
          </p:cNvPr>
          <p:cNvSpPr txBox="1">
            <a:spLocks/>
          </p:cNvSpPr>
          <p:nvPr userDrawn="1"/>
        </p:nvSpPr>
        <p:spPr>
          <a:xfrm>
            <a:off x="4700337" y="6577071"/>
            <a:ext cx="3132656"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rgbClr val="787A7E"/>
                </a:solidFill>
                <a:latin typeface="Trebuchet MS" panose="020B0703020202090204" pitchFamily="34" charset="0"/>
              </a:rPr>
              <a:t>External Use and Distribution </a:t>
            </a:r>
          </a:p>
          <a:p>
            <a:pPr algn="ctr"/>
            <a:r>
              <a:rPr lang="en-US" b="0" i="0" dirty="0">
                <a:solidFill>
                  <a:srgbClr val="787A7E"/>
                </a:solidFill>
                <a:effectLst/>
                <a:latin typeface="Trebuchet MS" panose="020B0603020202020204" pitchFamily="34" charset="0"/>
              </a:rPr>
              <a:t>SE-TRO-0169 Date of preparation April 2024</a:t>
            </a:r>
            <a:endParaRPr lang="en-US"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1746183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98" r:id="rId26"/>
    <p:sldLayoutId id="2147483983" r:id="rId27"/>
  </p:sldLayoutIdLst>
  <p:hf sldNum="0" hdr="0" ftr="0" dt="0"/>
  <p:txStyles>
    <p:titleStyle>
      <a:lvl1pPr algn="l" defTabSz="914400" rtl="0" eaLnBrk="1" latinLnBrk="0" hangingPunct="1">
        <a:lnSpc>
          <a:spcPct val="90000"/>
        </a:lnSpc>
        <a:spcBef>
          <a:spcPct val="0"/>
        </a:spcBef>
        <a:buNone/>
        <a:defRPr sz="3600" b="1" i="0" kern="800" spc="0" baseline="0">
          <a:solidFill>
            <a:schemeClr val="accent1"/>
          </a:solidFill>
          <a:latin typeface="+mj-lt"/>
          <a:ea typeface="+mj-ea"/>
          <a:cs typeface="Trebuchet MS" panose="020B0703020202090204" pitchFamily="34" charset="0"/>
        </a:defRPr>
      </a:lvl1pPr>
    </p:titleStyle>
    <p:bodyStyle>
      <a:lvl1pPr marL="0" indent="0" algn="l" defTabSz="914400" rtl="0" eaLnBrk="1" latinLnBrk="0" hangingPunct="1">
        <a:lnSpc>
          <a:spcPct val="114000"/>
        </a:lnSpc>
        <a:spcBef>
          <a:spcPts val="0"/>
        </a:spcBef>
        <a:spcAft>
          <a:spcPts val="600"/>
        </a:spcAft>
        <a:buFont typeface="Arial" panose="020B0604020202020204" pitchFamily="34" charset="0"/>
        <a:buNone/>
        <a:defRPr sz="2000" b="0" i="0" kern="1600" spc="-50" baseline="0">
          <a:solidFill>
            <a:schemeClr val="tx1"/>
          </a:solidFill>
          <a:latin typeface="+mn-lt"/>
          <a:ea typeface="+mn-ea"/>
          <a:cs typeface="+mn-cs"/>
        </a:defRPr>
      </a:lvl1pPr>
      <a:lvl2pPr marL="290513" indent="-174625" algn="l" defTabSz="914400" rtl="0" eaLnBrk="1" latinLnBrk="0" hangingPunct="1">
        <a:lnSpc>
          <a:spcPct val="114000"/>
        </a:lnSpc>
        <a:spcBef>
          <a:spcPts val="0"/>
        </a:spcBef>
        <a:spcAft>
          <a:spcPts val="600"/>
        </a:spcAft>
        <a:buFont typeface="Apple Symbols" panose="02000000000000000000" pitchFamily="2" charset="-79"/>
        <a:buChar char="⎼"/>
        <a:tabLst/>
        <a:defRPr lang="en-US" sz="1800" b="0" i="1" kern="1600" spc="-50" baseline="0" dirty="0">
          <a:solidFill>
            <a:schemeClr val="tx1"/>
          </a:solidFill>
          <a:latin typeface="+mn-lt"/>
          <a:ea typeface="+mn-ea"/>
          <a:cs typeface="+mn-cs"/>
        </a:defRPr>
      </a:lvl2pPr>
      <a:lvl3pPr marL="403225" indent="-285750" algn="l" defTabSz="914400" rtl="0" eaLnBrk="1" latinLnBrk="0" hangingPunct="1">
        <a:lnSpc>
          <a:spcPct val="114000"/>
        </a:lnSpc>
        <a:spcBef>
          <a:spcPts val="0"/>
        </a:spcBef>
        <a:spcAft>
          <a:spcPts val="600"/>
        </a:spcAft>
        <a:buFont typeface="Apple Symbols" panose="02000000000000000000" pitchFamily="2" charset="-79"/>
        <a:buChar char="⎼"/>
        <a:tabLst/>
        <a:defRPr lang="en-US" sz="1600" b="0" i="0" kern="1600" spc="-50" baseline="0" dirty="0">
          <a:solidFill>
            <a:schemeClr val="tx1"/>
          </a:solidFill>
          <a:latin typeface="+mn-lt"/>
          <a:ea typeface="+mn-ea"/>
          <a:cs typeface="+mn-cs"/>
        </a:defRPr>
      </a:lvl3pPr>
      <a:lvl4pPr marL="809625" indent="-285750" algn="l" defTabSz="914400" rtl="0" eaLnBrk="1" latinLnBrk="0" hangingPunct="1">
        <a:lnSpc>
          <a:spcPct val="114000"/>
        </a:lnSpc>
        <a:spcBef>
          <a:spcPts val="0"/>
        </a:spcBef>
        <a:spcAft>
          <a:spcPts val="600"/>
        </a:spcAft>
        <a:buFont typeface="Apple Symbols" panose="02000000000000000000" pitchFamily="2" charset="-79"/>
        <a:buChar char="⎼"/>
        <a:tabLst/>
        <a:defRPr lang="en-US" sz="1400" b="0" i="0" kern="1600" spc="-50" baseline="0" dirty="0">
          <a:solidFill>
            <a:schemeClr val="tx1"/>
          </a:solidFill>
          <a:latin typeface="+mn-lt"/>
          <a:ea typeface="+mn-ea"/>
          <a:cs typeface="+mn-cs"/>
        </a:defRPr>
      </a:lvl4pPr>
      <a:lvl5pPr marL="1376363" indent="-174625" algn="l" defTabSz="914400" rtl="0" eaLnBrk="1" latinLnBrk="0" hangingPunct="1">
        <a:lnSpc>
          <a:spcPct val="114000"/>
        </a:lnSpc>
        <a:spcBef>
          <a:spcPts val="0"/>
        </a:spcBef>
        <a:spcAft>
          <a:spcPts val="600"/>
        </a:spcAft>
        <a:buFont typeface="Apple Symbols" panose="02000000000000000000" pitchFamily="2" charset="-79"/>
        <a:buChar char="⎼"/>
        <a:tabLst/>
        <a:defRPr sz="1200" b="0" i="0" kern="1600" spc="-50" baseline="0">
          <a:solidFill>
            <a:schemeClr val="tx1"/>
          </a:solidFill>
          <a:latin typeface="Trebuchet MS" panose="020B070302020209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Footer Placeholder 8"/>
          <p:cNvSpPr>
            <a:spLocks noGrp="1"/>
          </p:cNvSpPr>
          <p:nvPr>
            <p:ph type="ftr" sz="quarter" idx="3"/>
          </p:nvPr>
        </p:nvSpPr>
        <p:spPr>
          <a:xfrm>
            <a:off x="7558905" y="6477183"/>
            <a:ext cx="4114800" cy="291492"/>
          </a:xfrm>
          <a:prstGeom prst="rect">
            <a:avLst/>
          </a:prstGeom>
        </p:spPr>
        <p:txBody>
          <a:bodyPr vert="horz" lIns="91440" tIns="45720" rIns="91440" bIns="45720" rtlCol="0" anchor="b"/>
          <a:lstStyle>
            <a:lvl1pPr algn="r">
              <a:defRPr sz="800">
                <a:solidFill>
                  <a:schemeClr val="bg2"/>
                </a:solidFill>
                <a:latin typeface="+mj-lt"/>
              </a:defRPr>
            </a:lvl1pPr>
          </a:lstStyle>
          <a:p>
            <a:endParaRPr lang="en-US"/>
          </a:p>
        </p:txBody>
      </p:sp>
      <p:graphicFrame>
        <p:nvGraphicFramePr>
          <p:cNvPr id="5" name="Object 4" hidden="1">
            <a:extLst>
              <a:ext uri="{FF2B5EF4-FFF2-40B4-BE49-F238E27FC236}">
                <a16:creationId xmlns:a16="http://schemas.microsoft.com/office/drawing/2014/main" id="{86CB2D2B-1A4D-453C-820C-C7C641B0F1CA}"/>
              </a:ext>
            </a:extLst>
          </p:cNvPr>
          <p:cNvGraphicFramePr>
            <a:graphicFrameLocks noChangeAspect="1"/>
          </p:cNvGraphicFramePr>
          <p:nvPr userDrawn="1">
            <p:custDataLst>
              <p:tags r:id="rId27"/>
            </p:custDataLst>
            <p:extLst>
              <p:ext uri="{D42A27DB-BD31-4B8C-83A1-F6EECF244321}">
                <p14:modId xmlns:p14="http://schemas.microsoft.com/office/powerpoint/2010/main" val="173224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9" imgW="592" imgH="591" progId="TCLayout.ActiveDocument.1">
                  <p:embed/>
                </p:oleObj>
              </mc:Choice>
              <mc:Fallback>
                <p:oleObj name="think-cell Slide" r:id="rId29" imgW="592" imgH="591" progId="TCLayout.ActiveDocument.1">
                  <p:embed/>
                  <p:pic>
                    <p:nvPicPr>
                      <p:cNvPr id="5" name="Object 4" hidden="1">
                        <a:extLst>
                          <a:ext uri="{FF2B5EF4-FFF2-40B4-BE49-F238E27FC236}">
                            <a16:creationId xmlns:a16="http://schemas.microsoft.com/office/drawing/2014/main" id="{86CB2D2B-1A4D-453C-820C-C7C641B0F1CA}"/>
                          </a:ext>
                        </a:extLst>
                      </p:cNvPr>
                      <p:cNvPicPr/>
                      <p:nvPr/>
                    </p:nvPicPr>
                    <p:blipFill>
                      <a:blip r:embed="rId3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99D1307-490B-497B-B49E-679EF84478A5}"/>
              </a:ext>
            </a:extLst>
          </p:cNvPr>
          <p:cNvSpPr/>
          <p:nvPr userDrawn="1">
            <p:custDataLst>
              <p:tags r:id="rId2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600" b="0" i="0" baseline="0">
              <a:latin typeface="Trebuchet MS" panose="020B0603020202020204" pitchFamily="34" charset="0"/>
              <a:ea typeface="+mj-ea"/>
              <a:sym typeface="Trebuchet MS" panose="020B0603020202020204" pitchFamily="34" charset="0"/>
            </a:endParaRP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42999"/>
            <a:ext cx="549561" cy="291492"/>
          </a:xfrm>
          <a:prstGeom prst="rect">
            <a:avLst/>
          </a:prstGeom>
        </p:spPr>
        <p:txBody>
          <a:bodyPr vert="horz" lIns="91440" tIns="45720" rIns="91440" bIns="45720" rtlCol="0" anchor="b"/>
          <a:lstStyle>
            <a:lvl1pPr algn="l">
              <a:defRPr sz="800" b="0" i="0">
                <a:solidFill>
                  <a:schemeClr val="bg2"/>
                </a:solidFill>
                <a:latin typeface="+mj-lt"/>
              </a:defRPr>
            </a:lvl1pPr>
          </a:lstStyle>
          <a:p>
            <a:fld id="{4BEAA09E-D67E-864E-8466-C38E88600C4F}" type="slidenum">
              <a:rPr lang="en-US" smtClean="0"/>
              <a:pPr/>
              <a:t>‹#›</a:t>
            </a:fld>
            <a:endParaRPr lang="en-US"/>
          </a:p>
        </p:txBody>
      </p:sp>
      <p:sp>
        <p:nvSpPr>
          <p:cNvPr id="10" name="Text Placeholder 9"/>
          <p:cNvSpPr>
            <a:spLocks noGrp="1"/>
          </p:cNvSpPr>
          <p:nvPr>
            <p:ph type="body" idx="1"/>
          </p:nvPr>
        </p:nvSpPr>
        <p:spPr>
          <a:xfrm>
            <a:off x="609600" y="1409700"/>
            <a:ext cx="10924674" cy="4351338"/>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Placeholder 11"/>
          <p:cNvSpPr>
            <a:spLocks noGrp="1"/>
          </p:cNvSpPr>
          <p:nvPr>
            <p:ph type="title"/>
          </p:nvPr>
        </p:nvSpPr>
        <p:spPr>
          <a:xfrm>
            <a:off x="609599" y="136731"/>
            <a:ext cx="10924675" cy="1093408"/>
          </a:xfrm>
          <a:prstGeom prst="rect">
            <a:avLst/>
          </a:prstGeom>
        </p:spPr>
        <p:txBody>
          <a:bodyPr vert="horz" lIns="91440" tIns="45720" rIns="91440" bIns="45720" rtlCol="0" anchor="b">
            <a:noAutofit/>
          </a:bodyPr>
          <a:lstStyle/>
          <a:p>
            <a:r>
              <a:rPr lang="en-US"/>
              <a:t>Click to edit Master title style</a:t>
            </a:r>
          </a:p>
        </p:txBody>
      </p:sp>
      <p:sp>
        <p:nvSpPr>
          <p:cNvPr id="3" name="Slide Number Placeholder 5">
            <a:extLst>
              <a:ext uri="{FF2B5EF4-FFF2-40B4-BE49-F238E27FC236}">
                <a16:creationId xmlns:a16="http://schemas.microsoft.com/office/drawing/2014/main" id="{B30DF970-F203-4273-FA86-F5E8EE6CB061}"/>
              </a:ext>
            </a:extLst>
          </p:cNvPr>
          <p:cNvSpPr txBox="1">
            <a:spLocks/>
          </p:cNvSpPr>
          <p:nvPr userDrawn="1"/>
        </p:nvSpPr>
        <p:spPr>
          <a:xfrm>
            <a:off x="4700337" y="6577071"/>
            <a:ext cx="3132656"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rgbClr val="787A7E"/>
                </a:solidFill>
                <a:latin typeface="Trebuchet MS" panose="020B0703020202090204" pitchFamily="34" charset="0"/>
              </a:rPr>
              <a:t>External Use and Distribution </a:t>
            </a:r>
          </a:p>
          <a:p>
            <a:pPr algn="ctr"/>
            <a:r>
              <a:rPr lang="en-US" b="0" i="0" dirty="0">
                <a:solidFill>
                  <a:srgbClr val="787A7E"/>
                </a:solidFill>
                <a:effectLst/>
                <a:latin typeface="Trebuchet MS" panose="020B0603020202020204" pitchFamily="34" charset="0"/>
              </a:rPr>
              <a:t>SE-TRO-0169 Date of preparation April 2024</a:t>
            </a:r>
            <a:endParaRPr lang="en-US"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1356880841"/>
      </p:ext>
    </p:extLst>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 id="2147484010" r:id="rId12"/>
    <p:sldLayoutId id="2147484011" r:id="rId13"/>
    <p:sldLayoutId id="2147484012" r:id="rId14"/>
    <p:sldLayoutId id="2147484013" r:id="rId15"/>
    <p:sldLayoutId id="2147484014" r:id="rId16"/>
    <p:sldLayoutId id="2147484015" r:id="rId17"/>
    <p:sldLayoutId id="2147484016" r:id="rId18"/>
    <p:sldLayoutId id="2147484017" r:id="rId19"/>
    <p:sldLayoutId id="2147484018" r:id="rId20"/>
    <p:sldLayoutId id="2147484019" r:id="rId21"/>
    <p:sldLayoutId id="2147484020" r:id="rId22"/>
    <p:sldLayoutId id="2147484021" r:id="rId23"/>
    <p:sldLayoutId id="2147484022" r:id="rId24"/>
    <p:sldLayoutId id="2147484059" r:id="rId25"/>
  </p:sldLayoutIdLst>
  <p:hf sldNum="0" hdr="0" ftr="0" dt="0"/>
  <p:txStyles>
    <p:titleStyle>
      <a:lvl1pPr algn="l" defTabSz="914400" rtl="0" eaLnBrk="1" latinLnBrk="0" hangingPunct="1">
        <a:lnSpc>
          <a:spcPct val="90000"/>
        </a:lnSpc>
        <a:spcBef>
          <a:spcPct val="0"/>
        </a:spcBef>
        <a:buNone/>
        <a:defRPr sz="3200" b="0"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230188" indent="-230188" algn="l" defTabSz="914400" rtl="0" eaLnBrk="1" latinLnBrk="0" hangingPunct="1">
        <a:lnSpc>
          <a:spcPct val="100000"/>
        </a:lnSpc>
        <a:spcBef>
          <a:spcPts val="1200"/>
        </a:spcBef>
        <a:spcAft>
          <a:spcPts val="300"/>
        </a:spcAft>
        <a:buFont typeface="Arial" panose="020B0604020202020204" pitchFamily="34" charset="0"/>
        <a:buChar char="•"/>
        <a:defRPr sz="2400" b="0" i="0" kern="1600" spc="-50" baseline="0">
          <a:solidFill>
            <a:schemeClr val="tx1"/>
          </a:solidFill>
          <a:latin typeface="+mj-lt"/>
          <a:ea typeface="+mn-ea"/>
          <a:cs typeface="+mn-cs"/>
        </a:defRPr>
      </a:lvl1pPr>
      <a:lvl2pPr marL="512763" indent="-230188" algn="l" defTabSz="914400" rtl="0" eaLnBrk="1" latinLnBrk="0" hangingPunct="1">
        <a:lnSpc>
          <a:spcPct val="100000"/>
        </a:lnSpc>
        <a:spcBef>
          <a:spcPts val="600"/>
        </a:spcBef>
        <a:spcAft>
          <a:spcPts val="0"/>
        </a:spcAft>
        <a:buFont typeface="Apple Symbols" panose="02000000000000000000" pitchFamily="2" charset="-79"/>
        <a:buChar char="⎼"/>
        <a:tabLst/>
        <a:defRPr lang="en-US" sz="2200" b="0" i="0" kern="1600" spc="-50" baseline="0" dirty="0">
          <a:solidFill>
            <a:schemeClr val="tx1"/>
          </a:solidFill>
          <a:latin typeface="+mj-lt"/>
          <a:ea typeface="+mn-ea"/>
          <a:cs typeface="+mn-cs"/>
        </a:defRPr>
      </a:lvl2pPr>
      <a:lvl3pPr marL="742950" indent="-225425" algn="l" defTabSz="914400" rtl="0" eaLnBrk="1" latinLnBrk="0" hangingPunct="1">
        <a:lnSpc>
          <a:spcPct val="100000"/>
        </a:lnSpc>
        <a:spcBef>
          <a:spcPts val="600"/>
        </a:spcBef>
        <a:spcAft>
          <a:spcPts val="0"/>
        </a:spcAft>
        <a:buFont typeface="Arial" panose="020B0604020202020204" pitchFamily="34" charset="0"/>
        <a:buChar char="•"/>
        <a:tabLst/>
        <a:defRPr lang="en-US" sz="2000" b="0" i="0" kern="1600" spc="-50" baseline="0" dirty="0">
          <a:solidFill>
            <a:schemeClr val="tx1"/>
          </a:solidFill>
          <a:latin typeface="+mj-lt"/>
          <a:ea typeface="+mn-ea"/>
          <a:cs typeface="+mn-cs"/>
        </a:defRPr>
      </a:lvl3pPr>
      <a:lvl4pPr marL="974725" indent="-185738" algn="l" defTabSz="914400" rtl="0" eaLnBrk="1" latinLnBrk="0" hangingPunct="1">
        <a:lnSpc>
          <a:spcPct val="100000"/>
        </a:lnSpc>
        <a:spcBef>
          <a:spcPts val="600"/>
        </a:spcBef>
        <a:spcAft>
          <a:spcPts val="0"/>
        </a:spcAft>
        <a:buFont typeface="Apple Symbols" panose="02000000000000000000" pitchFamily="2" charset="-79"/>
        <a:buChar char="⎼"/>
        <a:tabLst/>
        <a:defRPr lang="en-US" sz="1800" b="0" i="0" kern="1600" spc="-50" baseline="0" dirty="0">
          <a:solidFill>
            <a:schemeClr val="tx1"/>
          </a:solidFill>
          <a:latin typeface="+mj-lt"/>
          <a:ea typeface="+mn-ea"/>
          <a:cs typeface="+mn-cs"/>
        </a:defRPr>
      </a:lvl4pPr>
      <a:lvl5pPr marL="1255713" indent="-174625" algn="l" defTabSz="914400" rtl="0" eaLnBrk="1" latinLnBrk="0" hangingPunct="1">
        <a:lnSpc>
          <a:spcPct val="100000"/>
        </a:lnSpc>
        <a:spcBef>
          <a:spcPts val="600"/>
        </a:spcBef>
        <a:spcAft>
          <a:spcPts val="0"/>
        </a:spcAft>
        <a:buFont typeface="Apple Symbols" panose="02000000000000000000" pitchFamily="2" charset="-79"/>
        <a:buChar char="⎼"/>
        <a:tabLst/>
        <a:defRPr sz="1600" b="0" i="0" kern="1600" spc="-50" baseline="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8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620450283"/>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dirty="0"/>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br>
              <a:rPr lang="en-US" dirty="0"/>
            </a:br>
            <a:endParaRPr lang="en-US" dirty="0"/>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99E9C256-255C-FEF0-369F-EAAD32EF175C}"/>
              </a:ext>
            </a:extLst>
          </p:cNvPr>
          <p:cNvSpPr txBox="1">
            <a:spLocks/>
          </p:cNvSpPr>
          <p:nvPr userDrawn="1"/>
        </p:nvSpPr>
        <p:spPr>
          <a:xfrm>
            <a:off x="4700337" y="6577071"/>
            <a:ext cx="3132656"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rgbClr val="787A7E"/>
                </a:solidFill>
                <a:latin typeface="Trebuchet MS" panose="020B0703020202090204" pitchFamily="34" charset="0"/>
              </a:rPr>
              <a:t>External Use and Distribution </a:t>
            </a:r>
          </a:p>
          <a:p>
            <a:pPr algn="ctr"/>
            <a:r>
              <a:rPr lang="en-US" b="0" i="0" dirty="0">
                <a:solidFill>
                  <a:srgbClr val="787A7E"/>
                </a:solidFill>
                <a:effectLst/>
                <a:latin typeface="Trebuchet MS" panose="020B0603020202020204" pitchFamily="34" charset="0"/>
              </a:rPr>
              <a:t>SE-TRO-0169 Date of preparation April 2024</a:t>
            </a:r>
            <a:endParaRPr lang="en-US"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2911946026"/>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 id="2147484087" r:id="rId15"/>
    <p:sldLayoutId id="2147484088" r:id="rId16"/>
    <p:sldLayoutId id="2147484089" r:id="rId17"/>
    <p:sldLayoutId id="2147484090" r:id="rId18"/>
    <p:sldLayoutId id="2147484091" r:id="rId19"/>
    <p:sldLayoutId id="2147484092" r:id="rId20"/>
    <p:sldLayoutId id="2147484093" r:id="rId21"/>
    <p:sldLayoutId id="2147484094" r:id="rId22"/>
    <p:sldLayoutId id="2147484095" r:id="rId23"/>
    <p:sldLayoutId id="2147484096" r:id="rId24"/>
    <p:sldLayoutId id="2147484097" r:id="rId25"/>
    <p:sldLayoutId id="2147484098" r:id="rId26"/>
    <p:sldLayoutId id="2147484099" r:id="rId27"/>
    <p:sldLayoutId id="2147484100" r:id="rId28"/>
    <p:sldLayoutId id="2147484101" r:id="rId29"/>
    <p:sldLayoutId id="2147484102" r:id="rId30"/>
    <p:sldLayoutId id="2147484103" r:id="rId31"/>
    <p:sldLayoutId id="2147484104" r:id="rId32"/>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hyperlink" Target="http://www.fass.se/" TargetMode="External"/><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CA896B-59F5-E234-25F8-36FDCBC463F9}"/>
              </a:ext>
            </a:extLst>
          </p:cNvPr>
          <p:cNvSpPr txBox="1"/>
          <p:nvPr/>
        </p:nvSpPr>
        <p:spPr>
          <a:xfrm>
            <a:off x="119359" y="2068776"/>
            <a:ext cx="11953281" cy="34932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Patients With Brain Metastases in ASCENT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Disease: </a:t>
            </a:r>
            <a:r>
              <a:rPr lang="en-US" sz="2400" dirty="0" err="1">
                <a:solidFill>
                  <a:prstClr val="black"/>
                </a:solidFill>
                <a:latin typeface="Calibri" panose="020F0502020204030204"/>
              </a:rPr>
              <a:t>mTNBC</a:t>
            </a:r>
            <a:endParaRPr lang="en-US" sz="24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Drug:</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Trodelvy</a:t>
            </a:r>
            <a:r>
              <a:rPr kumimoji="0" lang="sv-SE" sz="16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24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Category: Phase III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Treatment line: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2L and beyond</a:t>
            </a:r>
            <a:endParaRPr lang="en-US" sz="2400"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Presenter: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Diéras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Congress: SABCS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2020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E3604F5-4A74-9F35-213A-C984C70E84CE}"/>
              </a:ext>
            </a:extLst>
          </p:cNvPr>
          <p:cNvSpPr txBox="1"/>
          <p:nvPr/>
        </p:nvSpPr>
        <p:spPr>
          <a:xfrm>
            <a:off x="-2146" y="6385636"/>
            <a:ext cx="6098146" cy="261610"/>
          </a:xfrm>
          <a:prstGeom prst="rect">
            <a:avLst/>
          </a:prstGeom>
          <a:noFill/>
        </p:spPr>
        <p:txBody>
          <a:bodyPr wrap="square">
            <a:spAutoFit/>
          </a:bodyPr>
          <a:lstStyle/>
          <a:p>
            <a:r>
              <a:rPr lang="en-US" sz="1100" b="0" i="0" dirty="0">
                <a:solidFill>
                  <a:srgbClr val="787A7E"/>
                </a:solidFill>
                <a:effectLst/>
                <a:latin typeface="Trebuchet MS" panose="020B0603020202020204" pitchFamily="34" charset="0"/>
              </a:rPr>
              <a:t>SE-TRO-0169 Date of preparation April 2024</a:t>
            </a:r>
            <a:endParaRPr lang="en-US" sz="1100" b="0" i="0" dirty="0">
              <a:solidFill>
                <a:srgbClr val="787A7E"/>
              </a:solidFill>
              <a:latin typeface="Trebuchet MS" panose="020B0603020202020204" pitchFamily="34" charset="0"/>
            </a:endParaRPr>
          </a:p>
        </p:txBody>
      </p:sp>
      <p:sp>
        <p:nvSpPr>
          <p:cNvPr id="6" name="TextBox 5">
            <a:extLst>
              <a:ext uri="{FF2B5EF4-FFF2-40B4-BE49-F238E27FC236}">
                <a16:creationId xmlns:a16="http://schemas.microsoft.com/office/drawing/2014/main" id="{0A61E0A8-5D71-1D39-116C-E4F099D1E3CE}"/>
              </a:ext>
            </a:extLst>
          </p:cNvPr>
          <p:cNvSpPr txBox="1"/>
          <p:nvPr/>
        </p:nvSpPr>
        <p:spPr>
          <a:xfrm>
            <a:off x="2817253" y="6385636"/>
            <a:ext cx="6098146" cy="276999"/>
          </a:xfrm>
          <a:prstGeom prst="rect">
            <a:avLst/>
          </a:prstGeom>
          <a:noFill/>
        </p:spPr>
        <p:txBody>
          <a:bodyPr wrap="square">
            <a:spAutoFit/>
          </a:bodyPr>
          <a:lstStyle/>
          <a:p>
            <a:pPr algn="ctr">
              <a:defRPr/>
            </a:pP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10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r>
              <a:rPr kumimoji="0" lang="sv-SE" sz="12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a:t>
            </a:r>
            <a:endParaRPr kumimoji="0" lang="sv-SE" sz="120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7C50AB-0A5C-F54A-91E8-29D6BCF3CBB0}"/>
              </a:ext>
            </a:extLst>
          </p:cNvPr>
          <p:cNvSpPr>
            <a:spLocks noGrp="1"/>
          </p:cNvSpPr>
          <p:nvPr>
            <p:ph type="title"/>
          </p:nvPr>
        </p:nvSpPr>
        <p:spPr/>
        <p:txBody>
          <a:bodyPr/>
          <a:lstStyle/>
          <a:p>
            <a:r>
              <a:rPr lang="en-US"/>
              <a:t>ASCENT Subgroup Analysis of Patients with Brain </a:t>
            </a:r>
            <a:br>
              <a:rPr lang="en-US"/>
            </a:br>
            <a:r>
              <a:rPr lang="en-US"/>
              <a:t>Metastases: Treatment‑Emergent Adverse Events(TEAEs)</a:t>
            </a:r>
            <a:r>
              <a:rPr lang="en-US" sz="2800" baseline="30000"/>
              <a:t>1,a,b</a:t>
            </a:r>
            <a:endParaRPr lang="en-US" baseline="30000"/>
          </a:p>
        </p:txBody>
      </p:sp>
      <p:sp>
        <p:nvSpPr>
          <p:cNvPr id="18" name="Text Placeholder 17">
            <a:extLst>
              <a:ext uri="{FF2B5EF4-FFF2-40B4-BE49-F238E27FC236}">
                <a16:creationId xmlns:a16="http://schemas.microsoft.com/office/drawing/2014/main" id="{620A0E0B-B825-44ED-AE8F-CCB830868439}"/>
              </a:ext>
            </a:extLst>
          </p:cNvPr>
          <p:cNvSpPr>
            <a:spLocks noGrp="1"/>
          </p:cNvSpPr>
          <p:nvPr>
            <p:ph type="body" sz="quarter" idx="13"/>
          </p:nvPr>
        </p:nvSpPr>
        <p:spPr>
          <a:xfrm>
            <a:off x="568793" y="6037705"/>
            <a:ext cx="9471134" cy="630942"/>
          </a:xfr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30000" noProof="0" err="1">
                <a:ln>
                  <a:noFill/>
                </a:ln>
                <a:solidFill>
                  <a:srgbClr val="54565B"/>
                </a:solidFill>
                <a:effectLst/>
                <a:uLnTx/>
                <a:uFillTx/>
                <a:latin typeface="Trebuchet MS"/>
                <a:ea typeface="+mn-ea"/>
                <a:cs typeface="+mn-cs"/>
              </a:rPr>
              <a:t>a</a:t>
            </a:r>
            <a:r>
              <a:rPr kumimoji="0" lang="en-US" sz="700" b="0" i="0" u="none" strike="noStrike" kern="1600" cap="none" spc="0" normalizeH="0" baseline="0" noProof="0" err="1">
                <a:ln>
                  <a:noFill/>
                </a:ln>
                <a:solidFill>
                  <a:srgbClr val="54565B"/>
                </a:solidFill>
                <a:effectLst/>
                <a:uLnTx/>
                <a:uFillTx/>
                <a:latin typeface="Trebuchet MS"/>
                <a:ea typeface="+mn-ea"/>
                <a:cs typeface="+mn-cs"/>
              </a:rPr>
              <a:t>Patients</a:t>
            </a:r>
            <a:r>
              <a:rPr kumimoji="0" lang="en-US" sz="700" b="0" i="0" u="none" strike="noStrike" kern="1600" cap="none" spc="0" normalizeH="0" baseline="0" noProof="0">
                <a:ln>
                  <a:noFill/>
                </a:ln>
                <a:solidFill>
                  <a:srgbClr val="54565B"/>
                </a:solidFill>
                <a:effectLst/>
                <a:uLnTx/>
                <a:uFillTx/>
                <a:latin typeface="Trebuchet MS"/>
                <a:ea typeface="+mn-ea"/>
                <a:cs typeface="+mn-cs"/>
              </a:rPr>
              <a:t> could report more than 1 event per preferred term with adverse events classified according to the MedDRA systems of preferred terms and system organ class;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b</a:t>
            </a:r>
            <a:r>
              <a:rPr kumimoji="0" lang="en-US" sz="700" b="0" i="0" u="none" strike="noStrike" kern="1600" cap="none" spc="0" normalizeH="0" baseline="0" noProof="0" err="1">
                <a:ln>
                  <a:noFill/>
                </a:ln>
                <a:solidFill>
                  <a:srgbClr val="54565B"/>
                </a:solidFill>
                <a:effectLst/>
                <a:uLnTx/>
                <a:uFillTx/>
                <a:latin typeface="Trebuchet MS"/>
                <a:ea typeface="+mn-ea"/>
                <a:cs typeface="+mn-cs"/>
              </a:rPr>
              <a:t>All</a:t>
            </a:r>
            <a:r>
              <a:rPr kumimoji="0" lang="en-US" sz="700" b="0" i="0" u="none" strike="noStrike" kern="1600" cap="none" spc="0" normalizeH="0" baseline="0" noProof="0">
                <a:ln>
                  <a:noFill/>
                </a:ln>
                <a:solidFill>
                  <a:srgbClr val="54565B"/>
                </a:solidFill>
                <a:effectLst/>
                <a:uLnTx/>
                <a:uFillTx/>
                <a:latin typeface="Trebuchet MS"/>
                <a:ea typeface="+mn-ea"/>
                <a:cs typeface="+mn-cs"/>
              </a:rPr>
              <a:t> Grades, &gt;20% of </a:t>
            </a:r>
            <a:r>
              <a:rPr kumimoji="0" lang="en-US" sz="700" b="0" i="0" u="none" strike="noStrike" kern="1600" cap="none" spc="0" normalizeH="0" baseline="0" noProof="0" err="1">
                <a:ln>
                  <a:noFill/>
                </a:ln>
                <a:solidFill>
                  <a:srgbClr val="54565B"/>
                </a:solidFill>
                <a:effectLst/>
                <a:uLnTx/>
                <a:uFillTx/>
                <a:latin typeface="Trebuchet MS"/>
                <a:ea typeface="+mn-ea"/>
                <a:cs typeface="+mn-cs"/>
              </a:rPr>
              <a:t>BMPos</a:t>
            </a:r>
            <a:r>
              <a:rPr kumimoji="0" lang="en-US" sz="700" b="0" i="0" u="none" strike="noStrike" kern="1600" cap="none" spc="0" normalizeH="0" baseline="0" noProof="0">
                <a:ln>
                  <a:noFill/>
                </a:ln>
                <a:solidFill>
                  <a:srgbClr val="54565B"/>
                </a:solidFill>
                <a:effectLst/>
                <a:uLnTx/>
                <a:uFillTx/>
                <a:latin typeface="Trebuchet MS"/>
                <a:ea typeface="+mn-ea"/>
                <a:cs typeface="+mn-cs"/>
              </a:rPr>
              <a:t> patients treated with SG;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c</a:t>
            </a:r>
            <a:r>
              <a:rPr kumimoji="0" lang="en-US" sz="700" b="0" i="0" u="none" strike="noStrike" kern="1600" cap="none" spc="0" normalizeH="0" baseline="0" noProof="0" err="1">
                <a:ln>
                  <a:noFill/>
                </a:ln>
                <a:solidFill>
                  <a:srgbClr val="54565B"/>
                </a:solidFill>
                <a:effectLst/>
                <a:uLnTx/>
                <a:uFillTx/>
                <a:latin typeface="Trebuchet MS"/>
                <a:ea typeface="+mn-ea"/>
                <a:cs typeface="+mn-cs"/>
              </a:rPr>
              <a:t>Combined</a:t>
            </a:r>
            <a:r>
              <a:rPr kumimoji="0" lang="en-US" sz="700" b="0" i="0" u="none" strike="noStrike" kern="1600" cap="none" spc="0" normalizeH="0" baseline="0" noProof="0">
                <a:ln>
                  <a:noFill/>
                </a:ln>
                <a:solidFill>
                  <a:srgbClr val="54565B"/>
                </a:solidFill>
                <a:effectLst/>
                <a:uLnTx/>
                <a:uFillTx/>
                <a:latin typeface="Trebuchet MS"/>
                <a:ea typeface="+mn-ea"/>
                <a:cs typeface="+mn-cs"/>
              </a:rPr>
              <a:t> preferred terms of 'neutropenia' and 'neutrophil count decreased;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d</a:t>
            </a:r>
            <a:r>
              <a:rPr kumimoji="0" lang="en-US" sz="700" b="0" i="0" u="none" strike="noStrike" kern="1600" cap="none" spc="0" normalizeH="0" baseline="0" noProof="0" err="1">
                <a:ln>
                  <a:noFill/>
                </a:ln>
                <a:solidFill>
                  <a:srgbClr val="54565B"/>
                </a:solidFill>
                <a:effectLst/>
                <a:uLnTx/>
                <a:uFillTx/>
                <a:latin typeface="Trebuchet MS"/>
                <a:ea typeface="+mn-ea"/>
                <a:cs typeface="+mn-cs"/>
              </a:rPr>
              <a:t>Combined</a:t>
            </a:r>
            <a:r>
              <a:rPr kumimoji="0" lang="en-US" sz="700" b="0" i="0" u="none" strike="noStrike" kern="1600" cap="none" spc="0" normalizeH="0" baseline="0" noProof="0">
                <a:ln>
                  <a:noFill/>
                </a:ln>
                <a:solidFill>
                  <a:srgbClr val="54565B"/>
                </a:solidFill>
                <a:effectLst/>
                <a:uLnTx/>
                <a:uFillTx/>
                <a:latin typeface="Trebuchet MS"/>
                <a:ea typeface="+mn-ea"/>
                <a:cs typeface="+mn-cs"/>
              </a:rPr>
              <a:t> preferred terms of 'anemia,' 'hemoglobin decreased,' and 'red blood cell count decreased.’;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e</a:t>
            </a:r>
            <a:r>
              <a:rPr kumimoji="0" lang="en-US" sz="700" b="0" i="0" u="none" strike="noStrike" kern="1600" cap="none" spc="0" normalizeH="0" baseline="0" noProof="0" err="1">
                <a:ln>
                  <a:noFill/>
                </a:ln>
                <a:solidFill>
                  <a:srgbClr val="54565B"/>
                </a:solidFill>
                <a:effectLst/>
                <a:uLnTx/>
                <a:uFillTx/>
                <a:latin typeface="Trebuchet MS"/>
                <a:ea typeface="+mn-ea"/>
                <a:cs typeface="+mn-cs"/>
              </a:rPr>
              <a:t>Percentages</a:t>
            </a:r>
            <a:r>
              <a:rPr kumimoji="0" lang="en-US" sz="700" b="0" i="0" u="none" strike="noStrike" kern="1600" cap="none" spc="0" normalizeH="0" baseline="0" noProof="0">
                <a:ln>
                  <a:noFill/>
                </a:ln>
                <a:solidFill>
                  <a:srgbClr val="54565B"/>
                </a:solidFill>
                <a:effectLst/>
                <a:uLnTx/>
                <a:uFillTx/>
                <a:latin typeface="Trebuchet MS"/>
                <a:ea typeface="+mn-ea"/>
                <a:cs typeface="+mn-cs"/>
              </a:rPr>
              <a:t> are based on the number of </a:t>
            </a:r>
            <a:r>
              <a:rPr kumimoji="0" lang="en-US" sz="700" b="0" i="0" u="none" strike="noStrike" kern="1600" cap="none" spc="0" normalizeH="0" baseline="0" noProof="0" err="1">
                <a:ln>
                  <a:noFill/>
                </a:ln>
                <a:solidFill>
                  <a:srgbClr val="54565B"/>
                </a:solidFill>
                <a:effectLst/>
                <a:uLnTx/>
                <a:uFillTx/>
                <a:latin typeface="Trebuchet MS"/>
                <a:ea typeface="+mn-ea"/>
                <a:cs typeface="+mn-cs"/>
              </a:rPr>
              <a:t>BMPos</a:t>
            </a:r>
            <a:r>
              <a:rPr kumimoji="0" lang="en-US" sz="700" b="0" i="0" u="none" strike="noStrike" kern="1600" cap="none" spc="0" normalizeH="0" baseline="0" noProof="0">
                <a:ln>
                  <a:noFill/>
                </a:ln>
                <a:solidFill>
                  <a:srgbClr val="54565B"/>
                </a:solidFill>
                <a:effectLst/>
                <a:uLnTx/>
                <a:uFillTx/>
                <a:latin typeface="Trebuchet MS"/>
                <a:ea typeface="+mn-ea"/>
                <a:cs typeface="+mn-cs"/>
              </a:rPr>
              <a:t> patients treated (SG, n=30; TPC, n=23) </a:t>
            </a:r>
            <a:br>
              <a:rPr kumimoji="0" lang="en-US" sz="700" b="0" i="0" u="none" strike="noStrike" kern="1600" cap="none" spc="0" normalizeH="0" baseline="0" noProof="0">
                <a:ln>
                  <a:noFill/>
                </a:ln>
                <a:solidFill>
                  <a:srgbClr val="54565B"/>
                </a:solidFill>
                <a:effectLst/>
                <a:uLnTx/>
                <a:uFillTx/>
                <a:latin typeface="Trebuchet MS" panose="020B0603020202020204" pitchFamily="34" charset="0"/>
                <a:ea typeface="+mn-ea"/>
                <a:cs typeface="+mn-cs"/>
              </a:rPr>
            </a:br>
            <a:r>
              <a:rPr kumimoji="0" lang="en-CA" sz="700" b="0" i="0" u="none" strike="noStrike" kern="1600" cap="none" spc="0" normalizeH="0" baseline="0" noProof="0" err="1">
                <a:ln>
                  <a:noFill/>
                </a:ln>
                <a:solidFill>
                  <a:srgbClr val="54565B"/>
                </a:solidFill>
                <a:effectLst/>
                <a:uLnTx/>
                <a:uFillTx/>
                <a:latin typeface="Trebuchet MS"/>
                <a:ea typeface="+mn-ea"/>
                <a:cs typeface="+mn-cs"/>
              </a:rPr>
              <a:t>BMPos</a:t>
            </a:r>
            <a:r>
              <a:rPr kumimoji="0" lang="en-CA" sz="700" b="0" i="0" u="none" strike="noStrike" kern="1600" cap="none" spc="0" normalizeH="0" baseline="0" noProof="0">
                <a:ln>
                  <a:noFill/>
                </a:ln>
                <a:solidFill>
                  <a:srgbClr val="54565B"/>
                </a:solidFill>
                <a:effectLst/>
                <a:uLnTx/>
                <a:uFillTx/>
                <a:latin typeface="Trebuchet MS"/>
                <a:ea typeface="+mn-ea"/>
                <a:cs typeface="+mn-cs"/>
              </a:rPr>
              <a:t>, brain‑metastases positive; MedDRA, Medical Dictionary for Regulatory Activities; SG, </a:t>
            </a:r>
            <a:r>
              <a:rPr kumimoji="0" lang="en-CA" sz="700" b="0" i="0" u="none" strike="noStrike" kern="1600" cap="none" spc="0" normalizeH="0" baseline="0" noProof="0" err="1">
                <a:ln>
                  <a:noFill/>
                </a:ln>
                <a:solidFill>
                  <a:srgbClr val="54565B"/>
                </a:solidFill>
                <a:effectLst/>
                <a:uLnTx/>
                <a:uFillTx/>
                <a:latin typeface="Trebuchet MS"/>
                <a:ea typeface="+mn-ea"/>
                <a:cs typeface="+mn-cs"/>
              </a:rPr>
              <a:t>sacituzumab</a:t>
            </a:r>
            <a:r>
              <a:rPr kumimoji="0" lang="en-CA" sz="700" b="0" i="0" u="none" strike="noStrike" kern="1600" cap="none" spc="0" normalizeH="0" baseline="0" noProof="0">
                <a:ln>
                  <a:noFill/>
                </a:ln>
                <a:solidFill>
                  <a:srgbClr val="54565B"/>
                </a:solidFill>
                <a:effectLst/>
                <a:uLnTx/>
                <a:uFillTx/>
                <a:latin typeface="Trebuchet MS"/>
                <a:ea typeface="+mn-ea"/>
                <a:cs typeface="+mn-cs"/>
              </a:rPr>
              <a:t> </a:t>
            </a:r>
            <a:r>
              <a:rPr kumimoji="0" lang="en-CA" sz="700" b="0" i="0" u="none" strike="noStrike" kern="1600" cap="none" spc="0" normalizeH="0" baseline="0" noProof="0" err="1">
                <a:ln>
                  <a:noFill/>
                </a:ln>
                <a:solidFill>
                  <a:srgbClr val="54565B"/>
                </a:solidFill>
                <a:effectLst/>
                <a:uLnTx/>
                <a:uFillTx/>
                <a:latin typeface="Trebuchet MS"/>
                <a:ea typeface="+mn-ea"/>
                <a:cs typeface="+mn-cs"/>
              </a:rPr>
              <a:t>govitecan</a:t>
            </a:r>
            <a:r>
              <a:rPr kumimoji="0" lang="en-CA" sz="700" b="0" i="0" u="none" strike="noStrike" kern="1600" cap="none" spc="0" normalizeH="0" baseline="0" noProof="0">
                <a:ln>
                  <a:noFill/>
                </a:ln>
                <a:solidFill>
                  <a:srgbClr val="54565B"/>
                </a:solidFill>
                <a:effectLst/>
                <a:uLnTx/>
                <a:uFillTx/>
                <a:latin typeface="Trebuchet MS"/>
                <a:ea typeface="+mn-ea"/>
                <a:cs typeface="+mn-cs"/>
              </a:rPr>
              <a:t>; TEAE, treatment-emergent adverse events; TPC, treatment of physician’s choice. </a:t>
            </a:r>
            <a:br>
              <a:rPr kumimoji="0" lang="en-CA" sz="700" b="0" i="0" u="none" strike="noStrike" kern="1600" cap="none" spc="0" normalizeH="0" baseline="0" noProof="0">
                <a:ln>
                  <a:noFill/>
                </a:ln>
                <a:solidFill>
                  <a:srgbClr val="54565B"/>
                </a:solidFill>
                <a:effectLst/>
                <a:uLnTx/>
                <a:uFillTx/>
                <a:latin typeface="Trebuchet MS" panose="020B0603020202020204" pitchFamily="34" charset="0"/>
                <a:ea typeface="+mn-ea"/>
                <a:cs typeface="+mn-cs"/>
              </a:rPr>
            </a:br>
            <a:r>
              <a:rPr kumimoji="0" lang="en-US" sz="700" b="0" i="0" u="none" strike="noStrike" kern="1600" cap="none" spc="0" normalizeH="0" baseline="0" noProof="0">
                <a:ln>
                  <a:noFill/>
                </a:ln>
                <a:solidFill>
                  <a:srgbClr val="54565B"/>
                </a:solidFill>
                <a:effectLst/>
                <a:uLnTx/>
                <a:uFillTx/>
                <a:latin typeface="Trebuchet MS"/>
                <a:ea typeface="+mn-ea"/>
                <a:cs typeface="Arial"/>
              </a:rPr>
              <a:t>1. </a:t>
            </a:r>
            <a:r>
              <a:rPr kumimoji="0" lang="en-US" sz="700" b="0" i="0" u="none" strike="noStrike" kern="1600" cap="none" spc="0" normalizeH="0" baseline="0" noProof="0" err="1">
                <a:ln>
                  <a:noFill/>
                </a:ln>
                <a:solidFill>
                  <a:srgbClr val="54565B"/>
                </a:solidFill>
                <a:effectLst/>
                <a:uLnTx/>
                <a:uFillTx/>
                <a:latin typeface="Trebuchet MS"/>
                <a:ea typeface="+mn-ea"/>
                <a:cs typeface="Arial"/>
              </a:rPr>
              <a:t>Dieras</a:t>
            </a:r>
            <a:r>
              <a:rPr kumimoji="0" lang="en-US" sz="700" b="0" i="0" u="none" strike="noStrike" kern="1600" cap="none" spc="0" normalizeH="0" baseline="0" noProof="0">
                <a:ln>
                  <a:noFill/>
                </a:ln>
                <a:solidFill>
                  <a:srgbClr val="54565B"/>
                </a:solidFill>
                <a:effectLst/>
                <a:uLnTx/>
                <a:uFillTx/>
                <a:latin typeface="Trebuchet MS"/>
                <a:ea typeface="+mn-ea"/>
                <a:cs typeface="Arial"/>
              </a:rPr>
              <a:t> V, et al. Cancer Res, 2021;81(4): PD13-07. </a:t>
            </a:r>
          </a:p>
        </p:txBody>
      </p:sp>
      <p:graphicFrame>
        <p:nvGraphicFramePr>
          <p:cNvPr id="11" name="Chart 10">
            <a:extLst>
              <a:ext uri="{FF2B5EF4-FFF2-40B4-BE49-F238E27FC236}">
                <a16:creationId xmlns:a16="http://schemas.microsoft.com/office/drawing/2014/main" id="{8D595718-E5DE-D345-9148-802FA7755E98}"/>
              </a:ext>
            </a:extLst>
          </p:cNvPr>
          <p:cNvGraphicFramePr>
            <a:graphicFrameLocks/>
          </p:cNvGraphicFramePr>
          <p:nvPr>
            <p:extLst>
              <p:ext uri="{D42A27DB-BD31-4B8C-83A1-F6EECF244321}">
                <p14:modId xmlns:p14="http://schemas.microsoft.com/office/powerpoint/2010/main" val="1516935487"/>
              </p:ext>
            </p:extLst>
          </p:nvPr>
        </p:nvGraphicFramePr>
        <p:xfrm>
          <a:off x="1962364" y="1183217"/>
          <a:ext cx="5108172" cy="404717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843F80BC-F861-1246-92FC-DC90BDF2EAD4}"/>
              </a:ext>
            </a:extLst>
          </p:cNvPr>
          <p:cNvSpPr txBox="1"/>
          <p:nvPr/>
        </p:nvSpPr>
        <p:spPr>
          <a:xfrm>
            <a:off x="1962364" y="4826390"/>
            <a:ext cx="489049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54565B"/>
                </a:solidFill>
                <a:effectLst/>
                <a:uLnTx/>
                <a:uFillTx/>
                <a:latin typeface="Trebuchet MS" panose="020B0703020202090204" pitchFamily="34" charset="0"/>
                <a:ea typeface="+mn-ea"/>
                <a:cs typeface="+mn-cs"/>
              </a:rPr>
              <a:t>% </a:t>
            </a:r>
            <a:r>
              <a:rPr kumimoji="0" lang="en-US" sz="1200" b="1" i="0" u="none" strike="noStrike" kern="1200" cap="none" spc="0" normalizeH="0" baseline="0" noProof="0" err="1">
                <a:ln>
                  <a:noFill/>
                </a:ln>
                <a:solidFill>
                  <a:srgbClr val="54565B"/>
                </a:solidFill>
                <a:effectLst/>
                <a:uLnTx/>
                <a:uFillTx/>
                <a:latin typeface="Trebuchet MS" panose="020B0703020202090204" pitchFamily="34" charset="0"/>
                <a:ea typeface="+mn-ea"/>
                <a:cs typeface="+mn-cs"/>
              </a:rPr>
              <a:t>Patients</a:t>
            </a:r>
            <a:r>
              <a:rPr kumimoji="0" lang="en-US" sz="1200" b="1" i="0" u="none" strike="noStrike" kern="1200" cap="none" spc="0" normalizeH="0" baseline="30000" noProof="0" err="1">
                <a:ln>
                  <a:noFill/>
                </a:ln>
                <a:solidFill>
                  <a:srgbClr val="54565B"/>
                </a:solidFill>
                <a:effectLst/>
                <a:uLnTx/>
                <a:uFillTx/>
                <a:latin typeface="Trebuchet MS" panose="020B0703020202090204" pitchFamily="34" charset="0"/>
                <a:ea typeface="+mn-ea"/>
                <a:cs typeface="+mn-cs"/>
              </a:rPr>
              <a:t>e</a:t>
            </a:r>
            <a:endParaRPr kumimoji="0" lang="en-US" sz="1200" b="1" i="0" u="none" strike="noStrike" kern="1200" cap="none" spc="0" normalizeH="0" baseline="30000" noProof="0">
              <a:ln>
                <a:noFill/>
              </a:ln>
              <a:solidFill>
                <a:srgbClr val="54565B"/>
              </a:solidFill>
              <a:effectLst/>
              <a:uLnTx/>
              <a:uFillTx/>
              <a:latin typeface="Trebuchet MS" panose="020B0703020202090204" pitchFamily="34" charset="0"/>
              <a:ea typeface="+mn-ea"/>
              <a:cs typeface="+mn-cs"/>
            </a:endParaRPr>
          </a:p>
        </p:txBody>
      </p:sp>
      <p:sp>
        <p:nvSpPr>
          <p:cNvPr id="4" name="TextBox 3">
            <a:extLst>
              <a:ext uri="{FF2B5EF4-FFF2-40B4-BE49-F238E27FC236}">
                <a16:creationId xmlns:a16="http://schemas.microsoft.com/office/drawing/2014/main" id="{54AC4E8E-11F1-3B43-ACBD-E57239073674}"/>
              </a:ext>
            </a:extLst>
          </p:cNvPr>
          <p:cNvSpPr txBox="1"/>
          <p:nvPr/>
        </p:nvSpPr>
        <p:spPr>
          <a:xfrm>
            <a:off x="365288" y="1229194"/>
            <a:ext cx="1567543" cy="3276218"/>
          </a:xfrm>
          <a:prstGeom prst="rect">
            <a:avLst/>
          </a:prstGeom>
          <a:noFill/>
        </p:spPr>
        <p:txBody>
          <a:bodyPr wrap="square" rtlCol="0">
            <a:spAutoFit/>
          </a:bodyPr>
          <a:lstStyle/>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Fatigue</a:t>
            </a: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err="1">
                <a:ln>
                  <a:noFill/>
                </a:ln>
                <a:effectLst/>
                <a:uLnTx/>
                <a:uFillTx/>
                <a:latin typeface="Trebuchet MS" panose="020B0703020202090204" pitchFamily="34" charset="0"/>
                <a:ea typeface="+mn-ea"/>
                <a:cs typeface="+mn-cs"/>
              </a:rPr>
              <a:t>Neutropenia</a:t>
            </a:r>
            <a:r>
              <a:rPr kumimoji="0" lang="en-US" sz="1200" b="1" i="0" u="none" strike="noStrike" kern="1200" cap="none" spc="0" normalizeH="0" baseline="30000" noProof="0" err="1">
                <a:ln>
                  <a:noFill/>
                </a:ln>
                <a:effectLst/>
                <a:uLnTx/>
                <a:uFillTx/>
                <a:latin typeface="Trebuchet MS" panose="020B0703020202090204" pitchFamily="34" charset="0"/>
                <a:ea typeface="+mn-ea"/>
                <a:cs typeface="+mn-cs"/>
              </a:rPr>
              <a:t>c</a:t>
            </a:r>
            <a:endParaRPr kumimoji="0" lang="en-US" sz="1200" b="1" i="0" u="none" strike="noStrike" kern="1200" cap="none" spc="0" normalizeH="0" baseline="0" noProof="0">
              <a:ln>
                <a:noFill/>
              </a:ln>
              <a:effectLst/>
              <a:uLnTx/>
              <a:uFillTx/>
              <a:latin typeface="Trebuchet MS" panose="020B0703020202090204" pitchFamily="34" charset="0"/>
              <a:ea typeface="+mn-ea"/>
              <a:cs typeface="+mn-cs"/>
            </a:endParaRP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Diarrhea</a:t>
            </a: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Nausea</a:t>
            </a: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Decreased appetite</a:t>
            </a: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err="1">
                <a:ln>
                  <a:noFill/>
                </a:ln>
                <a:effectLst/>
                <a:uLnTx/>
                <a:uFillTx/>
                <a:latin typeface="Trebuchet MS" panose="020B0703020202090204" pitchFamily="34" charset="0"/>
                <a:ea typeface="+mn-ea"/>
                <a:cs typeface="+mn-cs"/>
              </a:rPr>
              <a:t>Anemia</a:t>
            </a:r>
            <a:r>
              <a:rPr kumimoji="0" lang="en-US" sz="1200" b="1" i="0" u="none" strike="noStrike" kern="1200" cap="none" spc="0" normalizeH="0" baseline="30000" noProof="0" err="1">
                <a:ln>
                  <a:noFill/>
                </a:ln>
                <a:effectLst/>
                <a:uLnTx/>
                <a:uFillTx/>
                <a:latin typeface="Trebuchet MS" panose="020B0703020202090204" pitchFamily="34" charset="0"/>
                <a:ea typeface="+mn-ea"/>
                <a:cs typeface="+mn-cs"/>
              </a:rPr>
              <a:t>d</a:t>
            </a:r>
            <a:endParaRPr kumimoji="0" lang="en-US" sz="1200" b="1" i="0" u="none" strike="noStrike" kern="1200" cap="none" spc="0" normalizeH="0" baseline="30000" noProof="0">
              <a:ln>
                <a:noFill/>
              </a:ln>
              <a:effectLst/>
              <a:uLnTx/>
              <a:uFillTx/>
              <a:latin typeface="Trebuchet MS" panose="020B0703020202090204" pitchFamily="34" charset="0"/>
              <a:ea typeface="+mn-ea"/>
              <a:cs typeface="+mn-cs"/>
            </a:endParaRP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Alopecia</a:t>
            </a:r>
          </a:p>
          <a:p>
            <a:pPr marL="0" marR="0" lvl="0" indent="0" algn="r" defTabSz="914400" rtl="0" eaLnBrk="1" fontAlgn="auto" latinLnBrk="0" hangingPunct="1">
              <a:lnSpc>
                <a:spcPct val="22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703020202090204" pitchFamily="34" charset="0"/>
                <a:ea typeface="+mn-ea"/>
                <a:cs typeface="+mn-cs"/>
              </a:rPr>
              <a:t>Constipation</a:t>
            </a:r>
          </a:p>
        </p:txBody>
      </p:sp>
      <p:sp>
        <p:nvSpPr>
          <p:cNvPr id="9" name="TextBox 8">
            <a:extLst>
              <a:ext uri="{FF2B5EF4-FFF2-40B4-BE49-F238E27FC236}">
                <a16:creationId xmlns:a16="http://schemas.microsoft.com/office/drawing/2014/main" id="{B15F5348-526F-4B4A-B7D6-51F4E546DA04}"/>
              </a:ext>
            </a:extLst>
          </p:cNvPr>
          <p:cNvSpPr txBox="1"/>
          <p:nvPr/>
        </p:nvSpPr>
        <p:spPr>
          <a:xfrm>
            <a:off x="4122441" y="1755480"/>
            <a:ext cx="41797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effectLst/>
                <a:uLnTx/>
                <a:uFillTx/>
                <a:latin typeface="Trebuchet MS" panose="020B0703020202090204" pitchFamily="34" charset="0"/>
                <a:ea typeface="+mn-ea"/>
                <a:cs typeface="+mn-cs"/>
              </a:rPr>
              <a:t>43%</a:t>
            </a:r>
            <a:endParaRPr kumimoji="0" lang="en-US" sz="1000" b="0" i="0" u="none" strike="noStrike" kern="1200" cap="none" spc="0" normalizeH="0" baseline="30000" noProof="0">
              <a:ln>
                <a:noFill/>
              </a:ln>
              <a:effectLst/>
              <a:uLnTx/>
              <a:uFillTx/>
              <a:latin typeface="Trebuchet MS" panose="020B0703020202090204" pitchFamily="34" charset="0"/>
              <a:ea typeface="+mn-ea"/>
              <a:cs typeface="+mn-cs"/>
            </a:endParaRPr>
          </a:p>
        </p:txBody>
      </p:sp>
      <p:sp>
        <p:nvSpPr>
          <p:cNvPr id="12" name="TextBox 11">
            <a:extLst>
              <a:ext uri="{FF2B5EF4-FFF2-40B4-BE49-F238E27FC236}">
                <a16:creationId xmlns:a16="http://schemas.microsoft.com/office/drawing/2014/main" id="{75EC9201-CF1A-CE46-AAFC-4654055BD409}"/>
              </a:ext>
            </a:extLst>
          </p:cNvPr>
          <p:cNvSpPr txBox="1"/>
          <p:nvPr/>
        </p:nvSpPr>
        <p:spPr>
          <a:xfrm>
            <a:off x="3316899" y="1929652"/>
            <a:ext cx="41797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effectLst/>
                <a:uLnTx/>
                <a:uFillTx/>
                <a:latin typeface="Trebuchet MS" panose="020B0703020202090204" pitchFamily="34" charset="0"/>
                <a:ea typeface="+mn-ea"/>
                <a:cs typeface="+mn-cs"/>
              </a:rPr>
              <a:t>26%</a:t>
            </a:r>
            <a:endParaRPr kumimoji="0" lang="en-US" sz="1000" b="0" i="0" u="none" strike="noStrike" kern="1200" cap="none" spc="0" normalizeH="0" baseline="30000" noProof="0">
              <a:ln>
                <a:noFill/>
              </a:ln>
              <a:effectLst/>
              <a:uLnTx/>
              <a:uFillTx/>
              <a:latin typeface="Trebuchet MS" panose="020B0703020202090204" pitchFamily="34" charset="0"/>
              <a:ea typeface="+mn-ea"/>
              <a:cs typeface="+mn-cs"/>
            </a:endParaRPr>
          </a:p>
        </p:txBody>
      </p:sp>
      <p:sp>
        <p:nvSpPr>
          <p:cNvPr id="14" name="TextBox 13">
            <a:extLst>
              <a:ext uri="{FF2B5EF4-FFF2-40B4-BE49-F238E27FC236}">
                <a16:creationId xmlns:a16="http://schemas.microsoft.com/office/drawing/2014/main" id="{AAB8CA36-3C36-CD47-AB25-5D807BD820E9}"/>
              </a:ext>
            </a:extLst>
          </p:cNvPr>
          <p:cNvSpPr txBox="1"/>
          <p:nvPr/>
        </p:nvSpPr>
        <p:spPr>
          <a:xfrm>
            <a:off x="373138" y="5124098"/>
            <a:ext cx="11268000" cy="413999"/>
          </a:xfrm>
          <a:prstGeom prst="rect">
            <a:avLst/>
          </a:prstGeom>
          <a:solidFill>
            <a:schemeClr val="tx1">
              <a:lumMod val="20000"/>
              <a:lumOff val="80000"/>
              <a:alpha val="45000"/>
            </a:schemeClr>
          </a:solidFill>
        </p:spPr>
        <p:txBody>
          <a:bodyPr wrap="square" lIns="0" tIns="0" rIns="0" bIns="0" anchor="ctr" anchorCtr="0">
            <a:noAutofit/>
          </a:bodyPr>
          <a:lstStyle/>
          <a:p>
            <a:pPr marL="0" marR="0" lvl="0" indent="0" algn="ctr" defTabSz="914400" rtl="0" eaLnBrk="1" fontAlgn="auto" latinLnBrk="0" hangingPunct="1">
              <a:lnSpc>
                <a:spcPct val="100000"/>
              </a:lnSpc>
              <a:spcBef>
                <a:spcPts val="1000"/>
              </a:spcBef>
              <a:spcAft>
                <a:spcPts val="0"/>
              </a:spcAft>
              <a:buClrTx/>
              <a:buSzTx/>
              <a:buFontTx/>
              <a:buNone/>
              <a:tabLst/>
              <a:defRPr/>
            </a:pPr>
            <a:r>
              <a:rPr kumimoji="0" lang="en-US" sz="1400" b="1" i="0" u="none" strike="noStrike" kern="1200" cap="none" spc="0" normalizeH="0" baseline="0" noProof="0">
                <a:ln>
                  <a:noFill/>
                </a:ln>
                <a:solidFill>
                  <a:srgbClr val="C00000"/>
                </a:solidFill>
                <a:effectLst/>
                <a:uLnTx/>
                <a:uFillTx/>
                <a:latin typeface="Trebuchet MS" panose="020B0703020202090204" pitchFamily="34" charset="0"/>
                <a:ea typeface="+mn-ea"/>
                <a:cs typeface="+mn-cs"/>
              </a:rPr>
              <a:t>Safety profile was similar to the ASCENT population without brain metastases for both study arms</a:t>
            </a:r>
            <a:r>
              <a:rPr kumimoji="0" lang="en-US" sz="1400" b="1" i="0" u="none" strike="noStrike" kern="1200" cap="none" spc="0" normalizeH="0" baseline="30000" noProof="0">
                <a:ln>
                  <a:noFill/>
                </a:ln>
                <a:solidFill>
                  <a:srgbClr val="C00000"/>
                </a:solidFill>
                <a:effectLst/>
                <a:uLnTx/>
                <a:uFillTx/>
                <a:latin typeface="Trebuchet MS" panose="020B0703020202090204" pitchFamily="34" charset="0"/>
                <a:ea typeface="+mn-ea"/>
                <a:cs typeface="+mn-cs"/>
              </a:rPr>
              <a:t>1</a:t>
            </a:r>
          </a:p>
        </p:txBody>
      </p:sp>
      <p:sp>
        <p:nvSpPr>
          <p:cNvPr id="15" name="Content Placeholder 9">
            <a:extLst>
              <a:ext uri="{FF2B5EF4-FFF2-40B4-BE49-F238E27FC236}">
                <a16:creationId xmlns:a16="http://schemas.microsoft.com/office/drawing/2014/main" id="{7D26A1FC-B596-40DE-B9EB-AC9CD1049C9A}"/>
              </a:ext>
            </a:extLst>
          </p:cNvPr>
          <p:cNvSpPr txBox="1">
            <a:spLocks/>
          </p:cNvSpPr>
          <p:nvPr/>
        </p:nvSpPr>
        <p:spPr>
          <a:xfrm>
            <a:off x="7299754" y="1319927"/>
            <a:ext cx="3808970" cy="2462213"/>
          </a:xfrm>
          <a:prstGeom prst="rect">
            <a:avLst/>
          </a:prstGeom>
        </p:spPr>
        <p:txBody>
          <a:bodyPr vert="horz" wrap="square" lIns="91440" tIns="45720" rIns="91440" bIns="45720" rtlCol="0">
            <a:spAutoFit/>
          </a:bodyPr>
          <a:lstStyle>
            <a:lvl1pPr marL="173038" indent="-173038" algn="l" defTabSz="914400" rtl="0" eaLnBrk="1" latinLnBrk="0" hangingPunct="1">
              <a:lnSpc>
                <a:spcPct val="100000"/>
              </a:lnSpc>
              <a:spcBef>
                <a:spcPts val="600"/>
              </a:spcBef>
              <a:spcAft>
                <a:spcPts val="600"/>
              </a:spcAft>
              <a:buFont typeface="Arial" panose="020B0604020202020204" pitchFamily="34" charset="0"/>
              <a:buChar char="•"/>
              <a:tabLst/>
              <a:defRPr sz="1600" b="0" i="0" kern="1600" spc="0" baseline="0">
                <a:solidFill>
                  <a:schemeClr val="tx1"/>
                </a:solidFill>
                <a:latin typeface="Trebuchet MS" panose="020B0703020202090204" pitchFamily="34" charset="0"/>
                <a:ea typeface="Trebuchet MS" panose="020B0703020202090204" pitchFamily="34" charset="0"/>
                <a:cs typeface="Arial" charset="0"/>
              </a:defRPr>
            </a:lvl1pPr>
            <a:lvl2pPr marL="630238" indent="-228600" algn="l" defTabSz="914400" rtl="0" eaLnBrk="1" latinLnBrk="0" hangingPunct="1">
              <a:lnSpc>
                <a:spcPct val="100000"/>
              </a:lnSpc>
              <a:spcBef>
                <a:spcPts val="600"/>
              </a:spcBef>
              <a:spcAft>
                <a:spcPts val="600"/>
              </a:spcAft>
              <a:buFont typeface="System Font Regular"/>
              <a:buChar char="–"/>
              <a:tabLst/>
              <a:defRPr lang="en-US" sz="1600" b="0" i="0" kern="1600" spc="0" baseline="0">
                <a:solidFill>
                  <a:schemeClr val="tx1"/>
                </a:solidFill>
                <a:latin typeface="Trebuchet MS" panose="020B0703020202090204" pitchFamily="34" charset="0"/>
                <a:ea typeface="Trebuchet MS" panose="020B0703020202090204" pitchFamily="34" charset="0"/>
                <a:cs typeface="Arial" charset="0"/>
              </a:defRPr>
            </a:lvl2pPr>
            <a:lvl3pPr marL="922338" indent="-174625" algn="l" defTabSz="914400" rtl="0" eaLnBrk="1" latinLnBrk="0" hangingPunct="1">
              <a:lnSpc>
                <a:spcPct val="100000"/>
              </a:lnSpc>
              <a:spcBef>
                <a:spcPts val="600"/>
              </a:spcBef>
              <a:spcAft>
                <a:spcPts val="600"/>
              </a:spcAft>
              <a:buFont typeface="Arial" panose="020B0604020202020204" pitchFamily="34" charset="0"/>
              <a:buChar char="•"/>
              <a:tabLst/>
              <a:defRPr lang="en-US" sz="1600" b="0" i="0" kern="1600" spc="0" baseline="0">
                <a:solidFill>
                  <a:schemeClr val="tx1"/>
                </a:solidFill>
                <a:latin typeface="Trebuchet MS" panose="020B0703020202090204" pitchFamily="34" charset="0"/>
                <a:ea typeface="Trebuchet MS" panose="020B0703020202090204" pitchFamily="34" charset="0"/>
                <a:cs typeface="Arial" charset="0"/>
              </a:defRPr>
            </a:lvl3pPr>
            <a:lvl4pPr marL="1379538" indent="-228600" algn="l" defTabSz="914400" rtl="0" eaLnBrk="1" latinLnBrk="0" hangingPunct="1">
              <a:lnSpc>
                <a:spcPct val="100000"/>
              </a:lnSpc>
              <a:spcBef>
                <a:spcPts val="600"/>
              </a:spcBef>
              <a:spcAft>
                <a:spcPts val="600"/>
              </a:spcAft>
              <a:buFont typeface="System Font Regular"/>
              <a:buChar char="–"/>
              <a:tabLst/>
              <a:defRPr lang="en-US" sz="1600" b="0" i="0" kern="1600" spc="0" baseline="0">
                <a:solidFill>
                  <a:schemeClr val="tx1"/>
                </a:solidFill>
                <a:latin typeface="Trebuchet MS" panose="020B0703020202090204" pitchFamily="34" charset="0"/>
                <a:ea typeface="Trebuchet MS" panose="020B0703020202090204" pitchFamily="34" charset="0"/>
                <a:cs typeface="Arial" charset="0"/>
              </a:defRPr>
            </a:lvl4pPr>
            <a:lvl5pPr marL="1662113" indent="-173038" algn="l" defTabSz="914400" rtl="0" eaLnBrk="1" latinLnBrk="0" hangingPunct="1">
              <a:lnSpc>
                <a:spcPct val="100000"/>
              </a:lnSpc>
              <a:spcBef>
                <a:spcPts val="600"/>
              </a:spcBef>
              <a:spcAft>
                <a:spcPts val="600"/>
              </a:spcAft>
              <a:buFont typeface="Arial" panose="020B0604020202020204" pitchFamily="34" charset="0"/>
              <a:buChar char="•"/>
              <a:tabLst/>
              <a:defRPr sz="1600" b="0" i="0" kern="1600" spc="0" baseline="0">
                <a:solidFill>
                  <a:schemeClr val="tx1"/>
                </a:solidFill>
                <a:latin typeface="Trebuchet MS" panose="020B0703020202090204" pitchFamily="34" charset="0"/>
                <a:ea typeface="Trebuchet MS" panose="020B0703020202090204" pitchFamily="34"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One patient in the SG arm discontinued treatment due to sepsis and thrombocytopenia (considered treatment related) and 1 patient in the TPC arm discontinued due to fatigue (considered treatment related)</a:t>
            </a:r>
          </a:p>
          <a:p>
            <a:r>
              <a:rPr lang="en-US" b="1"/>
              <a:t>There were no treatment‑related deaths in either arm</a:t>
            </a:r>
          </a:p>
        </p:txBody>
      </p:sp>
    </p:spTree>
    <p:extLst>
      <p:ext uri="{BB962C8B-B14F-4D97-AF65-F5344CB8AC3E}">
        <p14:creationId xmlns:p14="http://schemas.microsoft.com/office/powerpoint/2010/main" val="700309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7C50AB-0A5C-F54A-91E8-29D6BCF3CBB0}"/>
              </a:ext>
            </a:extLst>
          </p:cNvPr>
          <p:cNvSpPr>
            <a:spLocks noGrp="1"/>
          </p:cNvSpPr>
          <p:nvPr>
            <p:ph type="title"/>
          </p:nvPr>
        </p:nvSpPr>
        <p:spPr/>
        <p:txBody>
          <a:bodyPr/>
          <a:lstStyle/>
          <a:p>
            <a:r>
              <a:rPr lang="en-US"/>
              <a:t>ASCENT: Case Study*</a:t>
            </a:r>
            <a:endParaRPr lang="en-US" baseline="30000"/>
          </a:p>
        </p:txBody>
      </p:sp>
      <p:sp>
        <p:nvSpPr>
          <p:cNvPr id="18" name="Text Placeholder 17">
            <a:extLst>
              <a:ext uri="{FF2B5EF4-FFF2-40B4-BE49-F238E27FC236}">
                <a16:creationId xmlns:a16="http://schemas.microsoft.com/office/drawing/2014/main" id="{620A0E0B-B825-44ED-AE8F-CCB830868439}"/>
              </a:ext>
            </a:extLst>
          </p:cNvPr>
          <p:cNvSpPr>
            <a:spLocks noGrp="1"/>
          </p:cNvSpPr>
          <p:nvPr>
            <p:ph type="body" sz="quarter" idx="13"/>
          </p:nvPr>
        </p:nvSpPr>
        <p:spPr>
          <a:xfrm>
            <a:off x="568793" y="6253149"/>
            <a:ext cx="10789164" cy="415498"/>
          </a:xfrm>
        </p:spPr>
        <p:txBody>
          <a:bodyPr>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US" sz="700" dirty="0"/>
            </a:br>
            <a:r>
              <a:rPr lang="en-US" sz="700" dirty="0"/>
              <a:t>BRCA1/2, breast cancer gene 1/2; ECOG, Eastern Cooperative Oncology Group; SG, </a:t>
            </a:r>
            <a:r>
              <a:rPr lang="en-US" sz="700" dirty="0" err="1"/>
              <a:t>sacituzumab</a:t>
            </a:r>
            <a:r>
              <a:rPr lang="en-US" sz="700" dirty="0"/>
              <a:t> </a:t>
            </a:r>
            <a:r>
              <a:rPr lang="en-US" sz="700" dirty="0" err="1"/>
              <a:t>govitecan</a:t>
            </a:r>
            <a:r>
              <a:rPr lang="en-US" sz="700" dirty="0"/>
              <a:t>. </a:t>
            </a:r>
            <a:br>
              <a:rPr lang="en-CA" sz="700" dirty="0"/>
            </a:br>
            <a:r>
              <a:rPr lang="en-US" sz="700" dirty="0"/>
              <a:t>1. </a:t>
            </a:r>
            <a:r>
              <a:rPr lang="en-US" sz="700" dirty="0" err="1"/>
              <a:t>Dieras</a:t>
            </a:r>
            <a:r>
              <a:rPr lang="en-US" sz="700" dirty="0"/>
              <a:t> V, et al. Cancer Res, 2021;81(4): PD13-07. </a:t>
            </a:r>
          </a:p>
        </p:txBody>
      </p:sp>
      <p:sp>
        <p:nvSpPr>
          <p:cNvPr id="6" name="TextBox 5">
            <a:extLst>
              <a:ext uri="{FF2B5EF4-FFF2-40B4-BE49-F238E27FC236}">
                <a16:creationId xmlns:a16="http://schemas.microsoft.com/office/drawing/2014/main" id="{7E46C5F7-0D69-44F2-86FF-A74C45E9B843}"/>
              </a:ext>
            </a:extLst>
          </p:cNvPr>
          <p:cNvSpPr txBox="1"/>
          <p:nvPr/>
        </p:nvSpPr>
        <p:spPr>
          <a:xfrm>
            <a:off x="199292" y="797169"/>
            <a:ext cx="11819576" cy="5693866"/>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Trebuchet MS" panose="020B0603020202020204" pitchFamily="34" charset="0"/>
              </a:rPr>
              <a:t>A case study describes a White female, 52‑years old at the time of enrollment in the ASCENT trial, with BRCA1/2‑positive mutation status and an ECOG performance status of 0 at baseline</a:t>
            </a:r>
            <a:br>
              <a:rPr lang="en-US" sz="1600" dirty="0">
                <a:latin typeface="Trebuchet MS" panose="020B0603020202020204" pitchFamily="34" charset="0"/>
              </a:rPr>
            </a:b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rPr>
              <a:t>The patient progressed on 3 prior anticancer regimens in the metastatic setting, and her best response to any of these therapies was stable disease</a:t>
            </a:r>
            <a:br>
              <a:rPr lang="en-US" sz="1600" dirty="0">
                <a:latin typeface="Trebuchet MS" panose="020B0603020202020204" pitchFamily="34" charset="0"/>
              </a:rPr>
            </a:b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rPr>
              <a:t>At baseline, the patient had known brain metastases (2 non‑target lesions) with a target lesion in the lymph node</a:t>
            </a:r>
          </a:p>
          <a:p>
            <a:pPr marL="742950" lvl="1" indent="-285750">
              <a:buFont typeface="Arial" panose="020B0604020202020204" pitchFamily="34" charset="0"/>
              <a:buChar char="•"/>
            </a:pPr>
            <a:r>
              <a:rPr lang="en-US" sz="1600" dirty="0">
                <a:latin typeface="Trebuchet MS" panose="020B0603020202020204" pitchFamily="34" charset="0"/>
              </a:rPr>
              <a:t>Stereotactic radiosurgery to the left cerebellar hemisphere had been performed 7 months prior to study screening</a:t>
            </a:r>
          </a:p>
          <a:p>
            <a:pPr marL="742950" lvl="1" indent="-285750">
              <a:buFont typeface="Arial" panose="020B0604020202020204" pitchFamily="34" charset="0"/>
              <a:buChar char="•"/>
            </a:pPr>
            <a:r>
              <a:rPr lang="en-US" sz="1600" dirty="0">
                <a:latin typeface="Trebuchet MS" panose="020B0603020202020204" pitchFamily="34" charset="0"/>
              </a:rPr>
              <a:t>At baseline, MRI showed metastases in the left cerebellum (1 lesion) and left inferior cerebellar hemisphere (1 lesion) </a:t>
            </a:r>
          </a:p>
          <a:p>
            <a:pPr marL="742950" lvl="1" indent="-285750">
              <a:buFont typeface="Arial" panose="020B0604020202020204" pitchFamily="34" charset="0"/>
              <a:buChar char="•"/>
            </a:pPr>
            <a:r>
              <a:rPr lang="en-US" sz="1600" dirty="0">
                <a:latin typeface="Trebuchet MS" panose="020B0603020202020204" pitchFamily="34" charset="0"/>
              </a:rPr>
              <a:t>No concomitant medical, surgical, or radiotherapy procedures were carried out</a:t>
            </a:r>
          </a:p>
          <a:p>
            <a:pPr marL="742950" lvl="1" indent="-285750">
              <a:buFont typeface="Arial" panose="020B0604020202020204" pitchFamily="34" charset="0"/>
              <a:buChar char="•"/>
            </a:pPr>
            <a:r>
              <a:rPr lang="en-US" sz="1600" dirty="0">
                <a:latin typeface="Trebuchet MS" panose="020B0603020202020204" pitchFamily="34" charset="0"/>
              </a:rPr>
              <a:t>After 15 cycles, 1 brain lesion (left cerebellum) was absent by contrast MRI; the second brain lesion (left inferior cerebellar hemisphere) was present throughout the course of treatment</a:t>
            </a:r>
            <a:br>
              <a:rPr lang="en-US" sz="1600" dirty="0">
                <a:latin typeface="Trebuchet MS" panose="020B0603020202020204" pitchFamily="34" charset="0"/>
              </a:rPr>
            </a:b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rPr>
              <a:t>The patient received SG for approximately 21 months (29 treatment cycles)</a:t>
            </a:r>
          </a:p>
          <a:p>
            <a:pPr marL="742950" lvl="1" indent="-285750">
              <a:buFont typeface="Arial" panose="020B0604020202020204" pitchFamily="34" charset="0"/>
              <a:buChar char="•"/>
            </a:pPr>
            <a:r>
              <a:rPr lang="en-US" sz="1600" dirty="0">
                <a:latin typeface="Trebuchet MS" panose="020B0603020202020204" pitchFamily="34" charset="0"/>
              </a:rPr>
              <a:t>Treatment was discontinued due to patient withdrawal of consent</a:t>
            </a:r>
          </a:p>
          <a:p>
            <a:pPr marL="742950" lvl="1" indent="-285750">
              <a:buFont typeface="Arial" panose="020B0604020202020204" pitchFamily="34" charset="0"/>
              <a:buChar char="•"/>
            </a:pPr>
            <a:r>
              <a:rPr lang="en-US" sz="1600" dirty="0">
                <a:latin typeface="Trebuchet MS" panose="020B0603020202020204" pitchFamily="34" charset="0"/>
              </a:rPr>
              <a:t>During treatment, the patient achieved stable disease for approximately 11 months before achieving a partial response for 4 months</a:t>
            </a:r>
            <a:br>
              <a:rPr lang="en-US" sz="1600" dirty="0">
                <a:latin typeface="Trebuchet MS" panose="020B0603020202020204" pitchFamily="34" charset="0"/>
              </a:rPr>
            </a:b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rPr>
              <a:t>During treatment, the patient experienced 4 treatment‑related adverse events (grade 1 nausea, grade 2 alopecia, and grade 3 decreased neutrophil count)</a:t>
            </a:r>
          </a:p>
          <a:p>
            <a:pPr marL="742950" lvl="1" indent="-285750">
              <a:buFont typeface="Arial" panose="020B0604020202020204" pitchFamily="34" charset="0"/>
              <a:buChar char="•"/>
            </a:pPr>
            <a:r>
              <a:rPr lang="en-US" sz="1600" dirty="0">
                <a:latin typeface="Trebuchet MS" panose="020B0603020202020204" pitchFamily="34" charset="0"/>
              </a:rPr>
              <a:t>The treatment dose was reduced due to the grade 3 decreased neutrophil count</a:t>
            </a:r>
            <a:br>
              <a:rPr lang="en-US" sz="1600" dirty="0">
                <a:latin typeface="Trebuchet MS" panose="020B0603020202020204" pitchFamily="34" charset="0"/>
              </a:rPr>
            </a:br>
            <a:endParaRPr lang="en-US" sz="1600" dirty="0">
              <a:latin typeface="Trebuchet MS" panose="020B0603020202020204" pitchFamily="34" charset="0"/>
            </a:endParaRPr>
          </a:p>
          <a:p>
            <a:pPr marL="285750" indent="-285750">
              <a:buFont typeface="Arial" panose="020B0604020202020204" pitchFamily="34" charset="0"/>
              <a:buChar char="•"/>
            </a:pPr>
            <a:r>
              <a:rPr lang="en-US" sz="1100" dirty="0">
                <a:latin typeface="Trebuchet MS" panose="020B0603020202020204" pitchFamily="34" charset="0"/>
              </a:rPr>
              <a:t>The information contained in this case study is not representative of the study subgroup and cannot be generalized</a:t>
            </a:r>
          </a:p>
        </p:txBody>
      </p:sp>
    </p:spTree>
    <p:extLst>
      <p:ext uri="{BB962C8B-B14F-4D97-AF65-F5344CB8AC3E}">
        <p14:creationId xmlns:p14="http://schemas.microsoft.com/office/powerpoint/2010/main" val="3746903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7C50AB-0A5C-F54A-91E8-29D6BCF3CBB0}"/>
              </a:ext>
            </a:extLst>
          </p:cNvPr>
          <p:cNvSpPr>
            <a:spLocks noGrp="1"/>
          </p:cNvSpPr>
          <p:nvPr>
            <p:ph type="title"/>
          </p:nvPr>
        </p:nvSpPr>
        <p:spPr/>
        <p:txBody>
          <a:bodyPr/>
          <a:lstStyle/>
          <a:p>
            <a:r>
              <a:rPr lang="en-US"/>
              <a:t>Conclusions</a:t>
            </a:r>
            <a:r>
              <a:rPr lang="en-US" baseline="30000"/>
              <a:t>1</a:t>
            </a:r>
          </a:p>
        </p:txBody>
      </p:sp>
      <p:sp>
        <p:nvSpPr>
          <p:cNvPr id="18" name="Text Placeholder 17">
            <a:extLst>
              <a:ext uri="{FF2B5EF4-FFF2-40B4-BE49-F238E27FC236}">
                <a16:creationId xmlns:a16="http://schemas.microsoft.com/office/drawing/2014/main" id="{620A0E0B-B825-44ED-AE8F-CCB830868439}"/>
              </a:ext>
            </a:extLst>
          </p:cNvPr>
          <p:cNvSpPr>
            <a:spLocks noGrp="1"/>
          </p:cNvSpPr>
          <p:nvPr>
            <p:ph type="body" sz="quarter" idx="13"/>
          </p:nvPr>
        </p:nvSpPr>
        <p:spPr>
          <a:xfrm>
            <a:off x="568793" y="6253149"/>
            <a:ext cx="9413407" cy="415498"/>
          </a:xfrm>
        </p:spPr>
        <p:txBody>
          <a:bodyPr wrap="square">
            <a:spAutoFit/>
          </a:bodyPr>
          <a:lstStyle/>
          <a:p>
            <a:pPr>
              <a:defRPr/>
            </a:pPr>
            <a:br>
              <a:rPr lang="en-CA" sz="700"/>
            </a:br>
            <a:r>
              <a:rPr lang="en-CA" sz="700" b="0" u="none"/>
              <a:t>BM, brain metastases; </a:t>
            </a:r>
            <a:r>
              <a:rPr lang="en-US" sz="700" b="0" u="none" err="1">
                <a:latin typeface="Trebuchet MS"/>
              </a:rPr>
              <a:t>mTNBC</a:t>
            </a:r>
            <a:r>
              <a:rPr lang="en-US" sz="700" b="0" u="none">
                <a:latin typeface="Trebuchet MS"/>
              </a:rPr>
              <a:t>, metastatic triple negative breast cancer; OS, overall survival; PFS, progression-free survival; SG, </a:t>
            </a:r>
            <a:r>
              <a:rPr lang="en-US" sz="700" b="0" u="none" err="1">
                <a:latin typeface="Trebuchet MS"/>
              </a:rPr>
              <a:t>sacituzumab</a:t>
            </a:r>
            <a:r>
              <a:rPr lang="en-US" sz="700" b="0" u="none">
                <a:latin typeface="Trebuchet MS"/>
              </a:rPr>
              <a:t> </a:t>
            </a:r>
            <a:r>
              <a:rPr lang="en-US" sz="700" b="0" u="none" err="1">
                <a:latin typeface="Trebuchet MS"/>
              </a:rPr>
              <a:t>govitecan</a:t>
            </a:r>
            <a:r>
              <a:rPr lang="en-US" sz="700" b="0" u="none">
                <a:latin typeface="Trebuchet MS"/>
              </a:rPr>
              <a:t>; TPC, treatment of physician’s choice.</a:t>
            </a:r>
            <a:br>
              <a:rPr lang="en-CA" sz="700"/>
            </a:br>
            <a:r>
              <a:rPr lang="en-US" sz="700"/>
              <a:t>1. </a:t>
            </a:r>
            <a:r>
              <a:rPr lang="en-US" sz="700" err="1"/>
              <a:t>Dieras</a:t>
            </a:r>
            <a:r>
              <a:rPr lang="en-US" sz="700"/>
              <a:t> V, et al. Cancer Res, 2021;81(4): PD13-07. </a:t>
            </a:r>
          </a:p>
        </p:txBody>
      </p:sp>
      <p:sp>
        <p:nvSpPr>
          <p:cNvPr id="6" name="TextBox 5">
            <a:extLst>
              <a:ext uri="{FF2B5EF4-FFF2-40B4-BE49-F238E27FC236}">
                <a16:creationId xmlns:a16="http://schemas.microsoft.com/office/drawing/2014/main" id="{7E46C5F7-0D69-44F2-86FF-A74C45E9B843}"/>
              </a:ext>
            </a:extLst>
          </p:cNvPr>
          <p:cNvSpPr txBox="1"/>
          <p:nvPr/>
        </p:nvSpPr>
        <p:spPr>
          <a:xfrm>
            <a:off x="199292" y="653268"/>
            <a:ext cx="11649877" cy="4893647"/>
          </a:xfrm>
          <a:prstGeom prst="rect">
            <a:avLst/>
          </a:prstGeom>
          <a:noFill/>
        </p:spPr>
        <p:txBody>
          <a:bodyPr wrap="square" rtlCol="0">
            <a:spAutoFit/>
          </a:bodyPr>
          <a:lstStyle/>
          <a:p>
            <a:pPr marL="285750" indent="-285750">
              <a:buFont typeface="Arial" panose="020B0604020202020204" pitchFamily="34" charset="0"/>
              <a:buChar char="•"/>
            </a:pPr>
            <a:r>
              <a:rPr lang="en-US" sz="2000">
                <a:latin typeface="Trebuchet MS" panose="020B0603020202020204" pitchFamily="34" charset="0"/>
              </a:rPr>
              <a:t>In a small subset of 61 patients from the ASCENT study with poor prognosis due to known BM treated in 2L+ for </a:t>
            </a:r>
            <a:r>
              <a:rPr lang="en-US" sz="2000" err="1">
                <a:latin typeface="Trebuchet MS" panose="020B0603020202020204" pitchFamily="34" charset="0"/>
              </a:rPr>
              <a:t>mTNBC</a:t>
            </a:r>
            <a:r>
              <a:rPr lang="en-US" sz="2000">
                <a:latin typeface="Trebuchet MS" panose="020B0603020202020204" pitchFamily="34" charset="0"/>
              </a:rPr>
              <a:t>, SG demonstrated numerical improvement over single-agent chemotherapy of physician's choice (TPC) with respect to PFS and ORR</a:t>
            </a:r>
            <a:br>
              <a:rPr lang="en-US" sz="2000">
                <a:latin typeface="Trebuchet MS" panose="020B0603020202020204" pitchFamily="34" charset="0"/>
              </a:rPr>
            </a:br>
            <a:endParaRPr lang="en-US" sz="2000">
              <a:latin typeface="Trebuchet MS" panose="020B0603020202020204" pitchFamily="34" charset="0"/>
            </a:endParaRPr>
          </a:p>
          <a:p>
            <a:pPr marL="742950" lvl="1" indent="-285750">
              <a:buFont typeface="Arial" panose="020B0604020202020204" pitchFamily="34" charset="0"/>
              <a:buChar char="•"/>
            </a:pPr>
            <a:r>
              <a:rPr lang="en-US">
                <a:latin typeface="Trebuchet MS" panose="020B0603020202020204" pitchFamily="34" charset="0"/>
              </a:rPr>
              <a:t>The PFS was 2.8 months with SG and 1.6 months with TPC, and ORR was 3% with SG and 0% with TPC</a:t>
            </a:r>
            <a:br>
              <a:rPr lang="en-US">
                <a:latin typeface="Trebuchet MS" panose="020B0603020202020204" pitchFamily="34" charset="0"/>
              </a:rPr>
            </a:br>
            <a:endParaRPr lang="en-US">
              <a:latin typeface="Trebuchet MS" panose="020B0603020202020204" pitchFamily="34" charset="0"/>
            </a:endParaRPr>
          </a:p>
          <a:p>
            <a:pPr marL="742950" lvl="1" indent="-285750">
              <a:buFont typeface="Arial" panose="020B0604020202020204" pitchFamily="34" charset="0"/>
              <a:buChar char="•"/>
            </a:pPr>
            <a:r>
              <a:rPr lang="en-US">
                <a:latin typeface="Trebuchet MS" panose="020B0603020202020204" pitchFamily="34" charset="0"/>
              </a:rPr>
              <a:t>Exploratory OS analysis in the same population showed a stratified HR of 0.87 (95% CI, 0.47 to 1.63)</a:t>
            </a:r>
            <a:br>
              <a:rPr lang="en-US">
                <a:latin typeface="Trebuchet MS" panose="020B0603020202020204" pitchFamily="34" charset="0"/>
              </a:rPr>
            </a:br>
            <a:endParaRPr lang="en-US">
              <a:latin typeface="Trebuchet MS" panose="020B0603020202020204" pitchFamily="34" charset="0"/>
            </a:endParaRPr>
          </a:p>
          <a:p>
            <a:pPr marL="742950" lvl="1" indent="-285750">
              <a:buFont typeface="Arial" panose="020B0604020202020204" pitchFamily="34" charset="0"/>
              <a:buChar char="•"/>
            </a:pPr>
            <a:r>
              <a:rPr lang="en-US">
                <a:latin typeface="Trebuchet MS" panose="020B0603020202020204" pitchFamily="34" charset="0"/>
              </a:rPr>
              <a:t>The median OS was 6.8 months (95% CI, 4.7 to 14.1 months) in the SG arm and 7.5 months (95% CI, 4.7 to 11.1 months) in the TPC arm</a:t>
            </a:r>
            <a:br>
              <a:rPr lang="en-US">
                <a:latin typeface="Trebuchet MS" panose="020B0603020202020204" pitchFamily="34" charset="0"/>
              </a:rPr>
            </a:br>
            <a:endParaRPr lang="en-US">
              <a:latin typeface="Trebuchet MS" panose="020B0603020202020204" pitchFamily="34" charset="0"/>
            </a:endParaRPr>
          </a:p>
          <a:p>
            <a:pPr marL="742950" lvl="1" indent="-285750">
              <a:buFont typeface="Arial" panose="020B0604020202020204" pitchFamily="34" charset="0"/>
              <a:buChar char="•"/>
            </a:pPr>
            <a:r>
              <a:rPr lang="en-US">
                <a:latin typeface="Trebuchet MS" panose="020B0603020202020204" pitchFamily="34" charset="0"/>
              </a:rPr>
              <a:t>Safety profile was similar to the population without brain metastases for both study arms and consistent with previous reports</a:t>
            </a:r>
            <a:br>
              <a:rPr lang="en-US">
                <a:latin typeface="Trebuchet MS" panose="020B0603020202020204" pitchFamily="34" charset="0"/>
              </a:rPr>
            </a:br>
            <a:endParaRPr lang="en-US">
              <a:latin typeface="Trebuchet MS" panose="020B0603020202020204" pitchFamily="34" charset="0"/>
            </a:endParaRPr>
          </a:p>
          <a:p>
            <a:pPr marL="742950" lvl="1" indent="-285750">
              <a:buFont typeface="Arial" panose="020B0604020202020204" pitchFamily="34" charset="0"/>
              <a:buChar char="•"/>
            </a:pPr>
            <a:r>
              <a:rPr lang="en-US">
                <a:latin typeface="Trebuchet MS" panose="020B0603020202020204" pitchFamily="34" charset="0"/>
              </a:rPr>
              <a:t>Data interpretation in this subset of patients with poor prognosis is limited by the small sample size</a:t>
            </a:r>
          </a:p>
          <a:p>
            <a:pPr marL="285750" indent="-285750">
              <a:buFont typeface="Arial" panose="020B0604020202020204" pitchFamily="34" charset="0"/>
              <a:buChar char="•"/>
            </a:pPr>
            <a:endParaRPr lang="en-US">
              <a:latin typeface="Trebuchet MS" panose="020B0603020202020204" pitchFamily="34" charset="0"/>
            </a:endParaRPr>
          </a:p>
          <a:p>
            <a:endParaRPr lang="en-US" sz="1600">
              <a:latin typeface="Trebuchet MS" panose="020B0603020202020204" pitchFamily="34" charset="0"/>
            </a:endParaRPr>
          </a:p>
        </p:txBody>
      </p:sp>
    </p:spTree>
    <p:extLst>
      <p:ext uri="{BB962C8B-B14F-4D97-AF65-F5344CB8AC3E}">
        <p14:creationId xmlns:p14="http://schemas.microsoft.com/office/powerpoint/2010/main" val="348987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54BB27-91FC-7593-091F-50C1A872F69B}"/>
              </a:ext>
            </a:extLst>
          </p:cNvPr>
          <p:cNvSpPr txBox="1"/>
          <p:nvPr/>
        </p:nvSpPr>
        <p:spPr>
          <a:xfrm>
            <a:off x="2273581" y="1748127"/>
            <a:ext cx="937066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Trodelvy</a:t>
            </a:r>
            <a:r>
              <a:rPr kumimoji="0" lang="sv-SE" sz="14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10EF036-2D90-15E8-71F2-CE932C5FE588}"/>
              </a:ext>
            </a:extLst>
          </p:cNvPr>
          <p:cNvSpPr txBox="1"/>
          <p:nvPr/>
        </p:nvSpPr>
        <p:spPr>
          <a:xfrm>
            <a:off x="2273581" y="2280624"/>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
        <p:nvSpPr>
          <p:cNvPr id="7" name="TextBox 6">
            <a:extLst>
              <a:ext uri="{FF2B5EF4-FFF2-40B4-BE49-F238E27FC236}">
                <a16:creationId xmlns:a16="http://schemas.microsoft.com/office/drawing/2014/main" id="{36E408A0-3111-71C8-EA1B-EE6B4FEF5BE9}"/>
              </a:ext>
            </a:extLst>
          </p:cNvPr>
          <p:cNvSpPr txBox="1"/>
          <p:nvPr/>
        </p:nvSpPr>
        <p:spPr>
          <a:xfrm>
            <a:off x="-2146" y="6385636"/>
            <a:ext cx="6098146" cy="261610"/>
          </a:xfrm>
          <a:prstGeom prst="rect">
            <a:avLst/>
          </a:prstGeom>
          <a:noFill/>
        </p:spPr>
        <p:txBody>
          <a:bodyPr wrap="square">
            <a:spAutoFit/>
          </a:bodyPr>
          <a:lstStyle/>
          <a:p>
            <a:r>
              <a:rPr lang="en-US" sz="1100" b="0" i="0" dirty="0">
                <a:solidFill>
                  <a:srgbClr val="787A7E"/>
                </a:solidFill>
                <a:effectLst/>
                <a:latin typeface="Trebuchet MS" panose="020B0603020202020204" pitchFamily="34" charset="0"/>
              </a:rPr>
              <a:t>SE-TRO-0169 Date of preparation April 2024</a:t>
            </a:r>
            <a:endParaRPr lang="en-US" sz="1100"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62522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7CB0A9-3628-467A-AFB6-C5C9D1707BF5}"/>
              </a:ext>
            </a:extLst>
          </p:cNvPr>
          <p:cNvSpPr>
            <a:spLocks noGrp="1"/>
          </p:cNvSpPr>
          <p:nvPr>
            <p:ph type="body" sz="quarter" idx="10"/>
          </p:nvPr>
        </p:nvSpPr>
        <p:spPr>
          <a:xfrm>
            <a:off x="5346634" y="601662"/>
            <a:ext cx="6612003" cy="5654675"/>
          </a:xfrm>
        </p:spPr>
        <p:txBody>
          <a:bodyPr/>
          <a:lstStyle/>
          <a:p>
            <a:pPr marL="0" indent="0">
              <a:buNone/>
            </a:pPr>
            <a:r>
              <a:rPr lang="en-US" sz="2400" b="1" kern="1200" dirty="0">
                <a:effectLst/>
                <a:latin typeface="Trebuchet MS" panose="020B0603020202020204" pitchFamily="34" charset="0"/>
                <a:ea typeface="+mn-ea"/>
                <a:cs typeface="+mn-cs"/>
              </a:rPr>
              <a:t>Subgroup Analysis of Patients With Brain Metastases From the Phase 3 ASCENT Study of Sacituzumab </a:t>
            </a:r>
            <a:r>
              <a:rPr lang="en-US" sz="2400" b="1" kern="1200" dirty="0" err="1">
                <a:effectLst/>
                <a:latin typeface="Trebuchet MS" panose="020B0603020202020204" pitchFamily="34" charset="0"/>
                <a:ea typeface="+mn-ea"/>
                <a:cs typeface="+mn-cs"/>
              </a:rPr>
              <a:t>Govitecan</a:t>
            </a:r>
            <a:r>
              <a:rPr lang="en-US" sz="2400" b="1" kern="1200" dirty="0">
                <a:effectLst/>
                <a:latin typeface="Trebuchet MS" panose="020B0603020202020204" pitchFamily="34" charset="0"/>
                <a:ea typeface="+mn-ea"/>
                <a:cs typeface="+mn-cs"/>
              </a:rPr>
              <a:t> Versus Chemotherapy in Metastatic Triple‑Negative Breast Cancer</a:t>
            </a:r>
          </a:p>
          <a:p>
            <a:pPr marL="0" indent="0">
              <a:buNone/>
            </a:pPr>
            <a:r>
              <a:rPr lang="en-US" sz="1200" kern="1200" noProof="0" dirty="0" err="1">
                <a:effectLst/>
                <a:latin typeface="Trebuchet MS" panose="020B0603020202020204" pitchFamily="34" charset="0"/>
                <a:ea typeface="Calibri" panose="020F0502020204030204" pitchFamily="34" charset="0"/>
                <a:cs typeface="+mn-cs"/>
              </a:rPr>
              <a:t>Véronique</a:t>
            </a:r>
            <a:r>
              <a:rPr lang="en-US" sz="1200" kern="1200" noProof="0" dirty="0">
                <a:effectLst/>
                <a:latin typeface="Trebuchet MS" panose="020B0603020202020204" pitchFamily="34" charset="0"/>
                <a:ea typeface="Calibri" panose="020F0502020204030204" pitchFamily="34" charset="0"/>
                <a:cs typeface="+mn-cs"/>
              </a:rPr>
              <a:t> Diéras,</a:t>
            </a:r>
            <a:r>
              <a:rPr lang="en-US" sz="1200" kern="1200" baseline="30000" noProof="0" dirty="0">
                <a:effectLst/>
                <a:latin typeface="Trebuchet MS" panose="020B0603020202020204" pitchFamily="34" charset="0"/>
                <a:ea typeface="Calibri" panose="020F0502020204030204" pitchFamily="34" charset="0"/>
                <a:cs typeface="+mn-cs"/>
              </a:rPr>
              <a:t>1</a:t>
            </a:r>
            <a:r>
              <a:rPr lang="en-US" sz="1200" kern="1200" noProof="0" dirty="0">
                <a:effectLst/>
                <a:latin typeface="Trebuchet MS" panose="020B0603020202020204" pitchFamily="34" charset="0"/>
                <a:ea typeface="Calibri" panose="020F0502020204030204" pitchFamily="34" charset="0"/>
                <a:cs typeface="+mn-cs"/>
              </a:rPr>
              <a:t> Robert Weaver,</a:t>
            </a:r>
            <a:r>
              <a:rPr lang="en-US" sz="1200" kern="1200" baseline="30000" noProof="0" dirty="0">
                <a:effectLst/>
                <a:latin typeface="Trebuchet MS" panose="020B0603020202020204" pitchFamily="34" charset="0"/>
                <a:ea typeface="Calibri" panose="020F0502020204030204" pitchFamily="34" charset="0"/>
                <a:cs typeface="+mn-cs"/>
              </a:rPr>
              <a:t>2</a:t>
            </a:r>
            <a:r>
              <a:rPr lang="en-US" sz="1200" kern="1200" noProof="0" dirty="0">
                <a:effectLst/>
                <a:latin typeface="Trebuchet MS" panose="020B0603020202020204" pitchFamily="34" charset="0"/>
                <a:ea typeface="Calibri" panose="020F0502020204030204" pitchFamily="34" charset="0"/>
                <a:cs typeface="+mn-cs"/>
              </a:rPr>
              <a:t> Sara M. Tolaney,</a:t>
            </a:r>
            <a:r>
              <a:rPr lang="en-US" sz="1200" kern="1200" baseline="30000" noProof="0" dirty="0">
                <a:effectLst/>
                <a:latin typeface="Trebuchet MS" panose="020B0603020202020204" pitchFamily="34" charset="0"/>
                <a:ea typeface="Calibri" panose="020F0502020204030204" pitchFamily="34" charset="0"/>
                <a:cs typeface="+mn-cs"/>
              </a:rPr>
              <a:t>3</a:t>
            </a:r>
            <a:r>
              <a:rPr lang="en-US" sz="1200" kern="1200" noProof="0" dirty="0">
                <a:effectLst/>
                <a:latin typeface="Trebuchet MS" panose="020B0603020202020204" pitchFamily="34" charset="0"/>
                <a:ea typeface="Calibri" panose="020F0502020204030204" pitchFamily="34" charset="0"/>
                <a:cs typeface="+mn-cs"/>
              </a:rPr>
              <a:t> Aditya Bardia,</a:t>
            </a:r>
            <a:r>
              <a:rPr lang="en-US" sz="1200" kern="1200" baseline="30000" noProof="0" dirty="0">
                <a:effectLst/>
                <a:latin typeface="Trebuchet MS" panose="020B0603020202020204" pitchFamily="34" charset="0"/>
                <a:ea typeface="Calibri" panose="020F0502020204030204" pitchFamily="34" charset="0"/>
                <a:cs typeface="+mn-cs"/>
              </a:rPr>
              <a:t>4</a:t>
            </a:r>
            <a:r>
              <a:rPr lang="en-US" sz="1200" kern="1200" noProof="0" dirty="0">
                <a:effectLst/>
                <a:latin typeface="Trebuchet MS" panose="020B0603020202020204" pitchFamily="34" charset="0"/>
                <a:ea typeface="Calibri" panose="020F0502020204030204" pitchFamily="34" charset="0"/>
                <a:cs typeface="+mn-cs"/>
              </a:rPr>
              <a:t> Kevin Punie,</a:t>
            </a:r>
            <a:r>
              <a:rPr lang="en-US" sz="1200" kern="1200" baseline="30000" noProof="0" dirty="0">
                <a:effectLst/>
                <a:latin typeface="Trebuchet MS" panose="020B0603020202020204" pitchFamily="34" charset="0"/>
                <a:ea typeface="Calibri" panose="020F0502020204030204" pitchFamily="34" charset="0"/>
                <a:cs typeface="+mn-cs"/>
              </a:rPr>
              <a:t>5</a:t>
            </a:r>
            <a:r>
              <a:rPr lang="en-US" sz="1200" kern="1200" noProof="0" dirty="0">
                <a:effectLst/>
                <a:latin typeface="Trebuchet MS" panose="020B0603020202020204" pitchFamily="34" charset="0"/>
                <a:ea typeface="Calibri" panose="020F0502020204030204" pitchFamily="34" charset="0"/>
                <a:cs typeface="+mn-cs"/>
              </a:rPr>
              <a:t> Adam Brufsky,</a:t>
            </a:r>
            <a:r>
              <a:rPr lang="en-US" sz="1200" kern="1200" baseline="30000" noProof="0" dirty="0">
                <a:effectLst/>
                <a:latin typeface="Trebuchet MS" panose="020B0603020202020204" pitchFamily="34" charset="0"/>
                <a:ea typeface="Calibri" panose="020F0502020204030204" pitchFamily="34" charset="0"/>
                <a:cs typeface="+mn-cs"/>
              </a:rPr>
              <a:t>6</a:t>
            </a:r>
            <a:r>
              <a:rPr lang="en-US" sz="1200" kern="1200" noProof="0" dirty="0">
                <a:effectLst/>
                <a:latin typeface="Trebuchet MS" panose="020B0603020202020204" pitchFamily="34" charset="0"/>
                <a:ea typeface="Calibri" panose="020F0502020204030204" pitchFamily="34" charset="0"/>
                <a:cs typeface="+mn-cs"/>
              </a:rPr>
              <a:t> Hope S. Rugo,</a:t>
            </a:r>
            <a:r>
              <a:rPr lang="en-US" sz="1200" kern="1200" baseline="30000" noProof="0" dirty="0">
                <a:effectLst/>
                <a:latin typeface="Trebuchet MS" panose="020B0603020202020204" pitchFamily="34" charset="0"/>
                <a:ea typeface="Calibri" panose="020F0502020204030204" pitchFamily="34" charset="0"/>
                <a:cs typeface="+mn-cs"/>
              </a:rPr>
              <a:t>7</a:t>
            </a:r>
            <a:r>
              <a:rPr lang="en-US" sz="1200" kern="1200" noProof="0" dirty="0">
                <a:effectLst/>
                <a:latin typeface="Trebuchet MS" panose="020B0603020202020204" pitchFamily="34" charset="0"/>
                <a:ea typeface="Calibri" panose="020F0502020204030204" pitchFamily="34" charset="0"/>
                <a:cs typeface="+mn-cs"/>
              </a:rPr>
              <a:t> Kevin Kalinsky,</a:t>
            </a:r>
            <a:r>
              <a:rPr lang="en-US" sz="1200" kern="1200" baseline="30000" noProof="0" dirty="0">
                <a:effectLst/>
                <a:latin typeface="Trebuchet MS" panose="020B0603020202020204" pitchFamily="34" charset="0"/>
                <a:ea typeface="Calibri" panose="020F0502020204030204" pitchFamily="34" charset="0"/>
                <a:cs typeface="+mn-cs"/>
              </a:rPr>
              <a:t>8</a:t>
            </a:r>
            <a:r>
              <a:rPr lang="en-US" sz="1200" kern="1200" noProof="0" dirty="0">
                <a:effectLst/>
                <a:latin typeface="Trebuchet MS" panose="020B0603020202020204" pitchFamily="34" charset="0"/>
                <a:ea typeface="Calibri" panose="020F0502020204030204" pitchFamily="34" charset="0"/>
                <a:cs typeface="+mn-cs"/>
              </a:rPr>
              <a:t> Tiffany Traina,</a:t>
            </a:r>
            <a:r>
              <a:rPr lang="en-US" sz="1200" kern="1200" baseline="30000" noProof="0" dirty="0">
                <a:effectLst/>
                <a:latin typeface="Trebuchet MS" panose="020B0603020202020204" pitchFamily="34" charset="0"/>
                <a:ea typeface="Calibri" panose="020F0502020204030204" pitchFamily="34" charset="0"/>
                <a:cs typeface="+mn-cs"/>
              </a:rPr>
              <a:t>9</a:t>
            </a:r>
            <a:r>
              <a:rPr lang="en-US" sz="1200" kern="1200" noProof="0" dirty="0">
                <a:effectLst/>
                <a:latin typeface="Trebuchet MS" panose="020B0603020202020204" pitchFamily="34" charset="0"/>
                <a:ea typeface="Calibri" panose="020F0502020204030204" pitchFamily="34" charset="0"/>
                <a:cs typeface="+mn-cs"/>
              </a:rPr>
              <a:t> Leonard Klein,</a:t>
            </a:r>
            <a:r>
              <a:rPr lang="en-US" sz="1200" kern="1200" baseline="30000" noProof="0" dirty="0">
                <a:effectLst/>
                <a:latin typeface="Trebuchet MS" panose="020B0603020202020204" pitchFamily="34" charset="0"/>
                <a:ea typeface="Calibri" panose="020F0502020204030204" pitchFamily="34" charset="0"/>
                <a:cs typeface="+mn-cs"/>
              </a:rPr>
              <a:t>10</a:t>
            </a:r>
            <a:r>
              <a:rPr lang="en-US" sz="1200" kern="1200" noProof="0" dirty="0">
                <a:effectLst/>
                <a:latin typeface="Trebuchet MS" panose="020B0603020202020204" pitchFamily="34" charset="0"/>
                <a:ea typeface="Calibri" panose="020F0502020204030204" pitchFamily="34" charset="0"/>
                <a:cs typeface="+mn-cs"/>
              </a:rPr>
              <a:t> Delphine Loirat,</a:t>
            </a:r>
            <a:r>
              <a:rPr lang="en-US" sz="1200" kern="1200" baseline="30000" noProof="0" dirty="0">
                <a:effectLst/>
                <a:latin typeface="Trebuchet MS" panose="020B0603020202020204" pitchFamily="34" charset="0"/>
                <a:ea typeface="Calibri" panose="020F0502020204030204" pitchFamily="34" charset="0"/>
                <a:cs typeface="+mn-cs"/>
              </a:rPr>
              <a:t>11</a:t>
            </a:r>
            <a:r>
              <a:rPr lang="en-US" sz="1200" kern="1200" noProof="0" dirty="0">
                <a:effectLst/>
                <a:latin typeface="Trebuchet MS" panose="020B0603020202020204" pitchFamily="34" charset="0"/>
                <a:ea typeface="Calibri" panose="020F0502020204030204" pitchFamily="34" charset="0"/>
                <a:cs typeface="+mn-cs"/>
              </a:rPr>
              <a:t> Filipa Lynce,</a:t>
            </a:r>
            <a:r>
              <a:rPr lang="en-US" sz="1200" kern="1200" baseline="30000" noProof="0" dirty="0">
                <a:effectLst/>
                <a:latin typeface="Trebuchet MS" panose="020B0603020202020204" pitchFamily="34" charset="0"/>
                <a:ea typeface="Calibri" panose="020F0502020204030204" pitchFamily="34" charset="0"/>
                <a:cs typeface="+mn-cs"/>
              </a:rPr>
              <a:t>3,12</a:t>
            </a:r>
            <a:r>
              <a:rPr lang="en-US" sz="1200" kern="1200" noProof="0" dirty="0">
                <a:effectLst/>
                <a:latin typeface="Trebuchet MS" panose="020B0603020202020204" pitchFamily="34" charset="0"/>
                <a:ea typeface="Calibri" panose="020F0502020204030204" pitchFamily="34" charset="0"/>
                <a:cs typeface="+mn-cs"/>
              </a:rPr>
              <a:t> Brooke Daniel,</a:t>
            </a:r>
            <a:r>
              <a:rPr lang="en-US" sz="1200" kern="1200" baseline="30000" noProof="0" dirty="0">
                <a:effectLst/>
                <a:latin typeface="Trebuchet MS" panose="020B0603020202020204" pitchFamily="34" charset="0"/>
                <a:ea typeface="Calibri" panose="020F0502020204030204" pitchFamily="34" charset="0"/>
                <a:cs typeface="+mn-cs"/>
              </a:rPr>
              <a:t>13</a:t>
            </a:r>
            <a:r>
              <a:rPr lang="en-US" sz="1200" kern="1200" noProof="0" dirty="0">
                <a:effectLst/>
                <a:latin typeface="Trebuchet MS" panose="020B0603020202020204" pitchFamily="34" charset="0"/>
                <a:ea typeface="Calibri" panose="020F0502020204030204" pitchFamily="34" charset="0"/>
                <a:cs typeface="+mn-cs"/>
              </a:rPr>
              <a:t> </a:t>
            </a:r>
            <a:r>
              <a:rPr lang="en-US" sz="1200" kern="1200" noProof="0" dirty="0" err="1">
                <a:effectLst/>
                <a:latin typeface="Trebuchet MS" panose="020B0603020202020204" pitchFamily="34" charset="0"/>
                <a:ea typeface="Calibri" panose="020F0502020204030204" pitchFamily="34" charset="0"/>
                <a:cs typeface="+mn-cs"/>
              </a:rPr>
              <a:t>Foluso</a:t>
            </a:r>
            <a:r>
              <a:rPr lang="en-US" sz="1200" kern="1200" noProof="0" dirty="0">
                <a:effectLst/>
                <a:latin typeface="Trebuchet MS" panose="020B0603020202020204" pitchFamily="34" charset="0"/>
                <a:ea typeface="Calibri" panose="020F0502020204030204" pitchFamily="34" charset="0"/>
                <a:cs typeface="+mn-cs"/>
              </a:rPr>
              <a:t> Ademuyiwa,</a:t>
            </a:r>
            <a:r>
              <a:rPr lang="en-US" sz="1200" kern="1200" baseline="30000" noProof="0" dirty="0">
                <a:effectLst/>
                <a:latin typeface="Trebuchet MS" panose="020B0603020202020204" pitchFamily="34" charset="0"/>
                <a:ea typeface="Calibri" panose="020F0502020204030204" pitchFamily="34" charset="0"/>
                <a:cs typeface="+mn-cs"/>
              </a:rPr>
              <a:t>14</a:t>
            </a:r>
            <a:r>
              <a:rPr lang="en-US" sz="1200" kern="1200" noProof="0" dirty="0">
                <a:effectLst/>
                <a:latin typeface="Trebuchet MS" panose="020B0603020202020204" pitchFamily="34" charset="0"/>
                <a:ea typeface="Calibri" panose="020F0502020204030204" pitchFamily="34" charset="0"/>
                <a:cs typeface="+mn-cs"/>
              </a:rPr>
              <a:t> Sara A. Hurvitz,</a:t>
            </a:r>
            <a:r>
              <a:rPr lang="en-US" sz="1200" kern="1200" baseline="30000" noProof="0" dirty="0">
                <a:effectLst/>
                <a:latin typeface="Trebuchet MS" panose="020B0603020202020204" pitchFamily="34" charset="0"/>
                <a:ea typeface="Calibri" panose="020F0502020204030204" pitchFamily="34" charset="0"/>
                <a:cs typeface="+mn-cs"/>
              </a:rPr>
              <a:t>15</a:t>
            </a:r>
            <a:r>
              <a:rPr lang="en-US" sz="1200" kern="1200" noProof="0" dirty="0">
                <a:effectLst/>
                <a:latin typeface="Trebuchet MS" panose="020B0603020202020204" pitchFamily="34" charset="0"/>
                <a:ea typeface="Calibri" panose="020F0502020204030204" pitchFamily="34" charset="0"/>
                <a:cs typeface="+mn-cs"/>
              </a:rPr>
              <a:t> David M. Goldenberg,</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Quan Hong,</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Martin Olivo,</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Loretta M. Itri,</a:t>
            </a:r>
            <a:r>
              <a:rPr lang="en-US" sz="1200" kern="1200" baseline="30000" noProof="0" dirty="0">
                <a:effectLst/>
                <a:latin typeface="Trebuchet MS" panose="020B0603020202020204" pitchFamily="34" charset="0"/>
                <a:ea typeface="Calibri" panose="020F0502020204030204" pitchFamily="34" charset="0"/>
                <a:cs typeface="+mn-cs"/>
              </a:rPr>
              <a:t>16</a:t>
            </a:r>
            <a:r>
              <a:rPr lang="en-US" sz="1200" kern="1200" noProof="0" dirty="0">
                <a:effectLst/>
                <a:latin typeface="Trebuchet MS" panose="020B0603020202020204" pitchFamily="34" charset="0"/>
                <a:ea typeface="Calibri" panose="020F0502020204030204" pitchFamily="34" charset="0"/>
                <a:cs typeface="+mn-cs"/>
              </a:rPr>
              <a:t> and Lisa Carey</a:t>
            </a:r>
            <a:r>
              <a:rPr lang="en-US" sz="1200" kern="1200" baseline="30000" noProof="0" dirty="0">
                <a:effectLst/>
                <a:latin typeface="Trebuchet MS" panose="020B0603020202020204" pitchFamily="34" charset="0"/>
                <a:ea typeface="Calibri" panose="020F0502020204030204" pitchFamily="34" charset="0"/>
                <a:cs typeface="+mn-cs"/>
              </a:rPr>
              <a:t>17</a:t>
            </a:r>
            <a:endParaRPr lang="en-US" sz="800" baseline="30000" dirty="0"/>
          </a:p>
          <a:p>
            <a:pPr marL="0" indent="0">
              <a:buNone/>
            </a:pPr>
            <a:r>
              <a:rPr lang="en-US" sz="800" baseline="30000" dirty="0"/>
              <a:t>1</a:t>
            </a:r>
            <a:r>
              <a:rPr lang="en-US" sz="800" dirty="0"/>
              <a:t>Centre Eugène‑Marquis, Rennes, France; </a:t>
            </a:r>
            <a:r>
              <a:rPr lang="en-US" sz="800" baseline="30000" dirty="0"/>
              <a:t>2</a:t>
            </a:r>
            <a:r>
              <a:rPr lang="en-US" sz="800" dirty="0"/>
              <a:t>Florida Cancer Specialists North, Tampa, FL, USA; </a:t>
            </a:r>
            <a:r>
              <a:rPr lang="en-US" sz="800" baseline="30000" dirty="0"/>
              <a:t>3</a:t>
            </a:r>
            <a:r>
              <a:rPr lang="en-US" sz="800" dirty="0"/>
              <a:t>Dana‑Farber Cancer Institute, Boston, MA, USA; </a:t>
            </a:r>
            <a:r>
              <a:rPr lang="en-US" sz="800" baseline="30000" dirty="0"/>
              <a:t>4</a:t>
            </a:r>
            <a:r>
              <a:rPr lang="en-US" sz="800" dirty="0"/>
              <a:t>Massachusetts General Hospital, Harvard Medical School, Boston, MA, USA; </a:t>
            </a:r>
            <a:r>
              <a:rPr lang="en-US" sz="800" baseline="30000" dirty="0"/>
              <a:t>5</a:t>
            </a:r>
            <a:r>
              <a:rPr lang="en-US" sz="800" dirty="0"/>
              <a:t>Department of General Medical Oncology, University Hospitals Leuven, Leuven, Belgium; </a:t>
            </a:r>
            <a:r>
              <a:rPr lang="en-US" sz="800" baseline="30000" dirty="0"/>
              <a:t>6</a:t>
            </a:r>
            <a:r>
              <a:rPr lang="en-US" sz="800" dirty="0"/>
              <a:t>University of Pittsburgh Cancer Institute, Pittsburgh, PA, USA; </a:t>
            </a:r>
            <a:r>
              <a:rPr lang="en-US" sz="800" baseline="30000" dirty="0"/>
              <a:t>7</a:t>
            </a:r>
            <a:r>
              <a:rPr lang="en-US" sz="800" dirty="0"/>
              <a:t>University of California San Francisco Helen Diller Family Comprehensive Cancer Center, San Francisco, CA, USA; </a:t>
            </a:r>
            <a:r>
              <a:rPr lang="en-US" sz="800" baseline="30000" dirty="0"/>
              <a:t>8</a:t>
            </a:r>
            <a:r>
              <a:rPr lang="en-US" sz="800" dirty="0"/>
              <a:t>Winship Cancer Institute, Emory University, Atlanta, GA, USA; </a:t>
            </a:r>
            <a:r>
              <a:rPr lang="en-US" sz="800" baseline="30000" dirty="0"/>
              <a:t>9</a:t>
            </a:r>
            <a:r>
              <a:rPr lang="en-US" sz="800" dirty="0"/>
              <a:t>Memorial Sloan Kettering Cancer Center, New York, NY, USA; </a:t>
            </a:r>
            <a:r>
              <a:rPr lang="en-US" sz="800" baseline="30000" dirty="0"/>
              <a:t>10</a:t>
            </a:r>
            <a:r>
              <a:rPr lang="en-US" sz="800" dirty="0"/>
              <a:t>Illinois Cancer Specialists, Niles, IL, USA; </a:t>
            </a:r>
            <a:r>
              <a:rPr lang="en-US" sz="800" baseline="30000" dirty="0"/>
              <a:t>11</a:t>
            </a:r>
            <a:r>
              <a:rPr lang="en-US" sz="800" dirty="0"/>
              <a:t>Institut Curie, Paris, France; </a:t>
            </a:r>
            <a:r>
              <a:rPr lang="en-US" sz="800" baseline="30000" dirty="0"/>
              <a:t>12</a:t>
            </a:r>
            <a:r>
              <a:rPr lang="en-US" sz="800" dirty="0"/>
              <a:t>Georgetown Lombardi Comprehensive Cancer Center, Washington, DC, USA; </a:t>
            </a:r>
            <a:r>
              <a:rPr lang="en-US" sz="800" baseline="30000" dirty="0"/>
              <a:t>13</a:t>
            </a:r>
            <a:r>
              <a:rPr lang="en-US" sz="800" dirty="0"/>
              <a:t>Tennessee Oncology, Chattanooga, TN, USA; </a:t>
            </a:r>
            <a:r>
              <a:rPr lang="en-US" sz="800" baseline="30000" dirty="0"/>
              <a:t>14</a:t>
            </a:r>
            <a:r>
              <a:rPr lang="en-US" sz="800" dirty="0"/>
              <a:t>Washington University School of Medicine in St Louis, St Louis, MO, USA; </a:t>
            </a:r>
            <a:r>
              <a:rPr lang="en-US" sz="800" baseline="30000" dirty="0"/>
              <a:t>15</a:t>
            </a:r>
            <a:r>
              <a:rPr lang="en-US" sz="800" dirty="0"/>
              <a:t>University of California, Los Angeles, Jonsson Comprehensive Cancer Center, Los Angeles, CA, USA; </a:t>
            </a:r>
            <a:r>
              <a:rPr lang="en-US" sz="800" baseline="30000" dirty="0"/>
              <a:t>16</a:t>
            </a:r>
            <a:r>
              <a:rPr lang="en-US" sz="800" dirty="0"/>
              <a:t>Immunomedics, Morris Plains, NJ, USA; and </a:t>
            </a:r>
            <a:r>
              <a:rPr lang="en-US" sz="800" baseline="30000" dirty="0"/>
              <a:t>17</a:t>
            </a:r>
            <a:r>
              <a:rPr lang="en-US" sz="800" dirty="0"/>
              <a:t>University of North Carolina </a:t>
            </a:r>
            <a:r>
              <a:rPr lang="en-US" sz="800" dirty="0" err="1"/>
              <a:t>Lineberger</a:t>
            </a:r>
            <a:r>
              <a:rPr lang="en-US" sz="800" dirty="0"/>
              <a:t> Comprehensive Cancer Center, Chapel Hill, NC, USA</a:t>
            </a:r>
          </a:p>
        </p:txBody>
      </p:sp>
    </p:spTree>
    <p:extLst>
      <p:ext uri="{BB962C8B-B14F-4D97-AF65-F5344CB8AC3E}">
        <p14:creationId xmlns:p14="http://schemas.microsoft.com/office/powerpoint/2010/main" val="222845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DC1D-1B41-4B83-9B89-B4B3BD00FF56}"/>
              </a:ext>
            </a:extLst>
          </p:cNvPr>
          <p:cNvSpPr>
            <a:spLocks noGrp="1"/>
          </p:cNvSpPr>
          <p:nvPr>
            <p:ph type="title"/>
          </p:nvPr>
        </p:nvSpPr>
        <p:spPr>
          <a:xfrm>
            <a:off x="342831" y="202337"/>
            <a:ext cx="11481362" cy="916687"/>
          </a:xfrm>
        </p:spPr>
        <p:txBody>
          <a:bodyPr/>
          <a:lstStyle/>
          <a:p>
            <a:r>
              <a:rPr lang="en-US" noProof="0"/>
              <a:t>ASCENT: </a:t>
            </a:r>
            <a:r>
              <a:rPr lang="en-CA" noProof="0"/>
              <a:t>Study Design</a:t>
            </a:r>
            <a:r>
              <a:rPr lang="en-CA" baseline="30000" noProof="0"/>
              <a:t>1</a:t>
            </a:r>
            <a:endParaRPr lang="en-CA" baseline="30000"/>
          </a:p>
        </p:txBody>
      </p:sp>
      <p:sp>
        <p:nvSpPr>
          <p:cNvPr id="26" name="Rounded Rectangle 12">
            <a:extLst>
              <a:ext uri="{FF2B5EF4-FFF2-40B4-BE49-F238E27FC236}">
                <a16:creationId xmlns:a16="http://schemas.microsoft.com/office/drawing/2014/main" id="{2FF76A40-1AE5-46BD-9976-F0436C93793B}"/>
              </a:ext>
            </a:extLst>
          </p:cNvPr>
          <p:cNvSpPr/>
          <p:nvPr/>
        </p:nvSpPr>
        <p:spPr>
          <a:xfrm>
            <a:off x="4053036" y="2094594"/>
            <a:ext cx="419607" cy="1280160"/>
          </a:xfrm>
          <a:custGeom>
            <a:avLst/>
            <a:gdLst>
              <a:gd name="connsiteX0" fmla="*/ 0 w 1000125"/>
              <a:gd name="connsiteY0" fmla="*/ 0 h 1000125"/>
              <a:gd name="connsiteX1" fmla="*/ 0 w 1000125"/>
              <a:gd name="connsiteY1" fmla="*/ 0 h 1000125"/>
              <a:gd name="connsiteX2" fmla="*/ 1000125 w 1000125"/>
              <a:gd name="connsiteY2" fmla="*/ 0 h 1000125"/>
              <a:gd name="connsiteX3" fmla="*/ 1000125 w 1000125"/>
              <a:gd name="connsiteY3" fmla="*/ 0 h 1000125"/>
              <a:gd name="connsiteX4" fmla="*/ 1000125 w 1000125"/>
              <a:gd name="connsiteY4" fmla="*/ 1000125 h 1000125"/>
              <a:gd name="connsiteX5" fmla="*/ 1000125 w 1000125"/>
              <a:gd name="connsiteY5" fmla="*/ 1000125 h 1000125"/>
              <a:gd name="connsiteX6" fmla="*/ 0 w 1000125"/>
              <a:gd name="connsiteY6" fmla="*/ 1000125 h 1000125"/>
              <a:gd name="connsiteX7" fmla="*/ 0 w 1000125"/>
              <a:gd name="connsiteY7" fmla="*/ 1000125 h 1000125"/>
              <a:gd name="connsiteX8" fmla="*/ 0 w 1000125"/>
              <a:gd name="connsiteY8" fmla="*/ 0 h 1000125"/>
              <a:gd name="connsiteX0dup0" fmla="*/ 1000125 w 1091565"/>
              <a:gd name="connsiteY0dup0" fmla="*/ 1000125 h 1000125"/>
              <a:gd name="connsiteX1dup0" fmla="*/ 1000125 w 1091565"/>
              <a:gd name="connsiteY1dup0" fmla="*/ 1000125 h 1000125"/>
              <a:gd name="connsiteX2dup0" fmla="*/ 0 w 1091565"/>
              <a:gd name="connsiteY2dup0" fmla="*/ 1000125 h 1000125"/>
              <a:gd name="connsiteX3dup0" fmla="*/ 0 w 1091565"/>
              <a:gd name="connsiteY3dup0" fmla="*/ 1000125 h 1000125"/>
              <a:gd name="connsiteX4dup0" fmla="*/ 0 w 1091565"/>
              <a:gd name="connsiteY4dup0" fmla="*/ 0 h 1000125"/>
              <a:gd name="connsiteX5dup0" fmla="*/ 0 w 1091565"/>
              <a:gd name="connsiteY5dup0" fmla="*/ 0 h 1000125"/>
              <a:gd name="connsiteX6dup0" fmla="*/ 1000125 w 1091565"/>
              <a:gd name="connsiteY6dup0" fmla="*/ 0 h 1000125"/>
              <a:gd name="connsiteX7dup0" fmla="*/ 1091565 w 1091565"/>
              <a:gd name="connsiteY7dup0" fmla="*/ 91440 h 1000125"/>
              <a:gd name="connsiteX0dup0dup1" fmla="*/ 1000125 w 1000125"/>
              <a:gd name="connsiteY0dup0dup1" fmla="*/ 1000125 h 1000125"/>
              <a:gd name="connsiteX1dup0dup1" fmla="*/ 1000125 w 1000125"/>
              <a:gd name="connsiteY1dup0dup1" fmla="*/ 1000125 h 1000125"/>
              <a:gd name="connsiteX2dup0dup1" fmla="*/ 0 w 1000125"/>
              <a:gd name="connsiteY2dup0dup1" fmla="*/ 1000125 h 1000125"/>
              <a:gd name="connsiteX3dup0dup1" fmla="*/ 0 w 1000125"/>
              <a:gd name="connsiteY3dup0dup1" fmla="*/ 1000125 h 1000125"/>
              <a:gd name="connsiteX4dup0dup1" fmla="*/ 0 w 1000125"/>
              <a:gd name="connsiteY4dup0dup1" fmla="*/ 0 h 1000125"/>
              <a:gd name="connsiteX5dup0dup1" fmla="*/ 0 w 1000125"/>
              <a:gd name="connsiteY5dup0dup1" fmla="*/ 0 h 1000125"/>
              <a:gd name="connsiteX6dup0dup1" fmla="*/ 1000125 w 1000125"/>
              <a:gd name="connsiteY6dup0dup1" fmla="*/ 0 h 1000125"/>
            </a:gdLst>
            <a:ahLst/>
            <a:cxnLst>
              <a:cxn ang="0">
                <a:pos x="connsiteX0dup0dup1" y="connsiteY0dup0dup1"/>
              </a:cxn>
              <a:cxn ang="0">
                <a:pos x="connsiteX1dup0dup1" y="connsiteY1dup0dup1"/>
              </a:cxn>
              <a:cxn ang="0">
                <a:pos x="connsiteX2dup0dup1" y="connsiteY2dup0dup1"/>
              </a:cxn>
              <a:cxn ang="0">
                <a:pos x="connsiteX3dup0dup1" y="connsiteY3dup0dup1"/>
              </a:cxn>
              <a:cxn ang="0">
                <a:pos x="connsiteX4dup0dup1" y="connsiteY4dup0dup1"/>
              </a:cxn>
              <a:cxn ang="0">
                <a:pos x="connsiteX5dup0dup1" y="connsiteY5dup0dup1"/>
              </a:cxn>
              <a:cxn ang="0">
                <a:pos x="connsiteX6dup0dup1" y="connsiteY6dup0dup1"/>
              </a:cxn>
            </a:cxnLst>
            <a:rect l="l" t="t" r="r" b="b"/>
            <a:pathLst>
              <a:path w="1000125" h="1000125">
                <a:moveTo>
                  <a:pt x="1000125" y="1000125"/>
                </a:moveTo>
                <a:lnTo>
                  <a:pt x="1000125" y="1000125"/>
                </a:lnTo>
                <a:lnTo>
                  <a:pt x="0" y="1000125"/>
                </a:lnTo>
                <a:lnTo>
                  <a:pt x="0" y="1000125"/>
                </a:lnTo>
                <a:lnTo>
                  <a:pt x="0" y="0"/>
                </a:lnTo>
                <a:lnTo>
                  <a:pt x="0" y="0"/>
                </a:lnTo>
                <a:lnTo>
                  <a:pt x="1000125" y="0"/>
                </a:lnTo>
              </a:path>
            </a:pathLst>
          </a:custGeom>
          <a:noFill/>
          <a:ln w="9525" cap="flat" cmpd="sng" algn="ctr">
            <a:solidFill>
              <a:schemeClr val="tx1"/>
            </a:solidFill>
            <a:prstDash val="solid"/>
            <a:headEnd type="triangle" w="med" len="med"/>
            <a:tailEnd type="triangle" w="med" len="med"/>
          </a:ln>
        </p:spPr>
        <p:txBody>
          <a:bodyPr rtlCol="0" anchor="ctr" anchorCtr="0"/>
          <a:lstStyle/>
          <a:p>
            <a:pPr algn="ctr" defTabSz="1219170">
              <a:defRPr/>
            </a:pPr>
            <a:endParaRPr lang="en-US" sz="2400" kern="0">
              <a:solidFill>
                <a:prstClr val="black"/>
              </a:solidFill>
              <a:latin typeface="Arial" panose="020B0604020202020204" pitchFamily="34" charset="0"/>
              <a:cs typeface="Arial" panose="020B0604020202020204" pitchFamily="34" charset="0"/>
            </a:endParaRPr>
          </a:p>
        </p:txBody>
      </p:sp>
      <p:cxnSp>
        <p:nvCxnSpPr>
          <p:cNvPr id="27" name="Straight Connector 26">
            <a:extLst>
              <a:ext uri="{FF2B5EF4-FFF2-40B4-BE49-F238E27FC236}">
                <a16:creationId xmlns:a16="http://schemas.microsoft.com/office/drawing/2014/main" id="{C8B8739E-50D6-4D97-90D8-548CD06AC8D0}"/>
              </a:ext>
            </a:extLst>
          </p:cNvPr>
          <p:cNvCxnSpPr>
            <a:cxnSpLocks/>
          </p:cNvCxnSpPr>
          <p:nvPr/>
        </p:nvCxnSpPr>
        <p:spPr>
          <a:xfrm flipH="1">
            <a:off x="2757194" y="2759563"/>
            <a:ext cx="1096610" cy="0"/>
          </a:xfrm>
          <a:prstGeom prst="line">
            <a:avLst/>
          </a:prstGeom>
          <a:noFill/>
          <a:ln w="9525" cap="flat" cmpd="sng" algn="ctr">
            <a:solidFill>
              <a:schemeClr val="tx1"/>
            </a:solidFill>
            <a:prstDash val="solid"/>
          </a:ln>
        </p:spPr>
      </p:cxnSp>
      <p:cxnSp>
        <p:nvCxnSpPr>
          <p:cNvPr id="28" name="Straight Connector 27">
            <a:extLst>
              <a:ext uri="{FF2B5EF4-FFF2-40B4-BE49-F238E27FC236}">
                <a16:creationId xmlns:a16="http://schemas.microsoft.com/office/drawing/2014/main" id="{870FC6F6-BEC5-4622-A177-E8919F62001C}"/>
              </a:ext>
            </a:extLst>
          </p:cNvPr>
          <p:cNvCxnSpPr>
            <a:cxnSpLocks/>
          </p:cNvCxnSpPr>
          <p:nvPr/>
        </p:nvCxnSpPr>
        <p:spPr>
          <a:xfrm>
            <a:off x="8383162" y="2729023"/>
            <a:ext cx="1411214" cy="0"/>
          </a:xfrm>
          <a:prstGeom prst="line">
            <a:avLst/>
          </a:prstGeom>
          <a:noFill/>
          <a:ln w="9525" cap="flat" cmpd="sng" algn="ctr">
            <a:solidFill>
              <a:schemeClr val="tx1"/>
            </a:solidFill>
            <a:prstDash val="solid"/>
            <a:headEnd type="none" w="med" len="med"/>
            <a:tailEnd type="triangle" w="med" len="med"/>
          </a:ln>
        </p:spPr>
      </p:cxnSp>
      <p:sp>
        <p:nvSpPr>
          <p:cNvPr id="29" name="Rounded Rectangle 12">
            <a:extLst>
              <a:ext uri="{FF2B5EF4-FFF2-40B4-BE49-F238E27FC236}">
                <a16:creationId xmlns:a16="http://schemas.microsoft.com/office/drawing/2014/main" id="{11CD7219-C1CB-4260-913D-315E0F991901}"/>
              </a:ext>
            </a:extLst>
          </p:cNvPr>
          <p:cNvSpPr/>
          <p:nvPr/>
        </p:nvSpPr>
        <p:spPr>
          <a:xfrm rot="10800000">
            <a:off x="7839035" y="2137580"/>
            <a:ext cx="134663" cy="1280160"/>
          </a:xfrm>
          <a:custGeom>
            <a:avLst/>
            <a:gdLst>
              <a:gd name="connsiteX0" fmla="*/ 0 w 1000125"/>
              <a:gd name="connsiteY0" fmla="*/ 0 h 1000125"/>
              <a:gd name="connsiteX1" fmla="*/ 0 w 1000125"/>
              <a:gd name="connsiteY1" fmla="*/ 0 h 1000125"/>
              <a:gd name="connsiteX2" fmla="*/ 1000125 w 1000125"/>
              <a:gd name="connsiteY2" fmla="*/ 0 h 1000125"/>
              <a:gd name="connsiteX3" fmla="*/ 1000125 w 1000125"/>
              <a:gd name="connsiteY3" fmla="*/ 0 h 1000125"/>
              <a:gd name="connsiteX4" fmla="*/ 1000125 w 1000125"/>
              <a:gd name="connsiteY4" fmla="*/ 1000125 h 1000125"/>
              <a:gd name="connsiteX5" fmla="*/ 1000125 w 1000125"/>
              <a:gd name="connsiteY5" fmla="*/ 1000125 h 1000125"/>
              <a:gd name="connsiteX6" fmla="*/ 0 w 1000125"/>
              <a:gd name="connsiteY6" fmla="*/ 1000125 h 1000125"/>
              <a:gd name="connsiteX7" fmla="*/ 0 w 1000125"/>
              <a:gd name="connsiteY7" fmla="*/ 1000125 h 1000125"/>
              <a:gd name="connsiteX8" fmla="*/ 0 w 1000125"/>
              <a:gd name="connsiteY8" fmla="*/ 0 h 1000125"/>
              <a:gd name="connsiteX0dup0" fmla="*/ 1000125 w 1091565"/>
              <a:gd name="connsiteY0dup0" fmla="*/ 1000125 h 1000125"/>
              <a:gd name="connsiteX1dup0" fmla="*/ 1000125 w 1091565"/>
              <a:gd name="connsiteY1dup0" fmla="*/ 1000125 h 1000125"/>
              <a:gd name="connsiteX2dup0" fmla="*/ 0 w 1091565"/>
              <a:gd name="connsiteY2dup0" fmla="*/ 1000125 h 1000125"/>
              <a:gd name="connsiteX3dup0" fmla="*/ 0 w 1091565"/>
              <a:gd name="connsiteY3dup0" fmla="*/ 1000125 h 1000125"/>
              <a:gd name="connsiteX4dup0" fmla="*/ 0 w 1091565"/>
              <a:gd name="connsiteY4dup0" fmla="*/ 0 h 1000125"/>
              <a:gd name="connsiteX5dup0" fmla="*/ 0 w 1091565"/>
              <a:gd name="connsiteY5dup0" fmla="*/ 0 h 1000125"/>
              <a:gd name="connsiteX6dup0" fmla="*/ 1000125 w 1091565"/>
              <a:gd name="connsiteY6dup0" fmla="*/ 0 h 1000125"/>
              <a:gd name="connsiteX7dup0" fmla="*/ 1091565 w 1091565"/>
              <a:gd name="connsiteY7dup0" fmla="*/ 91440 h 1000125"/>
              <a:gd name="connsiteX0dup0dup1" fmla="*/ 1000125 w 1000125"/>
              <a:gd name="connsiteY0dup0dup1" fmla="*/ 1000125 h 1000125"/>
              <a:gd name="connsiteX1dup0dup1" fmla="*/ 1000125 w 1000125"/>
              <a:gd name="connsiteY1dup0dup1" fmla="*/ 1000125 h 1000125"/>
              <a:gd name="connsiteX2dup0dup1" fmla="*/ 0 w 1000125"/>
              <a:gd name="connsiteY2dup0dup1" fmla="*/ 1000125 h 1000125"/>
              <a:gd name="connsiteX3dup0dup1" fmla="*/ 0 w 1000125"/>
              <a:gd name="connsiteY3dup0dup1" fmla="*/ 1000125 h 1000125"/>
              <a:gd name="connsiteX4dup0dup1" fmla="*/ 0 w 1000125"/>
              <a:gd name="connsiteY4dup0dup1" fmla="*/ 0 h 1000125"/>
              <a:gd name="connsiteX5dup0dup1" fmla="*/ 0 w 1000125"/>
              <a:gd name="connsiteY5dup0dup1" fmla="*/ 0 h 1000125"/>
              <a:gd name="connsiteX6dup0dup1" fmla="*/ 1000125 w 1000125"/>
              <a:gd name="connsiteY6dup0dup1" fmla="*/ 0 h 1000125"/>
            </a:gdLst>
            <a:ahLst/>
            <a:cxnLst>
              <a:cxn ang="0">
                <a:pos x="connsiteX0dup0dup1" y="connsiteY0dup0dup1"/>
              </a:cxn>
              <a:cxn ang="0">
                <a:pos x="connsiteX1dup0dup1" y="connsiteY1dup0dup1"/>
              </a:cxn>
              <a:cxn ang="0">
                <a:pos x="connsiteX2dup0dup1" y="connsiteY2dup0dup1"/>
              </a:cxn>
              <a:cxn ang="0">
                <a:pos x="connsiteX3dup0dup1" y="connsiteY3dup0dup1"/>
              </a:cxn>
              <a:cxn ang="0">
                <a:pos x="connsiteX4dup0dup1" y="connsiteY4dup0dup1"/>
              </a:cxn>
              <a:cxn ang="0">
                <a:pos x="connsiteX5dup0dup1" y="connsiteY5dup0dup1"/>
              </a:cxn>
              <a:cxn ang="0">
                <a:pos x="connsiteX6dup0dup1" y="connsiteY6dup0dup1"/>
              </a:cxn>
            </a:cxnLst>
            <a:rect l="l" t="t" r="r" b="b"/>
            <a:pathLst>
              <a:path w="1000125" h="1000125">
                <a:moveTo>
                  <a:pt x="1000125" y="1000125"/>
                </a:moveTo>
                <a:lnTo>
                  <a:pt x="1000125" y="1000125"/>
                </a:lnTo>
                <a:lnTo>
                  <a:pt x="0" y="1000125"/>
                </a:lnTo>
                <a:lnTo>
                  <a:pt x="0" y="1000125"/>
                </a:lnTo>
                <a:lnTo>
                  <a:pt x="0" y="0"/>
                </a:lnTo>
                <a:lnTo>
                  <a:pt x="0" y="0"/>
                </a:lnTo>
                <a:lnTo>
                  <a:pt x="1000125" y="0"/>
                </a:lnTo>
              </a:path>
            </a:pathLst>
          </a:custGeom>
          <a:noFill/>
          <a:ln w="9525" cap="flat" cmpd="sng" algn="ctr">
            <a:solidFill>
              <a:schemeClr val="tx1"/>
            </a:solidFill>
            <a:prstDash val="solid"/>
            <a:headEnd type="none" w="med" len="med"/>
            <a:tailEnd type="none" w="med" len="med"/>
          </a:ln>
        </p:spPr>
        <p:txBody>
          <a:bodyPr rtlCol="0" anchor="ctr" anchorCtr="0"/>
          <a:lstStyle/>
          <a:p>
            <a:pPr algn="ctr" defTabSz="1219170">
              <a:defRPr/>
            </a:pPr>
            <a:endParaRPr lang="en-US" sz="2400" kern="0">
              <a:solidFill>
                <a:prstClr val="black"/>
              </a:solidFill>
              <a:latin typeface="Arial" panose="020B0604020202020204" pitchFamily="34" charset="0"/>
              <a:cs typeface="Arial" panose="020B0604020202020204" pitchFamily="34" charset="0"/>
            </a:endParaRPr>
          </a:p>
        </p:txBody>
      </p:sp>
      <p:sp>
        <p:nvSpPr>
          <p:cNvPr id="30" name="Rectangle: Rounded Corners 29">
            <a:extLst>
              <a:ext uri="{FF2B5EF4-FFF2-40B4-BE49-F238E27FC236}">
                <a16:creationId xmlns:a16="http://schemas.microsoft.com/office/drawing/2014/main" id="{B4D097EB-517C-446B-ACE0-A646B2937CA8}"/>
              </a:ext>
            </a:extLst>
          </p:cNvPr>
          <p:cNvSpPr/>
          <p:nvPr/>
        </p:nvSpPr>
        <p:spPr>
          <a:xfrm>
            <a:off x="407987" y="1329572"/>
            <a:ext cx="2573633" cy="4167317"/>
          </a:xfrm>
          <a:prstGeom prst="roundRect">
            <a:avLst>
              <a:gd name="adj" fmla="val 0"/>
            </a:avLst>
          </a:prstGeom>
          <a:solidFill>
            <a:schemeClr val="bg1"/>
          </a:solidFill>
          <a:ln w="12700" cap="flat" cmpd="sng" algn="ctr">
            <a:solidFill>
              <a:schemeClr val="bg1">
                <a:lumMod val="75000"/>
              </a:schemeClr>
            </a:solidFill>
            <a:prstDash val="solid"/>
          </a:ln>
          <a:effectLst/>
        </p:spPr>
        <p:txBody>
          <a:bodyPr lIns="91440" tIns="45720" rIns="91440" bIns="45720" rtlCol="0" anchor="ctr" anchorCtr="0"/>
          <a:lstStyle/>
          <a:p>
            <a:pPr marL="0" marR="0" lvl="0" indent="0" defTabSz="1219170" eaLnBrk="1" fontAlgn="auto" latinLnBrk="0" hangingPunct="1">
              <a:buClrTx/>
              <a:buSzTx/>
              <a:buFontTx/>
              <a:buNone/>
              <a:tabLst/>
              <a:defRPr/>
            </a:pPr>
            <a:r>
              <a:rPr kumimoji="0" lang="it-IT" sz="1800" b="1" i="0" u="none" strike="noStrike" kern="0" cap="none" spc="0" normalizeH="0" baseline="0" noProof="0" dirty="0">
                <a:ln>
                  <a:noFill/>
                </a:ln>
                <a:effectLst/>
                <a:uLnTx/>
                <a:uFillTx/>
                <a:latin typeface="Trebuchet MS"/>
                <a:cs typeface="Arial"/>
              </a:rPr>
              <a:t>Metastatic TNBC</a:t>
            </a:r>
          </a:p>
          <a:p>
            <a:pPr marL="0" marR="0" lvl="0" indent="0" defTabSz="1219170" eaLnBrk="1" fontAlgn="auto" latinLnBrk="0" hangingPunct="1">
              <a:buClrTx/>
              <a:buSzTx/>
              <a:buFontTx/>
              <a:buNone/>
              <a:tabLst/>
              <a:defRPr/>
            </a:pPr>
            <a:r>
              <a:rPr kumimoji="0" lang="it-IT" sz="1800" b="1" i="0" u="none" strike="noStrike" kern="0" cap="none" spc="0" normalizeH="0" baseline="0" noProof="0" dirty="0">
                <a:ln>
                  <a:noFill/>
                </a:ln>
                <a:effectLst/>
                <a:uLnTx/>
                <a:uFillTx/>
                <a:latin typeface="Trebuchet MS"/>
                <a:cs typeface="Arial"/>
              </a:rPr>
              <a:t>(per ASCO/CAP)</a:t>
            </a:r>
          </a:p>
          <a:p>
            <a:pPr marL="228600" indent="-228600" defTabSz="1219170">
              <a:buFont typeface="Arial" panose="020B0604020202020204" pitchFamily="34" charset="0"/>
              <a:buChar char="•"/>
              <a:defRPr/>
            </a:pPr>
            <a:r>
              <a:rPr kumimoji="0" lang="en-US" sz="1600" b="0" i="0" u="none" strike="noStrike" kern="0" cap="none" spc="0" normalizeH="0" baseline="0" noProof="0" dirty="0">
                <a:ln>
                  <a:noFill/>
                </a:ln>
                <a:effectLst/>
                <a:uLnTx/>
                <a:uFillTx/>
                <a:latin typeface="Trebuchet MS"/>
                <a:cs typeface="Arial"/>
              </a:rPr>
              <a:t>Refractory or relapsed after ≥2 prior chemotherapies for advanced disease</a:t>
            </a:r>
            <a:r>
              <a:rPr lang="en-US" sz="1600" kern="0" dirty="0">
                <a:latin typeface="Trebuchet MS"/>
                <a:cs typeface="Arial"/>
              </a:rPr>
              <a:t> </a:t>
            </a:r>
            <a:endParaRPr lang="en-US" sz="1600" b="0" i="0" u="none" strike="noStrike" kern="0" cap="none" spc="0" normalizeH="0" baseline="0" noProof="0" dirty="0">
              <a:ln>
                <a:noFill/>
              </a:ln>
              <a:effectLst/>
              <a:uLnTx/>
              <a:uFillTx/>
              <a:latin typeface="Trebuchet MS" panose="020B0703020202090204" pitchFamily="34" charset="0"/>
              <a:cs typeface="Arial" panose="020B0604020202020204" pitchFamily="34" charset="0"/>
            </a:endParaRPr>
          </a:p>
          <a:p>
            <a:pPr marL="228600" indent="-228600" defTabSz="1219170">
              <a:buFont typeface="Arial" panose="020B0604020202020204" pitchFamily="34" charset="0"/>
              <a:buChar char="•"/>
              <a:defRPr/>
            </a:pPr>
            <a:r>
              <a:rPr lang="en-US" sz="1600" kern="0" dirty="0">
                <a:latin typeface="Trebuchet MS"/>
                <a:cs typeface="Arial"/>
                <a:sym typeface="Symbol" panose="05050102010706020507" pitchFamily="18" charset="2"/>
              </a:rPr>
              <a:t>One of the required prior regimens could be from progression that occurred within </a:t>
            </a:r>
            <a:br>
              <a:rPr lang="en-US" sz="1600" kern="0" dirty="0">
                <a:latin typeface="Trebuchet MS"/>
                <a:cs typeface="Arial"/>
                <a:sym typeface="Symbol" panose="05050102010706020507" pitchFamily="18" charset="2"/>
              </a:rPr>
            </a:br>
            <a:r>
              <a:rPr lang="en-US" sz="1600" kern="0" dirty="0">
                <a:latin typeface="Trebuchet MS"/>
                <a:cs typeface="Arial"/>
                <a:sym typeface="Symbol" panose="05050102010706020507" pitchFamily="18" charset="2"/>
              </a:rPr>
              <a:t>a 12-month period after completion of neoadjuvant therapy </a:t>
            </a:r>
            <a:endParaRPr lang="en-US" sz="1600" kern="0" dirty="0">
              <a:latin typeface="Trebuchet MS" panose="020B0703020202090204" pitchFamily="34" charset="0"/>
              <a:cs typeface="Arial" panose="020B0604020202020204" pitchFamily="34" charset="0"/>
            </a:endParaRPr>
          </a:p>
          <a:p>
            <a:pPr marL="228600" lvl="0" indent="-228600" defTabSz="1219170">
              <a:buFont typeface="Arial" panose="020B0604020202020204" pitchFamily="34" charset="0"/>
              <a:buChar char="•"/>
              <a:defRPr/>
            </a:pPr>
            <a:r>
              <a:rPr lang="en-US" sz="1600" kern="0" dirty="0">
                <a:latin typeface="Trebuchet MS"/>
                <a:cs typeface="Arial"/>
                <a:sym typeface="Symbol" panose="05050102010706020507" pitchFamily="18" charset="2"/>
              </a:rPr>
              <a:t>Patients with stable brain metastases </a:t>
            </a:r>
            <a:br>
              <a:rPr lang="en-US" sz="1600" kern="0" dirty="0">
                <a:latin typeface="Trebuchet MS"/>
                <a:cs typeface="Arial"/>
                <a:sym typeface="Symbol" panose="05050102010706020507" pitchFamily="18" charset="2"/>
              </a:rPr>
            </a:br>
            <a:r>
              <a:rPr lang="en-US" sz="1600" kern="0" dirty="0">
                <a:latin typeface="Trebuchet MS"/>
                <a:cs typeface="Arial"/>
                <a:sym typeface="Symbol" panose="05050102010706020507" pitchFamily="18" charset="2"/>
              </a:rPr>
              <a:t>were allowed</a:t>
            </a:r>
            <a:endParaRPr lang="en-US" sz="1600" kern="0" dirty="0">
              <a:latin typeface="Trebuchet MS"/>
              <a:cs typeface="Arial"/>
            </a:endParaRPr>
          </a:p>
          <a:p>
            <a:pPr marL="228600" lvl="0" indent="-228600" defTabSz="1219170">
              <a:buFont typeface="Arial" panose="020B0604020202020204" pitchFamily="34" charset="0"/>
              <a:buChar char="•"/>
              <a:defRPr/>
            </a:pPr>
            <a:r>
              <a:rPr lang="en-US" sz="1600" kern="0" dirty="0">
                <a:latin typeface="Trebuchet MS"/>
                <a:cs typeface="Arial"/>
                <a:sym typeface="Symbol" panose="05050102010706020507" pitchFamily="18" charset="2"/>
              </a:rPr>
              <a:t>N </a:t>
            </a:r>
            <a:r>
              <a:rPr kumimoji="0" lang="en-US" sz="1600" b="0" i="0" u="none" strike="noStrike" kern="0" cap="none" spc="0" normalizeH="0" baseline="0" noProof="0" dirty="0">
                <a:ln>
                  <a:noFill/>
                </a:ln>
                <a:effectLst/>
                <a:uLnTx/>
                <a:uFillTx/>
                <a:latin typeface="Trebuchet MS"/>
                <a:cs typeface="Arial"/>
                <a:sym typeface="Symbol" panose="05050102010706020507" pitchFamily="18" charset="2"/>
              </a:rPr>
              <a:t>= </a:t>
            </a:r>
            <a:r>
              <a:rPr lang="en-US" sz="1600" kern="0" dirty="0">
                <a:latin typeface="Trebuchet MS"/>
                <a:cs typeface="Arial"/>
                <a:sym typeface="Symbol" panose="05050102010706020507" pitchFamily="18" charset="2"/>
              </a:rPr>
              <a:t>529*</a:t>
            </a:r>
            <a:endParaRPr kumimoji="0" lang="en-US" sz="1600" b="0" i="0" u="none" strike="noStrike" kern="0" cap="none" spc="0" normalizeH="0" baseline="0" noProof="0" dirty="0">
              <a:ln>
                <a:noFill/>
              </a:ln>
              <a:effectLst/>
              <a:uLnTx/>
              <a:uFillTx/>
              <a:latin typeface="Trebuchet MS"/>
              <a:cs typeface="Arial"/>
            </a:endParaRPr>
          </a:p>
        </p:txBody>
      </p:sp>
      <p:sp>
        <p:nvSpPr>
          <p:cNvPr id="31" name="Rectangle: Rounded Corners 30">
            <a:extLst>
              <a:ext uri="{FF2B5EF4-FFF2-40B4-BE49-F238E27FC236}">
                <a16:creationId xmlns:a16="http://schemas.microsoft.com/office/drawing/2014/main" id="{FBC74155-E0E4-443A-950F-D9F540357C18}"/>
              </a:ext>
            </a:extLst>
          </p:cNvPr>
          <p:cNvSpPr/>
          <p:nvPr/>
        </p:nvSpPr>
        <p:spPr>
          <a:xfrm>
            <a:off x="4467495" y="1711922"/>
            <a:ext cx="3399141" cy="952902"/>
          </a:xfrm>
          <a:prstGeom prst="rect">
            <a:avLst/>
          </a:prstGeom>
          <a:solidFill>
            <a:schemeClr val="accent3">
              <a:lumMod val="75000"/>
            </a:schemeClr>
          </a:solidFill>
          <a:ln w="25400" cap="flat" cmpd="sng" algn="ctr">
            <a:noFill/>
            <a:prstDash val="solid"/>
          </a:ln>
          <a:effectLst/>
        </p:spPr>
        <p:txBody>
          <a:bodyPr lIns="108000" rIns="108000" rtlCol="0" anchor="ctr" anchorCtr="0"/>
          <a:lstStyle/>
          <a:p>
            <a:pPr marL="0" marR="0" lvl="0" indent="0" algn="ctr" defTabSz="121917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a:ln>
                  <a:noFill/>
                </a:ln>
                <a:solidFill>
                  <a:prstClr val="white"/>
                </a:solidFill>
                <a:effectLst/>
                <a:uLnTx/>
                <a:uFillTx/>
                <a:latin typeface="Trebuchet MS" panose="020B0703020202090204" pitchFamily="34" charset="0"/>
                <a:cs typeface="Arial" panose="020B0604020202020204" pitchFamily="34" charset="0"/>
              </a:rPr>
              <a:t>Sacituzumab </a:t>
            </a:r>
            <a:r>
              <a:rPr lang="en-GB" sz="1600" b="1" kern="0">
                <a:solidFill>
                  <a:prstClr val="white"/>
                </a:solidFill>
                <a:latin typeface="Trebuchet MS" panose="020B0703020202090204" pitchFamily="34" charset="0"/>
                <a:cs typeface="Arial" panose="020B0604020202020204" pitchFamily="34" charset="0"/>
              </a:rPr>
              <a:t>g</a:t>
            </a:r>
            <a:r>
              <a:rPr kumimoji="0" lang="en-GB" sz="1600" b="1" i="0" u="none" strike="noStrike" kern="0" cap="none" spc="0" normalizeH="0" baseline="0" noProof="0" err="1">
                <a:ln>
                  <a:noFill/>
                </a:ln>
                <a:solidFill>
                  <a:prstClr val="white"/>
                </a:solidFill>
                <a:effectLst/>
                <a:uLnTx/>
                <a:uFillTx/>
                <a:latin typeface="Trebuchet MS" panose="020B0703020202090204" pitchFamily="34" charset="0"/>
                <a:cs typeface="Arial" panose="020B0604020202020204" pitchFamily="34" charset="0"/>
              </a:rPr>
              <a:t>ovitecan</a:t>
            </a:r>
            <a:r>
              <a:rPr kumimoji="0" lang="en-GB" sz="1600" b="1" i="0" u="none" strike="noStrike" kern="0" cap="none" spc="0" normalizeH="0" baseline="0" noProof="0">
                <a:ln>
                  <a:noFill/>
                </a:ln>
                <a:solidFill>
                  <a:prstClr val="white"/>
                </a:solidFill>
                <a:effectLst/>
                <a:uLnTx/>
                <a:uFillTx/>
                <a:latin typeface="Trebuchet MS" panose="020B0703020202090204" pitchFamily="34" charset="0"/>
                <a:cs typeface="Arial" panose="020B0604020202020204" pitchFamily="34" charset="0"/>
              </a:rPr>
              <a:t> (SG) </a:t>
            </a:r>
          </a:p>
          <a:p>
            <a:pPr marL="0" marR="0" lvl="0" indent="0" algn="ctr" defTabSz="121917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a:ln>
                  <a:noFill/>
                </a:ln>
                <a:solidFill>
                  <a:schemeClr val="bg1"/>
                </a:solidFill>
                <a:effectLst/>
                <a:uLnTx/>
                <a:uFillTx/>
                <a:latin typeface="Trebuchet MS" panose="020B0703020202090204" pitchFamily="34" charset="0"/>
                <a:cs typeface="Arial" panose="020B0604020202020204" pitchFamily="34" charset="0"/>
              </a:rPr>
              <a:t>10 mg/kg IV</a:t>
            </a:r>
          </a:p>
          <a:p>
            <a:pPr marL="0" marR="0" lvl="0" indent="0" algn="ctr" defTabSz="121917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a:ln>
                  <a:noFill/>
                </a:ln>
                <a:solidFill>
                  <a:schemeClr val="bg1"/>
                </a:solidFill>
                <a:effectLst/>
                <a:uLnTx/>
                <a:uFillTx/>
                <a:latin typeface="Trebuchet MS" panose="020B0703020202090204" pitchFamily="34" charset="0"/>
                <a:cs typeface="Arial" panose="020B0604020202020204" pitchFamily="34" charset="0"/>
              </a:rPr>
              <a:t>Days 1 &amp; 8, every 21 days</a:t>
            </a:r>
          </a:p>
          <a:p>
            <a:pPr marL="0" marR="0" lvl="0" indent="0" algn="ctr" defTabSz="1219170" eaLnBrk="1" fontAlgn="auto" latinLnBrk="0" hangingPunct="1">
              <a:lnSpc>
                <a:spcPct val="100000"/>
              </a:lnSpc>
              <a:spcBef>
                <a:spcPts val="0"/>
              </a:spcBef>
              <a:spcAft>
                <a:spcPts val="0"/>
              </a:spcAft>
              <a:buClrTx/>
              <a:buSzTx/>
              <a:buFontTx/>
              <a:buNone/>
              <a:tabLst/>
              <a:defRPr/>
            </a:pPr>
            <a:r>
              <a:rPr lang="en-GB" sz="1200" kern="0">
                <a:solidFill>
                  <a:schemeClr val="bg1"/>
                </a:solidFill>
                <a:latin typeface="Trebuchet MS" panose="020B0703020202090204" pitchFamily="34" charset="0"/>
                <a:cs typeface="Arial" panose="020B0604020202020204" pitchFamily="34" charset="0"/>
              </a:rPr>
              <a:t>n = 267</a:t>
            </a:r>
            <a:endParaRPr kumimoji="0" lang="en-GB" sz="1200" i="0" u="none" strike="noStrike" kern="0" cap="none" spc="0" normalizeH="0" baseline="0" noProof="0">
              <a:ln>
                <a:noFill/>
              </a:ln>
              <a:solidFill>
                <a:schemeClr val="bg1"/>
              </a:solidFill>
              <a:effectLst/>
              <a:uLnTx/>
              <a:uFillTx/>
              <a:latin typeface="Trebuchet MS" panose="020B070302020209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4EBE6018-6356-49EE-86A5-13B97E0F95D9}"/>
              </a:ext>
            </a:extLst>
          </p:cNvPr>
          <p:cNvSpPr/>
          <p:nvPr/>
        </p:nvSpPr>
        <p:spPr>
          <a:xfrm>
            <a:off x="4467495" y="2793223"/>
            <a:ext cx="3396128" cy="981120"/>
          </a:xfrm>
          <a:prstGeom prst="rect">
            <a:avLst/>
          </a:prstGeom>
          <a:solidFill>
            <a:srgbClr val="D9D9D9"/>
          </a:solidFill>
          <a:ln w="25400" cap="flat" cmpd="sng" algn="ctr">
            <a:noFill/>
            <a:prstDash val="solid"/>
          </a:ln>
          <a:effectLst/>
        </p:spPr>
        <p:txBody>
          <a:bodyPr lIns="108000" rIns="108000" rtlCol="0" anchor="ctr" anchorCtr="0"/>
          <a:lstStyle/>
          <a:p>
            <a:pPr lvl="0" algn="ctr" defTabSz="1219170">
              <a:lnSpc>
                <a:spcPct val="90000"/>
              </a:lnSpc>
              <a:spcBef>
                <a:spcPts val="400"/>
              </a:spcBef>
              <a:defRPr/>
            </a:pPr>
            <a:r>
              <a:rPr lang="en-US" sz="1600" b="1" kern="0">
                <a:latin typeface="Trebuchet MS" panose="020B0703020202090204" pitchFamily="34" charset="0"/>
                <a:cs typeface="Arial" panose="020B0604020202020204" pitchFamily="34" charset="0"/>
              </a:rPr>
              <a:t>Treatment of physician’s choice (TPC) </a:t>
            </a:r>
            <a:br>
              <a:rPr kumimoji="0" lang="en-GB" sz="1600" b="1" i="0" u="none" strike="noStrike" kern="0" cap="none" spc="0" normalizeH="0" baseline="0" noProof="0">
                <a:ln>
                  <a:noFill/>
                </a:ln>
                <a:effectLst/>
                <a:uLnTx/>
                <a:uFillTx/>
                <a:latin typeface="Trebuchet MS" panose="020B0703020202090204" pitchFamily="34" charset="0"/>
                <a:cs typeface="Arial" panose="020B0604020202020204" pitchFamily="34" charset="0"/>
              </a:rPr>
            </a:br>
            <a:br>
              <a:rPr kumimoji="0" lang="en-GB" sz="1200" b="1" i="0" u="none" strike="noStrike" kern="0" cap="none" spc="0" normalizeH="0" baseline="0" noProof="0">
                <a:ln>
                  <a:noFill/>
                </a:ln>
                <a:effectLst/>
                <a:uLnTx/>
                <a:uFillTx/>
                <a:latin typeface="Trebuchet MS" panose="020B0703020202090204" pitchFamily="34" charset="0"/>
                <a:cs typeface="Arial" panose="020B0604020202020204" pitchFamily="34" charset="0"/>
              </a:rPr>
            </a:br>
            <a:r>
              <a:rPr lang="en-GB" sz="1400" kern="0">
                <a:solidFill>
                  <a:srgbClr val="278985"/>
                </a:solidFill>
                <a:latin typeface="Trebuchet MS" panose="020B0703020202090204" pitchFamily="34" charset="0"/>
                <a:cs typeface="Arial" panose="020B0604020202020204" pitchFamily="34" charset="0"/>
              </a:rPr>
              <a:t>n = 262</a:t>
            </a:r>
            <a:endParaRPr kumimoji="0" lang="en-GB" sz="1400" i="0" u="none" strike="noStrike" kern="0" cap="none" spc="0" normalizeH="0" baseline="0" noProof="0">
              <a:ln>
                <a:noFill/>
              </a:ln>
              <a:solidFill>
                <a:srgbClr val="278985"/>
              </a:solidFill>
              <a:effectLst/>
              <a:uLnTx/>
              <a:uFillTx/>
              <a:latin typeface="Trebuchet MS" panose="020B0703020202090204" pitchFamily="34" charset="0"/>
              <a:cs typeface="Arial" panose="020B0604020202020204" pitchFamily="34" charset="0"/>
            </a:endParaRPr>
          </a:p>
        </p:txBody>
      </p:sp>
      <p:sp>
        <p:nvSpPr>
          <p:cNvPr id="33" name="AutoShape 26">
            <a:extLst>
              <a:ext uri="{FF2B5EF4-FFF2-40B4-BE49-F238E27FC236}">
                <a16:creationId xmlns:a16="http://schemas.microsoft.com/office/drawing/2014/main" id="{D413562A-FA13-42B4-8666-22F6CD24D551}"/>
              </a:ext>
            </a:extLst>
          </p:cNvPr>
          <p:cNvSpPr>
            <a:spLocks noChangeArrowheads="1"/>
          </p:cNvSpPr>
          <p:nvPr/>
        </p:nvSpPr>
        <p:spPr bwMode="auto">
          <a:xfrm>
            <a:off x="9794378" y="1751742"/>
            <a:ext cx="1849395" cy="3066282"/>
          </a:xfrm>
          <a:prstGeom prst="rect">
            <a:avLst/>
          </a:prstGeom>
          <a:solidFill>
            <a:schemeClr val="bg1"/>
          </a:solidFill>
          <a:ln>
            <a:solidFill>
              <a:schemeClr val="bg1">
                <a:lumMod val="65000"/>
              </a:schemeClr>
            </a:solidFill>
          </a:ln>
          <a:effectLst/>
          <a:scene3d>
            <a:camera prst="orthographicFront">
              <a:rot lat="0" lon="0" rev="0"/>
            </a:camera>
            <a:lightRig rig="threePt" dir="t">
              <a:rot lat="0" lon="0" rev="1200000"/>
            </a:lightRig>
          </a:scene3d>
          <a:sp3d/>
        </p:spPr>
        <p:txBody>
          <a:bodyPr lIns="91440" tIns="45720" rIns="91440" bIns="45720" anchor="ctr" anchorCtr="0"/>
          <a:lstStyle>
            <a:lvl1pPr eaLnBrk="0" hangingPunct="0">
              <a:defRPr kumimoji="1" sz="1200">
                <a:solidFill>
                  <a:schemeClr val="tx1"/>
                </a:solidFill>
                <a:latin typeface="Arial" pitchFamily="34" charset="0"/>
                <a:ea typeface="HGP創英角ｺﾞｼｯｸUB"/>
                <a:cs typeface="HGP創英角ｺﾞｼｯｸUB"/>
              </a:defRPr>
            </a:lvl1pPr>
            <a:lvl2pPr marL="742950" indent="-285750" eaLnBrk="0" hangingPunct="0">
              <a:defRPr kumimoji="1" sz="1200">
                <a:solidFill>
                  <a:schemeClr val="tx1"/>
                </a:solidFill>
                <a:latin typeface="Arial" pitchFamily="34" charset="0"/>
                <a:ea typeface="HGP創英角ｺﾞｼｯｸUB"/>
                <a:cs typeface="HGP創英角ｺﾞｼｯｸUB"/>
              </a:defRPr>
            </a:lvl2pPr>
            <a:lvl3pPr marL="1143000" indent="-228600" eaLnBrk="0" hangingPunct="0">
              <a:defRPr kumimoji="1" sz="1200">
                <a:solidFill>
                  <a:schemeClr val="tx1"/>
                </a:solidFill>
                <a:latin typeface="Arial" pitchFamily="34" charset="0"/>
                <a:ea typeface="HGP創英角ｺﾞｼｯｸUB"/>
                <a:cs typeface="HGP創英角ｺﾞｼｯｸUB"/>
              </a:defRPr>
            </a:lvl3pPr>
            <a:lvl4pPr marL="1600200" indent="-228600" eaLnBrk="0" hangingPunct="0">
              <a:defRPr kumimoji="1" sz="1200">
                <a:solidFill>
                  <a:schemeClr val="tx1"/>
                </a:solidFill>
                <a:latin typeface="Arial" pitchFamily="34" charset="0"/>
                <a:ea typeface="HGP創英角ｺﾞｼｯｸUB"/>
                <a:cs typeface="HGP創英角ｺﾞｼｯｸUB"/>
              </a:defRPr>
            </a:lvl4pPr>
            <a:lvl5pPr marL="2057400" indent="-228600" eaLnBrk="0" hangingPunct="0">
              <a:defRPr kumimoji="1" sz="1200">
                <a:solidFill>
                  <a:schemeClr val="tx1"/>
                </a:solidFill>
                <a:latin typeface="Arial" pitchFamily="34" charset="0"/>
                <a:ea typeface="HGP創英角ｺﾞｼｯｸUB"/>
                <a:cs typeface="HGP創英角ｺﾞｼｯｸUB"/>
              </a:defRPr>
            </a:lvl5pPr>
            <a:lvl6pPr marL="25146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6pPr>
            <a:lvl7pPr marL="29718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7pPr>
            <a:lvl8pPr marL="34290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8pPr>
            <a:lvl9pPr marL="3886200" indent="-228600" eaLnBrk="0" fontAlgn="base" hangingPunct="0">
              <a:spcBef>
                <a:spcPct val="0"/>
              </a:spcBef>
              <a:spcAft>
                <a:spcPct val="0"/>
              </a:spcAft>
              <a:defRPr kumimoji="1" sz="1200">
                <a:solidFill>
                  <a:schemeClr val="tx1"/>
                </a:solidFill>
                <a:latin typeface="Arial" pitchFamily="34" charset="0"/>
                <a:ea typeface="HGP創英角ｺﾞｼｯｸUB"/>
                <a:cs typeface="HGP創英角ｺﾞｼｯｸUB"/>
              </a:defRPr>
            </a:lvl9pPr>
          </a:lstStyle>
          <a:p>
            <a:pPr marR="0" lvl="0" defTabSz="914400" eaLnBrk="1" fontAlgn="auto" latinLnBrk="0" hangingPunct="1">
              <a:buClrTx/>
              <a:buSzTx/>
              <a:buFontTx/>
              <a:buNone/>
              <a:defRPr/>
            </a:pPr>
            <a:r>
              <a:rPr kumimoji="0" lang="en-US" altLang="en-US" sz="1500" b="1"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Endpoints</a:t>
            </a:r>
          </a:p>
          <a:p>
            <a:pPr marL="403225" marR="0" lvl="0" indent="-234950" defTabSz="914400" eaLnBrk="1" fontAlgn="auto" latinLnBrk="0" hangingPunct="1">
              <a:buClrTx/>
              <a:buSzTx/>
              <a:buFontTx/>
              <a:buNone/>
              <a:defRPr/>
            </a:pPr>
            <a:endParaRPr kumimoji="0" lang="en-US" altLang="en-US" sz="1500" b="1" kern="0">
              <a:latin typeface="Trebuchet MS" panose="020B0703020202090204" pitchFamily="34" charset="0"/>
              <a:ea typeface="MS PGothic" pitchFamily="50" charset="-128"/>
              <a:cs typeface="Arial" panose="020B0604020202020204" pitchFamily="34" charset="0"/>
            </a:endParaRPr>
          </a:p>
          <a:p>
            <a:pPr marR="0" lvl="0" defTabSz="914400" eaLnBrk="1" fontAlgn="auto" latinLnBrk="0" hangingPunct="1">
              <a:buClrTx/>
              <a:buSzTx/>
              <a:buFontTx/>
              <a:buNone/>
              <a:defRPr/>
            </a:pPr>
            <a:r>
              <a:rPr kumimoji="0" lang="en-US" altLang="en-US" sz="1500" b="1"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Primary </a:t>
            </a:r>
          </a:p>
          <a:p>
            <a:pPr marL="228600" lvl="0" indent="-228600" eaLnBrk="1" hangingPunct="1">
              <a:buFont typeface="Arial" panose="020B0604020202020204" pitchFamily="34" charset="0"/>
              <a:buChar char="•"/>
              <a:defRPr/>
            </a:pPr>
            <a:r>
              <a:rPr kumimoji="0" lang="en-US" altLang="en-US" sz="1500"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PFS (assessed by BICR in </a:t>
            </a:r>
            <a:r>
              <a:rPr kumimoji="0" lang="en-US" altLang="en-US" sz="1500" i="0" u="none" strike="noStrike" kern="0" cap="none" spc="0" normalizeH="0" baseline="0" noProof="0" err="1">
                <a:ln>
                  <a:noFill/>
                </a:ln>
                <a:effectLst/>
                <a:uLnTx/>
                <a:uFillTx/>
                <a:latin typeface="Trebuchet MS" panose="020B0703020202090204" pitchFamily="34" charset="0"/>
                <a:ea typeface="MS PGothic" pitchFamily="50" charset="-128"/>
                <a:cs typeface="Arial" panose="020B0604020202020204" pitchFamily="34" charset="0"/>
              </a:rPr>
              <a:t>BMNeg</a:t>
            </a:r>
            <a:r>
              <a:rPr kumimoji="0" lang="en-US" altLang="en-US" sz="1500"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 population</a:t>
            </a:r>
            <a:r>
              <a:rPr kumimoji="0" lang="en-US" altLang="en-US" sz="1500" kern="0" baseline="30000">
                <a:latin typeface="Trebuchet MS" panose="020B0703020202090204" pitchFamily="34" charset="0"/>
                <a:ea typeface="MS PGothic" pitchFamily="50" charset="-128"/>
                <a:cs typeface="Arial" panose="020B0604020202020204" pitchFamily="34" charset="0"/>
              </a:rPr>
              <a:t>a</a:t>
            </a:r>
            <a:r>
              <a:rPr kumimoji="0" lang="en-US" altLang="en-US" sz="1500"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a:t>
            </a:r>
          </a:p>
          <a:p>
            <a:pPr marR="0" lvl="0" defTabSz="914400" eaLnBrk="1" fontAlgn="auto" latinLnBrk="0" hangingPunct="1">
              <a:buClrTx/>
              <a:buSzTx/>
              <a:buFontTx/>
              <a:buNone/>
              <a:defRPr/>
            </a:pPr>
            <a:r>
              <a:rPr kumimoji="0" lang="en-US" altLang="en-US" sz="1500" b="1" i="0" u="none" strike="noStrike" kern="0" cap="none" spc="0" normalizeH="0" baseline="0" noProof="0">
                <a:ln>
                  <a:noFill/>
                </a:ln>
                <a:effectLst/>
                <a:uLnTx/>
                <a:uFillTx/>
                <a:latin typeface="Trebuchet MS" panose="020B0703020202090204" pitchFamily="34" charset="0"/>
                <a:ea typeface="MS PGothic" pitchFamily="50" charset="-128"/>
                <a:cs typeface="Arial" panose="020B0604020202020204" pitchFamily="34" charset="0"/>
              </a:rPr>
              <a:t>Secondary </a:t>
            </a:r>
            <a:endParaRPr kumimoji="0" lang="en-US" altLang="en-US" sz="1500" b="0" i="0" u="none" strike="noStrike" kern="0" cap="none" spc="0" normalizeH="0" baseline="0" noProof="0">
              <a:ln>
                <a:noFill/>
              </a:ln>
              <a:effectLst/>
              <a:uLnTx/>
              <a:uFillTx/>
              <a:latin typeface="Trebuchet MS" panose="020B0703020202090204" pitchFamily="34" charset="0"/>
              <a:cs typeface="Arial" panose="020B0604020202020204" pitchFamily="34" charset="0"/>
            </a:endParaRPr>
          </a:p>
          <a:p>
            <a:pPr marL="228600" lvl="0" indent="-228600" eaLnBrk="1" hangingPunct="1">
              <a:buFont typeface="Arial" panose="020B0604020202020204" pitchFamily="34" charset="0"/>
              <a:buChar char="•"/>
              <a:defRPr/>
            </a:pPr>
            <a:r>
              <a:rPr kumimoji="0" lang="en-US" altLang="en-US" sz="1500" kern="0">
                <a:latin typeface="Trebuchet MS" panose="020B0703020202090204" pitchFamily="34" charset="0"/>
                <a:cs typeface="Arial" panose="020B0604020202020204" pitchFamily="34" charset="0"/>
              </a:rPr>
              <a:t>PFS and OS for full </a:t>
            </a:r>
            <a:r>
              <a:rPr kumimoji="0" lang="en-US" altLang="en-US" sz="1500" kern="0" err="1">
                <a:latin typeface="Trebuchet MS" panose="020B0703020202090204" pitchFamily="34" charset="0"/>
                <a:cs typeface="Arial" panose="020B0604020202020204" pitchFamily="34" charset="0"/>
              </a:rPr>
              <a:t>population</a:t>
            </a:r>
            <a:r>
              <a:rPr lang="en-US" sz="1500" baseline="30000" err="1">
                <a:latin typeface="Trebuchet MS" panose="020B0703020202090204" pitchFamily="34" charset="0"/>
                <a:ea typeface="MS Mincho" panose="02020609040205080304" pitchFamily="49" charset="-128"/>
                <a:cs typeface="Arial" panose="020B0604020202020204" pitchFamily="34" charset="0"/>
              </a:rPr>
              <a:t>b</a:t>
            </a:r>
            <a:endParaRPr kumimoji="0" lang="en-US" altLang="en-US" sz="1500" kern="0">
              <a:latin typeface="Trebuchet MS" panose="020B0703020202090204" pitchFamily="34" charset="0"/>
              <a:cs typeface="Arial" panose="020B0604020202020204" pitchFamily="34" charset="0"/>
            </a:endParaRPr>
          </a:p>
          <a:p>
            <a:pPr marL="228600" lvl="0" indent="-228600" eaLnBrk="1" hangingPunct="1">
              <a:buFont typeface="Arial" panose="020B0604020202020204" pitchFamily="34" charset="0"/>
              <a:buChar char="•"/>
              <a:defRPr/>
            </a:pPr>
            <a:r>
              <a:rPr kumimoji="0" lang="en-US" altLang="en-US" sz="1500" kern="0">
                <a:latin typeface="Trebuchet MS" panose="020B0703020202090204" pitchFamily="34" charset="0"/>
                <a:cs typeface="Arial" panose="020B0604020202020204" pitchFamily="34" charset="0"/>
              </a:rPr>
              <a:t>OS, ORR, DOR, TTR, safety, QoL</a:t>
            </a:r>
            <a:endParaRPr kumimoji="0" lang="en-US" altLang="en-US" sz="1500" b="1" i="0" u="none" strike="noStrike" kern="0" cap="none" spc="0" normalizeH="0" baseline="0" noProof="0">
              <a:ln>
                <a:noFill/>
              </a:ln>
              <a:effectLst/>
              <a:uLnTx/>
              <a:uFillTx/>
              <a:latin typeface="Trebuchet MS" panose="020B0703020202090204" pitchFamily="34" charset="0"/>
              <a:cs typeface="Arial" panose="020B0604020202020204" pitchFamily="34" charset="0"/>
            </a:endParaRPr>
          </a:p>
        </p:txBody>
      </p:sp>
      <p:sp>
        <p:nvSpPr>
          <p:cNvPr id="34" name="Oval 33">
            <a:extLst>
              <a:ext uri="{FF2B5EF4-FFF2-40B4-BE49-F238E27FC236}">
                <a16:creationId xmlns:a16="http://schemas.microsoft.com/office/drawing/2014/main" id="{416E6803-3B8A-4D7A-9F3E-C4CC28B4F8AB}"/>
              </a:ext>
            </a:extLst>
          </p:cNvPr>
          <p:cNvSpPr/>
          <p:nvPr/>
        </p:nvSpPr>
        <p:spPr>
          <a:xfrm>
            <a:off x="3682253" y="2389120"/>
            <a:ext cx="693948" cy="694944"/>
          </a:xfrm>
          <a:prstGeom prst="ellipse">
            <a:avLst/>
          </a:prstGeom>
          <a:solidFill>
            <a:schemeClr val="tx1">
              <a:lumMod val="75000"/>
            </a:schemeClr>
          </a:solidFill>
          <a:ln>
            <a:noFill/>
          </a:ln>
        </p:spPr>
        <p:style>
          <a:lnRef idx="1">
            <a:schemeClr val="dk1"/>
          </a:lnRef>
          <a:fillRef idx="3">
            <a:schemeClr val="dk1"/>
          </a:fillRef>
          <a:effectRef idx="2">
            <a:schemeClr val="dk1"/>
          </a:effectRef>
          <a:fontRef idx="minor">
            <a:schemeClr val="lt1"/>
          </a:fontRef>
        </p:style>
        <p:txBody>
          <a:bodyPr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prstClr val="white"/>
                </a:solidFill>
                <a:effectLst/>
                <a:uLnTx/>
                <a:uFillTx/>
                <a:latin typeface="Trebuchet MS" panose="020B0703020202090204" pitchFamily="34" charset="0"/>
                <a:cs typeface="Arial" panose="020B0604020202020204" pitchFamily="34" charset="0"/>
              </a:rPr>
              <a:t>R </a:t>
            </a:r>
            <a:r>
              <a:rPr kumimoji="0" lang="en-US" sz="1500" b="1" i="0" u="none" strike="noStrike" kern="0" cap="none" spc="0" normalizeH="0" baseline="0" noProof="0">
                <a:ln>
                  <a:noFill/>
                </a:ln>
                <a:solidFill>
                  <a:prstClr val="white"/>
                </a:solidFill>
                <a:effectLst/>
                <a:uLnTx/>
                <a:uFillTx/>
                <a:latin typeface="Trebuchet MS" panose="020B0703020202090204" pitchFamily="34" charset="0"/>
                <a:cs typeface="Arial" panose="020B0604020202020204" pitchFamily="34" charset="0"/>
              </a:rPr>
              <a:t>1:1</a:t>
            </a:r>
          </a:p>
        </p:txBody>
      </p:sp>
      <p:sp>
        <p:nvSpPr>
          <p:cNvPr id="36" name="Rectangle 35">
            <a:extLst>
              <a:ext uri="{FF2B5EF4-FFF2-40B4-BE49-F238E27FC236}">
                <a16:creationId xmlns:a16="http://schemas.microsoft.com/office/drawing/2014/main" id="{D1813EFA-6F8F-40AB-A790-3276BB2973CF}"/>
              </a:ext>
            </a:extLst>
          </p:cNvPr>
          <p:cNvSpPr/>
          <p:nvPr/>
        </p:nvSpPr>
        <p:spPr>
          <a:xfrm>
            <a:off x="4396781" y="729351"/>
            <a:ext cx="4973051" cy="954107"/>
          </a:xfrm>
          <a:prstGeom prst="rect">
            <a:avLst/>
          </a:prstGeom>
        </p:spPr>
        <p:txBody>
          <a:bodyPr wrap="square">
            <a:spAutoFit/>
          </a:bodyPr>
          <a:lstStyle/>
          <a:p>
            <a:r>
              <a:rPr lang="en-US" sz="1400" b="1" dirty="0">
                <a:latin typeface="Trebuchet MS" panose="020B0703020202090204" pitchFamily="34" charset="0"/>
              </a:rPr>
              <a:t>Stratification factors</a:t>
            </a:r>
            <a:endParaRPr lang="en-US" sz="1400" dirty="0">
              <a:latin typeface="Trebuchet MS" panose="020B0703020202090204" pitchFamily="34" charset="0"/>
            </a:endParaRPr>
          </a:p>
          <a:p>
            <a:pPr marL="228600" indent="-228600">
              <a:buFont typeface="Arial" panose="020B0604020202020204" pitchFamily="34" charset="0"/>
              <a:buChar char="•"/>
            </a:pPr>
            <a:r>
              <a:rPr lang="en-US" sz="1400" dirty="0">
                <a:latin typeface="Trebuchet MS" panose="020B0703020202090204" pitchFamily="34" charset="0"/>
              </a:rPr>
              <a:t>Number of prior chemotherapies (2-3 vs &gt;3)</a:t>
            </a:r>
          </a:p>
          <a:p>
            <a:pPr marL="228600" indent="-228600">
              <a:buFont typeface="Arial" panose="020B0604020202020204" pitchFamily="34" charset="0"/>
              <a:buChar char="•"/>
            </a:pPr>
            <a:r>
              <a:rPr lang="en-US" sz="1400" dirty="0">
                <a:latin typeface="Trebuchet MS" panose="020B0703020202090204" pitchFamily="34" charset="0"/>
              </a:rPr>
              <a:t>Geographic region (North America vs Europe)</a:t>
            </a:r>
          </a:p>
          <a:p>
            <a:pPr marL="228600" indent="-228600">
              <a:buFont typeface="Arial" panose="020B0604020202020204" pitchFamily="34" charset="0"/>
              <a:buChar char="•"/>
            </a:pPr>
            <a:r>
              <a:rPr lang="en-US" sz="1400" dirty="0">
                <a:latin typeface="Trebuchet MS" panose="020B0703020202090204" pitchFamily="34" charset="0"/>
              </a:rPr>
              <a:t>Presence/absence of known brain metastases</a:t>
            </a:r>
          </a:p>
        </p:txBody>
      </p:sp>
      <p:sp>
        <p:nvSpPr>
          <p:cNvPr id="37" name="Rounded Rectangle 24">
            <a:extLst>
              <a:ext uri="{FF2B5EF4-FFF2-40B4-BE49-F238E27FC236}">
                <a16:creationId xmlns:a16="http://schemas.microsoft.com/office/drawing/2014/main" id="{C284138F-EA8D-4FC2-9C1F-215F6EC2DF64}"/>
              </a:ext>
            </a:extLst>
          </p:cNvPr>
          <p:cNvSpPr/>
          <p:nvPr/>
        </p:nvSpPr>
        <p:spPr>
          <a:xfrm>
            <a:off x="8167935" y="1986679"/>
            <a:ext cx="1423436" cy="1484688"/>
          </a:xfrm>
          <a:prstGeom prst="rect">
            <a:avLst/>
          </a:prstGeom>
          <a:solidFill>
            <a:schemeClr val="bg1">
              <a:lumMod val="85000"/>
            </a:schemeClr>
          </a:solidFill>
          <a:ln w="19050">
            <a:noFill/>
          </a:ln>
          <a:effectLst/>
        </p:spPr>
        <p:txBody>
          <a:bodyPr wrap="square" lIns="91440" anchor="ctr" anchorCtr="0">
            <a:noAutofit/>
          </a:bodyPr>
          <a:lstStyle/>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kumimoji="0" lang="en-US" altLang="en-US" sz="1200" b="1" i="0" strike="noStrike" kern="1200" cap="none" spc="0" normalizeH="0" baseline="0" noProof="0">
                <a:ln>
                  <a:noFill/>
                </a:ln>
                <a:effectLst/>
                <a:uLnTx/>
                <a:uFillTx/>
                <a:latin typeface="Trebuchet MS" panose="020B0703020202090204" pitchFamily="34" charset="0"/>
              </a:rPr>
              <a:t>Continue treatment until progression or unacceptable toxicity</a:t>
            </a:r>
            <a:endParaRPr kumimoji="0" lang="en-US" altLang="en-US" sz="1100" b="1" i="0" strike="noStrike" kern="1200" cap="none" spc="0" normalizeH="0" baseline="0" noProof="0">
              <a:ln>
                <a:noFill/>
              </a:ln>
              <a:effectLst/>
              <a:uLnTx/>
              <a:uFillTx/>
              <a:latin typeface="Trebuchet MS" panose="020B0703020202090204" pitchFamily="34" charset="0"/>
            </a:endParaRPr>
          </a:p>
        </p:txBody>
      </p:sp>
      <p:cxnSp>
        <p:nvCxnSpPr>
          <p:cNvPr id="38" name="Straight Connector 37">
            <a:extLst>
              <a:ext uri="{FF2B5EF4-FFF2-40B4-BE49-F238E27FC236}">
                <a16:creationId xmlns:a16="http://schemas.microsoft.com/office/drawing/2014/main" id="{548EE9E4-945C-44B9-9B3E-BC58338F7554}"/>
              </a:ext>
            </a:extLst>
          </p:cNvPr>
          <p:cNvCxnSpPr>
            <a:cxnSpLocks/>
          </p:cNvCxnSpPr>
          <p:nvPr/>
        </p:nvCxnSpPr>
        <p:spPr>
          <a:xfrm>
            <a:off x="7976712" y="2751110"/>
            <a:ext cx="182880" cy="0"/>
          </a:xfrm>
          <a:prstGeom prst="line">
            <a:avLst/>
          </a:prstGeom>
          <a:noFill/>
          <a:ln w="9525" cap="flat" cmpd="sng" algn="ctr">
            <a:solidFill>
              <a:schemeClr val="tx1"/>
            </a:solidFill>
            <a:prstDash val="solid"/>
            <a:headEnd type="none" w="med" len="med"/>
            <a:tailEnd type="triangle" w="med" len="med"/>
          </a:ln>
        </p:spPr>
      </p:cxnSp>
      <p:sp>
        <p:nvSpPr>
          <p:cNvPr id="17" name="Rounded Rectangle 24">
            <a:extLst>
              <a:ext uri="{FF2B5EF4-FFF2-40B4-BE49-F238E27FC236}">
                <a16:creationId xmlns:a16="http://schemas.microsoft.com/office/drawing/2014/main" id="{761430FF-D36B-4902-BEC0-57437EDF8493}"/>
              </a:ext>
            </a:extLst>
          </p:cNvPr>
          <p:cNvSpPr/>
          <p:nvPr/>
        </p:nvSpPr>
        <p:spPr>
          <a:xfrm>
            <a:off x="4707132" y="4178678"/>
            <a:ext cx="1522662" cy="1318211"/>
          </a:xfrm>
          <a:prstGeom prst="rect">
            <a:avLst/>
          </a:prstGeom>
          <a:solidFill>
            <a:schemeClr val="bg1">
              <a:lumMod val="85000"/>
            </a:schemeClr>
          </a:solidFill>
          <a:ln w="19050">
            <a:noFill/>
          </a:ln>
          <a:effectLst/>
        </p:spPr>
        <p:txBody>
          <a:bodyPr wrap="square" lIns="91440" tIns="72000" bIns="36000" anchor="t" anchorCtr="0">
            <a:noAutofit/>
          </a:bodyPr>
          <a:lstStyle/>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kumimoji="0" lang="en-US" altLang="en-US" sz="1100" b="1" i="0" strike="noStrike" kern="1200" cap="none" spc="0" normalizeH="0" baseline="0" noProof="0" dirty="0">
                <a:ln>
                  <a:noFill/>
                </a:ln>
                <a:effectLst/>
                <a:uLnTx/>
                <a:uFillTx/>
                <a:latin typeface="Trebuchet MS" panose="020B0703020202090204" pitchFamily="34" charset="0"/>
              </a:rPr>
              <a:t>Capecitabine </a:t>
            </a:r>
            <a:r>
              <a:rPr kumimoji="0" lang="en-US" altLang="en-US" sz="1100" i="0" strike="noStrike" kern="1200" cap="none" spc="0" normalizeH="0" baseline="0" noProof="0" dirty="0">
                <a:ln>
                  <a:noFill/>
                </a:ln>
                <a:effectLst/>
                <a:uLnTx/>
                <a:uFillTx/>
                <a:latin typeface="Trebuchet MS" panose="020B0703020202090204" pitchFamily="34" charset="0"/>
              </a:rPr>
              <a:t>(1000-1250 mg/m</a:t>
            </a:r>
            <a:r>
              <a:rPr kumimoji="0" lang="en-US" altLang="en-US" sz="1100" i="0" strike="noStrike" kern="1200" cap="none" spc="0" normalizeH="0" baseline="30000" noProof="0" dirty="0">
                <a:ln>
                  <a:noFill/>
                </a:ln>
                <a:effectLst/>
                <a:uLnTx/>
                <a:uFillTx/>
                <a:latin typeface="Trebuchet MS" panose="020B0703020202090204" pitchFamily="34" charset="0"/>
              </a:rPr>
              <a:t>2 </a:t>
            </a:r>
            <a:r>
              <a:rPr kumimoji="0" lang="en-US" altLang="en-US" sz="1100" i="0" strike="noStrike" kern="1200" cap="none" spc="0" normalizeH="0" baseline="0" noProof="0" dirty="0">
                <a:ln>
                  <a:noFill/>
                </a:ln>
                <a:effectLst/>
                <a:uLnTx/>
                <a:uFillTx/>
                <a:latin typeface="Trebuchet MS" panose="020B0703020202090204" pitchFamily="34" charset="0"/>
              </a:rPr>
              <a:t>orally twice daily on Days 1-14 of a 21-day cycle)</a:t>
            </a:r>
          </a:p>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lang="en-US" altLang="en-US" sz="1400" dirty="0">
                <a:solidFill>
                  <a:srgbClr val="278985"/>
                </a:solidFill>
                <a:latin typeface="Trebuchet MS" panose="020B0703020202090204" pitchFamily="34" charset="0"/>
              </a:rPr>
              <a:t>n = 33</a:t>
            </a:r>
            <a:endParaRPr kumimoji="0" lang="en-US" altLang="en-US" sz="1400" i="0" strike="noStrike" kern="1200" cap="none" spc="0" normalizeH="0" baseline="0" noProof="0" dirty="0">
              <a:ln>
                <a:noFill/>
              </a:ln>
              <a:solidFill>
                <a:srgbClr val="278985"/>
              </a:solidFill>
              <a:effectLst/>
              <a:uLnTx/>
              <a:uFillTx/>
              <a:latin typeface="Trebuchet MS" panose="020B0703020202090204" pitchFamily="34" charset="0"/>
            </a:endParaRPr>
          </a:p>
        </p:txBody>
      </p:sp>
      <p:sp>
        <p:nvSpPr>
          <p:cNvPr id="18" name="Rounded Rectangle 24">
            <a:extLst>
              <a:ext uri="{FF2B5EF4-FFF2-40B4-BE49-F238E27FC236}">
                <a16:creationId xmlns:a16="http://schemas.microsoft.com/office/drawing/2014/main" id="{7FCC5FBD-4722-4582-9B62-7D8A7C0D3384}"/>
              </a:ext>
            </a:extLst>
          </p:cNvPr>
          <p:cNvSpPr/>
          <p:nvPr/>
        </p:nvSpPr>
        <p:spPr>
          <a:xfrm>
            <a:off x="6311776" y="4178678"/>
            <a:ext cx="1423436" cy="1339079"/>
          </a:xfrm>
          <a:prstGeom prst="rect">
            <a:avLst/>
          </a:prstGeom>
          <a:solidFill>
            <a:schemeClr val="bg1">
              <a:lumMod val="85000"/>
            </a:schemeClr>
          </a:solidFill>
          <a:ln w="19050">
            <a:noFill/>
          </a:ln>
          <a:effectLst/>
        </p:spPr>
        <p:txBody>
          <a:bodyPr wrap="square" lIns="91440" tIns="72000" rIns="91440" bIns="36000" anchor="t" anchorCtr="0">
            <a:noAutofit/>
          </a:bodyPr>
          <a:lstStyle/>
          <a:p>
            <a:pPr marL="0" marR="0" lvl="0" indent="0" algn="ctr" defTabSz="914400" rtl="0" eaLnBrk="1" fontAlgn="auto" latinLnBrk="0" hangingPunct="1">
              <a:lnSpc>
                <a:spcPct val="100000"/>
              </a:lnSpc>
              <a:spcBef>
                <a:spcPts val="200"/>
              </a:spcBef>
              <a:spcAft>
                <a:spcPts val="300"/>
              </a:spcAft>
              <a:buClr>
                <a:srgbClr val="4CACA8"/>
              </a:buClr>
              <a:buSzTx/>
              <a:buFontTx/>
              <a:buNone/>
              <a:tabLst/>
              <a:defRPr/>
            </a:pPr>
            <a:r>
              <a:rPr kumimoji="0" lang="en-US" altLang="en-US" sz="1100" b="1" i="0" strike="noStrike" kern="1200" cap="none" spc="0" normalizeH="0" baseline="0" noProof="0">
                <a:ln>
                  <a:noFill/>
                </a:ln>
                <a:effectLst/>
                <a:uLnTx/>
                <a:uFillTx/>
                <a:latin typeface="Trebuchet MS"/>
              </a:rPr>
              <a:t>Gemcitabine </a:t>
            </a:r>
            <a:br>
              <a:rPr lang="en-US" altLang="en-US" sz="1100" b="1" i="0" strike="noStrike" kern="1200" cap="none" spc="0" normalizeH="0" baseline="0" noProof="0">
                <a:ln>
                  <a:noFill/>
                </a:ln>
                <a:effectLst/>
                <a:uLnTx/>
                <a:uFillTx/>
                <a:latin typeface="Trebuchet MS" panose="020B0703020202090204" pitchFamily="34" charset="0"/>
              </a:rPr>
            </a:br>
            <a:r>
              <a:rPr kumimoji="0" lang="en-US" altLang="en-US" sz="1100" i="0" strike="noStrike" kern="1200" cap="none" spc="0" normalizeH="0" baseline="0" noProof="0">
                <a:ln>
                  <a:noFill/>
                </a:ln>
                <a:effectLst/>
                <a:uLnTx/>
                <a:uFillTx/>
                <a:latin typeface="Trebuchet MS"/>
              </a:rPr>
              <a:t>(800-1200 mg/m</a:t>
            </a:r>
            <a:r>
              <a:rPr kumimoji="0" lang="en-US" altLang="en-US" sz="1100" i="0" strike="noStrike" kern="1200" cap="none" spc="0" normalizeH="0" baseline="30000" noProof="0">
                <a:ln>
                  <a:noFill/>
                </a:ln>
                <a:effectLst/>
                <a:uLnTx/>
                <a:uFillTx/>
                <a:latin typeface="Trebuchet MS"/>
              </a:rPr>
              <a:t>2 </a:t>
            </a:r>
            <a:r>
              <a:rPr kumimoji="0" lang="en-US" altLang="en-US" sz="1100" i="0" strike="noStrike" kern="1200" cap="none" spc="0" normalizeH="0" baseline="0" noProof="0">
                <a:ln>
                  <a:noFill/>
                </a:ln>
                <a:effectLst/>
                <a:uLnTx/>
                <a:uFillTx/>
                <a:latin typeface="Trebuchet MS"/>
              </a:rPr>
              <a:t>IV on Days 1, 8 and 15 of a 28-day cycle)</a:t>
            </a:r>
            <a:endParaRPr lang="en-US">
              <a:cs typeface="Arial" panose="020B0604020202020204"/>
            </a:endParaRPr>
          </a:p>
          <a:p>
            <a:pPr algn="ctr">
              <a:spcBef>
                <a:spcPts val="200"/>
              </a:spcBef>
              <a:spcAft>
                <a:spcPts val="300"/>
              </a:spcAft>
              <a:defRPr/>
            </a:pPr>
            <a:endParaRPr lang="en-US" altLang="en-US" sz="1100">
              <a:solidFill>
                <a:srgbClr val="54565B"/>
              </a:solidFill>
              <a:latin typeface="Trebuchet MS"/>
            </a:endParaRPr>
          </a:p>
          <a:p>
            <a:pPr algn="ctr">
              <a:spcBef>
                <a:spcPts val="200"/>
              </a:spcBef>
              <a:spcAft>
                <a:spcPts val="300"/>
              </a:spcAft>
              <a:buClr>
                <a:srgbClr val="4CACA8"/>
              </a:buClr>
              <a:defRPr/>
            </a:pPr>
            <a:r>
              <a:rPr lang="en-US" altLang="en-US" sz="1400">
                <a:solidFill>
                  <a:srgbClr val="278985"/>
                </a:solidFill>
                <a:latin typeface="Trebuchet MS"/>
              </a:rPr>
              <a:t>n = 38</a:t>
            </a:r>
            <a:endParaRPr lang="en-US" sz="1400">
              <a:latin typeface="Trebuchet MS"/>
            </a:endParaRPr>
          </a:p>
        </p:txBody>
      </p:sp>
      <p:sp>
        <p:nvSpPr>
          <p:cNvPr id="19" name="Rounded Rectangle 24">
            <a:extLst>
              <a:ext uri="{FF2B5EF4-FFF2-40B4-BE49-F238E27FC236}">
                <a16:creationId xmlns:a16="http://schemas.microsoft.com/office/drawing/2014/main" id="{AAA3E08B-1897-4B10-A87D-76D2096A0D26}"/>
              </a:ext>
            </a:extLst>
          </p:cNvPr>
          <p:cNvSpPr/>
          <p:nvPr/>
        </p:nvSpPr>
        <p:spPr>
          <a:xfrm>
            <a:off x="7889246" y="4178678"/>
            <a:ext cx="1423436" cy="1339079"/>
          </a:xfrm>
          <a:prstGeom prst="rect">
            <a:avLst/>
          </a:prstGeom>
          <a:solidFill>
            <a:schemeClr val="bg1">
              <a:lumMod val="85000"/>
            </a:schemeClr>
          </a:solidFill>
          <a:ln w="19050">
            <a:noFill/>
          </a:ln>
          <a:effectLst/>
        </p:spPr>
        <p:txBody>
          <a:bodyPr wrap="square" lIns="91440" tIns="72000" rIns="91440" bIns="36000" anchor="t" anchorCtr="0">
            <a:noAutofit/>
          </a:bodyPr>
          <a:lstStyle/>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kumimoji="0" lang="en-US" altLang="en-US" sz="1100" b="1" i="0" strike="noStrike" kern="1200" cap="none" spc="0" normalizeH="0" baseline="0" noProof="0" dirty="0">
                <a:ln>
                  <a:noFill/>
                </a:ln>
                <a:effectLst/>
                <a:uLnTx/>
                <a:uFillTx/>
                <a:latin typeface="Trebuchet MS"/>
              </a:rPr>
              <a:t>Vinorelbine </a:t>
            </a:r>
            <a:br>
              <a:rPr kumimoji="0" lang="en-US" altLang="en-US" sz="1100" b="1" i="0" strike="noStrike" kern="1200" cap="none" spc="0" normalizeH="0" baseline="0" noProof="0" dirty="0">
                <a:ln>
                  <a:noFill/>
                </a:ln>
                <a:effectLst/>
                <a:uLnTx/>
                <a:uFillTx/>
                <a:latin typeface="Trebuchet MS"/>
              </a:rPr>
            </a:br>
            <a:r>
              <a:rPr kumimoji="0" lang="en-US" altLang="en-US" sz="1100" i="0" strike="noStrike" kern="1200" cap="none" spc="0" normalizeH="0" baseline="0" noProof="0" dirty="0">
                <a:ln>
                  <a:noFill/>
                </a:ln>
                <a:effectLst/>
                <a:uLnTx/>
                <a:uFillTx/>
                <a:latin typeface="Trebuchet MS"/>
              </a:rPr>
              <a:t>(25 mg/m</a:t>
            </a:r>
            <a:r>
              <a:rPr kumimoji="0" lang="en-US" altLang="en-US" sz="1100" i="0" strike="noStrike" kern="1200" cap="none" spc="0" normalizeH="0" baseline="30000" noProof="0" dirty="0">
                <a:ln>
                  <a:noFill/>
                </a:ln>
                <a:effectLst/>
                <a:uLnTx/>
                <a:uFillTx/>
                <a:latin typeface="Trebuchet MS"/>
              </a:rPr>
              <a:t>2</a:t>
            </a:r>
            <a:r>
              <a:rPr kumimoji="0" lang="en-US" altLang="en-US" sz="1100" i="0" strike="noStrike" kern="1200" cap="none" spc="0" normalizeH="0" baseline="0" noProof="0" dirty="0">
                <a:ln>
                  <a:noFill/>
                </a:ln>
                <a:effectLst/>
                <a:uLnTx/>
                <a:uFillTx/>
                <a:latin typeface="Trebuchet MS"/>
              </a:rPr>
              <a:t> IV on Day 1 weekly</a:t>
            </a:r>
            <a:r>
              <a:rPr lang="en-US" altLang="en-US" sz="1100" dirty="0">
                <a:latin typeface="Trebuchet MS"/>
              </a:rPr>
              <a:t>)</a:t>
            </a:r>
            <a:endParaRPr kumimoji="0" lang="en-US" altLang="en-US" sz="1100" i="0" strike="noStrike" kern="1200" cap="none" spc="0" normalizeH="0" baseline="0" noProof="0" dirty="0">
              <a:ln>
                <a:noFill/>
              </a:ln>
              <a:effectLst/>
              <a:uLnTx/>
              <a:uFillTx/>
              <a:latin typeface="Trebuchet MS"/>
            </a:endParaRPr>
          </a:p>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br>
              <a:rPr lang="en-US" altLang="en-US" sz="1100" dirty="0">
                <a:solidFill>
                  <a:srgbClr val="278985"/>
                </a:solidFill>
                <a:latin typeface="Trebuchet MS"/>
              </a:rPr>
            </a:br>
            <a:br>
              <a:rPr lang="en-US" altLang="en-US" sz="1100" dirty="0">
                <a:solidFill>
                  <a:srgbClr val="278985"/>
                </a:solidFill>
                <a:latin typeface="Trebuchet MS"/>
              </a:rPr>
            </a:br>
            <a:r>
              <a:rPr lang="en-US" altLang="en-US" sz="1400" dirty="0">
                <a:solidFill>
                  <a:srgbClr val="278985"/>
                </a:solidFill>
                <a:latin typeface="Trebuchet MS"/>
              </a:rPr>
              <a:t>n = 52</a:t>
            </a:r>
            <a:endParaRPr kumimoji="0" lang="en-US" altLang="en-US" sz="1400" i="0" strike="noStrike" kern="1200" cap="none" spc="0" normalizeH="0" baseline="0" noProof="0" dirty="0">
              <a:ln>
                <a:noFill/>
              </a:ln>
              <a:solidFill>
                <a:srgbClr val="278985"/>
              </a:solidFill>
              <a:effectLst/>
              <a:uLnTx/>
              <a:uFillTx/>
              <a:latin typeface="Trebuchet MS" panose="020B0703020202090204" pitchFamily="34" charset="0"/>
            </a:endParaRPr>
          </a:p>
        </p:txBody>
      </p:sp>
      <p:sp>
        <p:nvSpPr>
          <p:cNvPr id="20" name="Rounded Rectangle 24">
            <a:extLst>
              <a:ext uri="{FF2B5EF4-FFF2-40B4-BE49-F238E27FC236}">
                <a16:creationId xmlns:a16="http://schemas.microsoft.com/office/drawing/2014/main" id="{B7AD32E3-41A4-4C50-B1ED-6FEC2C550340}"/>
              </a:ext>
            </a:extLst>
          </p:cNvPr>
          <p:cNvSpPr/>
          <p:nvPr/>
        </p:nvSpPr>
        <p:spPr>
          <a:xfrm>
            <a:off x="3166353" y="4178679"/>
            <a:ext cx="1423436" cy="1318210"/>
          </a:xfrm>
          <a:prstGeom prst="rect">
            <a:avLst/>
          </a:prstGeom>
          <a:solidFill>
            <a:schemeClr val="bg1">
              <a:lumMod val="85000"/>
            </a:schemeClr>
          </a:solidFill>
          <a:ln w="19050">
            <a:noFill/>
          </a:ln>
          <a:effectLst/>
        </p:spPr>
        <p:txBody>
          <a:bodyPr wrap="square" lIns="91440" tIns="72000" bIns="36000" anchor="t" anchorCtr="0">
            <a:noAutofit/>
          </a:bodyPr>
          <a:lstStyle/>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r>
              <a:rPr kumimoji="0" lang="en-US" altLang="en-US" sz="1100" b="1" i="0" strike="noStrike" kern="1200" cap="none" spc="0" normalizeH="0" baseline="0" noProof="0">
                <a:ln>
                  <a:noFill/>
                </a:ln>
                <a:effectLst/>
                <a:uLnTx/>
                <a:uFillTx/>
                <a:latin typeface="Trebuchet MS" panose="020B0703020202090204" pitchFamily="34" charset="0"/>
              </a:rPr>
              <a:t>Eribulin </a:t>
            </a:r>
            <a:br>
              <a:rPr kumimoji="0" lang="en-US" altLang="en-US" sz="1100" b="1" i="0" strike="noStrike" kern="1200" cap="none" spc="0" normalizeH="0" baseline="0" noProof="0">
                <a:ln>
                  <a:noFill/>
                </a:ln>
                <a:effectLst/>
                <a:uLnTx/>
                <a:uFillTx/>
                <a:latin typeface="Trebuchet MS" panose="020B0703020202090204" pitchFamily="34" charset="0"/>
              </a:rPr>
            </a:br>
            <a:r>
              <a:rPr kumimoji="0" lang="en-US" altLang="en-US" sz="1100" i="0" strike="noStrike" kern="1200" cap="none" spc="0" normalizeH="0" baseline="0" noProof="0">
                <a:ln>
                  <a:noFill/>
                </a:ln>
                <a:effectLst/>
                <a:uLnTx/>
                <a:uFillTx/>
                <a:latin typeface="Trebuchet MS" panose="020B0703020202090204" pitchFamily="34" charset="0"/>
              </a:rPr>
              <a:t>(1.4 mg/m</a:t>
            </a:r>
            <a:r>
              <a:rPr kumimoji="0" lang="en-US" altLang="en-US" sz="1100" i="0" strike="noStrike" kern="1200" cap="none" spc="0" normalizeH="0" baseline="30000" noProof="0">
                <a:ln>
                  <a:noFill/>
                </a:ln>
                <a:effectLst/>
                <a:uLnTx/>
                <a:uFillTx/>
                <a:latin typeface="Trebuchet MS" panose="020B0703020202090204" pitchFamily="34" charset="0"/>
              </a:rPr>
              <a:t>2</a:t>
            </a:r>
            <a:r>
              <a:rPr kumimoji="0" lang="en-US" altLang="en-US" sz="1100" i="0" strike="noStrike" kern="1200" cap="none" spc="0" normalizeH="0" baseline="0" noProof="0">
                <a:ln>
                  <a:noFill/>
                </a:ln>
                <a:effectLst/>
                <a:uLnTx/>
                <a:uFillTx/>
                <a:latin typeface="Trebuchet MS" panose="020B0703020202090204" pitchFamily="34" charset="0"/>
              </a:rPr>
              <a:t> IV on Days 1 and 8 of a 21-day cycle) </a:t>
            </a:r>
          </a:p>
          <a:p>
            <a:pPr marL="0" marR="0" lvl="0" indent="0" algn="ctr" defTabSz="914400" rtl="0" eaLnBrk="1" fontAlgn="auto" latinLnBrk="0" hangingPunct="1">
              <a:lnSpc>
                <a:spcPct val="100000"/>
              </a:lnSpc>
              <a:spcBef>
                <a:spcPts val="600"/>
              </a:spcBef>
              <a:spcAft>
                <a:spcPts val="300"/>
              </a:spcAft>
              <a:buClr>
                <a:srgbClr val="4CACA8"/>
              </a:buClr>
              <a:buSzTx/>
              <a:buFontTx/>
              <a:buNone/>
              <a:tabLst/>
              <a:defRPr/>
            </a:pPr>
            <a:br>
              <a:rPr lang="en-US" altLang="en-US" sz="1100">
                <a:latin typeface="Trebuchet MS" panose="020B0703020202090204" pitchFamily="34" charset="0"/>
              </a:rPr>
            </a:br>
            <a:r>
              <a:rPr lang="en-US" altLang="en-US" sz="1400">
                <a:solidFill>
                  <a:srgbClr val="278985"/>
                </a:solidFill>
                <a:latin typeface="Trebuchet MS" panose="020B0703020202090204" pitchFamily="34" charset="0"/>
              </a:rPr>
              <a:t>n = 139</a:t>
            </a:r>
            <a:endParaRPr kumimoji="0" lang="en-US" altLang="en-US" sz="1400" i="0" strike="noStrike" kern="1200" cap="none" spc="0" normalizeH="0" baseline="0" noProof="0">
              <a:ln>
                <a:noFill/>
              </a:ln>
              <a:solidFill>
                <a:srgbClr val="278985"/>
              </a:solidFill>
              <a:effectLst/>
              <a:uLnTx/>
              <a:uFillTx/>
              <a:latin typeface="Trebuchet MS" panose="020B0703020202090204" pitchFamily="34" charset="0"/>
            </a:endParaRPr>
          </a:p>
        </p:txBody>
      </p:sp>
      <p:cxnSp>
        <p:nvCxnSpPr>
          <p:cNvPr id="21" name="Straight Connector 20">
            <a:extLst>
              <a:ext uri="{FF2B5EF4-FFF2-40B4-BE49-F238E27FC236}">
                <a16:creationId xmlns:a16="http://schemas.microsoft.com/office/drawing/2014/main" id="{5EDD9D0D-4F24-4310-B04A-5A4413FFD531}"/>
              </a:ext>
            </a:extLst>
          </p:cNvPr>
          <p:cNvCxnSpPr>
            <a:cxnSpLocks/>
          </p:cNvCxnSpPr>
          <p:nvPr/>
        </p:nvCxnSpPr>
        <p:spPr>
          <a:xfrm>
            <a:off x="6130568" y="3793534"/>
            <a:ext cx="0" cy="167978"/>
          </a:xfrm>
          <a:prstGeom prst="line">
            <a:avLst/>
          </a:prstGeom>
          <a:noFill/>
          <a:ln w="9525" cap="flat" cmpd="sng" algn="ctr">
            <a:solidFill>
              <a:schemeClr val="tx1"/>
            </a:solidFill>
            <a:prstDash val="solid"/>
          </a:ln>
        </p:spPr>
      </p:cxnSp>
      <p:sp>
        <p:nvSpPr>
          <p:cNvPr id="24" name="Rounded Rectangle 12">
            <a:extLst>
              <a:ext uri="{FF2B5EF4-FFF2-40B4-BE49-F238E27FC236}">
                <a16:creationId xmlns:a16="http://schemas.microsoft.com/office/drawing/2014/main" id="{572C4E6E-EA2A-4AD0-9780-BA6A600CEE0C}"/>
              </a:ext>
            </a:extLst>
          </p:cNvPr>
          <p:cNvSpPr/>
          <p:nvPr/>
        </p:nvSpPr>
        <p:spPr>
          <a:xfrm rot="5400000">
            <a:off x="6179161" y="1667150"/>
            <a:ext cx="191246" cy="4793430"/>
          </a:xfrm>
          <a:custGeom>
            <a:avLst/>
            <a:gdLst>
              <a:gd name="connsiteX0" fmla="*/ 0 w 1000125"/>
              <a:gd name="connsiteY0" fmla="*/ 0 h 1000125"/>
              <a:gd name="connsiteX1" fmla="*/ 0 w 1000125"/>
              <a:gd name="connsiteY1" fmla="*/ 0 h 1000125"/>
              <a:gd name="connsiteX2" fmla="*/ 1000125 w 1000125"/>
              <a:gd name="connsiteY2" fmla="*/ 0 h 1000125"/>
              <a:gd name="connsiteX3" fmla="*/ 1000125 w 1000125"/>
              <a:gd name="connsiteY3" fmla="*/ 0 h 1000125"/>
              <a:gd name="connsiteX4" fmla="*/ 1000125 w 1000125"/>
              <a:gd name="connsiteY4" fmla="*/ 1000125 h 1000125"/>
              <a:gd name="connsiteX5" fmla="*/ 1000125 w 1000125"/>
              <a:gd name="connsiteY5" fmla="*/ 1000125 h 1000125"/>
              <a:gd name="connsiteX6" fmla="*/ 0 w 1000125"/>
              <a:gd name="connsiteY6" fmla="*/ 1000125 h 1000125"/>
              <a:gd name="connsiteX7" fmla="*/ 0 w 1000125"/>
              <a:gd name="connsiteY7" fmla="*/ 1000125 h 1000125"/>
              <a:gd name="connsiteX8" fmla="*/ 0 w 1000125"/>
              <a:gd name="connsiteY8" fmla="*/ 0 h 1000125"/>
              <a:gd name="connsiteX0dup0" fmla="*/ 1000125 w 1091565"/>
              <a:gd name="connsiteY0dup0" fmla="*/ 1000125 h 1000125"/>
              <a:gd name="connsiteX1dup0" fmla="*/ 1000125 w 1091565"/>
              <a:gd name="connsiteY1dup0" fmla="*/ 1000125 h 1000125"/>
              <a:gd name="connsiteX2dup0" fmla="*/ 0 w 1091565"/>
              <a:gd name="connsiteY2dup0" fmla="*/ 1000125 h 1000125"/>
              <a:gd name="connsiteX3dup0" fmla="*/ 0 w 1091565"/>
              <a:gd name="connsiteY3dup0" fmla="*/ 1000125 h 1000125"/>
              <a:gd name="connsiteX4dup0" fmla="*/ 0 w 1091565"/>
              <a:gd name="connsiteY4dup0" fmla="*/ 0 h 1000125"/>
              <a:gd name="connsiteX5dup0" fmla="*/ 0 w 1091565"/>
              <a:gd name="connsiteY5dup0" fmla="*/ 0 h 1000125"/>
              <a:gd name="connsiteX6dup0" fmla="*/ 1000125 w 1091565"/>
              <a:gd name="connsiteY6dup0" fmla="*/ 0 h 1000125"/>
              <a:gd name="connsiteX7dup0" fmla="*/ 1091565 w 1091565"/>
              <a:gd name="connsiteY7dup0" fmla="*/ 91440 h 1000125"/>
              <a:gd name="connsiteX0dup0dup1" fmla="*/ 1000125 w 1000125"/>
              <a:gd name="connsiteY0dup0dup1" fmla="*/ 1000125 h 1000125"/>
              <a:gd name="connsiteX1dup0dup1" fmla="*/ 1000125 w 1000125"/>
              <a:gd name="connsiteY1dup0dup1" fmla="*/ 1000125 h 1000125"/>
              <a:gd name="connsiteX2dup0dup1" fmla="*/ 0 w 1000125"/>
              <a:gd name="connsiteY2dup0dup1" fmla="*/ 1000125 h 1000125"/>
              <a:gd name="connsiteX3dup0dup1" fmla="*/ 0 w 1000125"/>
              <a:gd name="connsiteY3dup0dup1" fmla="*/ 1000125 h 1000125"/>
              <a:gd name="connsiteX4dup0dup1" fmla="*/ 0 w 1000125"/>
              <a:gd name="connsiteY4dup0dup1" fmla="*/ 0 h 1000125"/>
              <a:gd name="connsiteX5dup0dup1" fmla="*/ 0 w 1000125"/>
              <a:gd name="connsiteY5dup0dup1" fmla="*/ 0 h 1000125"/>
              <a:gd name="connsiteX6dup0dup1" fmla="*/ 1000125 w 1000125"/>
              <a:gd name="connsiteY6dup0dup1" fmla="*/ 0 h 1000125"/>
            </a:gdLst>
            <a:ahLst/>
            <a:cxnLst>
              <a:cxn ang="0">
                <a:pos x="connsiteX0dup0dup1" y="connsiteY0dup0dup1"/>
              </a:cxn>
              <a:cxn ang="0">
                <a:pos x="connsiteX1dup0dup1" y="connsiteY1dup0dup1"/>
              </a:cxn>
              <a:cxn ang="0">
                <a:pos x="connsiteX2dup0dup1" y="connsiteY2dup0dup1"/>
              </a:cxn>
              <a:cxn ang="0">
                <a:pos x="connsiteX3dup0dup1" y="connsiteY3dup0dup1"/>
              </a:cxn>
              <a:cxn ang="0">
                <a:pos x="connsiteX4dup0dup1" y="connsiteY4dup0dup1"/>
              </a:cxn>
              <a:cxn ang="0">
                <a:pos x="connsiteX5dup0dup1" y="connsiteY5dup0dup1"/>
              </a:cxn>
              <a:cxn ang="0">
                <a:pos x="connsiteX6dup0dup1" y="connsiteY6dup0dup1"/>
              </a:cxn>
            </a:cxnLst>
            <a:rect l="l" t="t" r="r" b="b"/>
            <a:pathLst>
              <a:path w="1000125" h="1000125">
                <a:moveTo>
                  <a:pt x="1000125" y="1000125"/>
                </a:moveTo>
                <a:lnTo>
                  <a:pt x="1000125" y="1000125"/>
                </a:lnTo>
                <a:lnTo>
                  <a:pt x="0" y="1000125"/>
                </a:lnTo>
                <a:lnTo>
                  <a:pt x="0" y="1000125"/>
                </a:lnTo>
                <a:lnTo>
                  <a:pt x="0" y="0"/>
                </a:lnTo>
                <a:lnTo>
                  <a:pt x="0" y="0"/>
                </a:lnTo>
                <a:lnTo>
                  <a:pt x="1000125" y="0"/>
                </a:lnTo>
              </a:path>
            </a:pathLst>
          </a:custGeom>
          <a:noFill/>
          <a:ln w="9525" cap="flat" cmpd="sng" algn="ctr">
            <a:solidFill>
              <a:schemeClr val="tx1"/>
            </a:solidFill>
            <a:prstDash val="solid"/>
            <a:headEnd type="none" w="med" len="med"/>
            <a:tailEnd type="none" w="med" len="med"/>
          </a:ln>
        </p:spPr>
        <p:txBody>
          <a:bodyPr rtlCol="0" anchor="ctr" anchorCtr="0"/>
          <a:lstStyle/>
          <a:p>
            <a:pPr algn="ctr" defTabSz="1219170">
              <a:defRPr/>
            </a:pPr>
            <a:endParaRPr lang="en-US" sz="2400" kern="0">
              <a:solidFill>
                <a:prstClr val="black"/>
              </a:solidFill>
              <a:latin typeface="Arial" panose="020B0604020202020204" pitchFamily="34" charset="0"/>
              <a:cs typeface="Arial" panose="020B0604020202020204" pitchFamily="34" charset="0"/>
            </a:endParaRPr>
          </a:p>
        </p:txBody>
      </p:sp>
      <p:cxnSp>
        <p:nvCxnSpPr>
          <p:cNvPr id="40" name="Straight Connector 39">
            <a:extLst>
              <a:ext uri="{FF2B5EF4-FFF2-40B4-BE49-F238E27FC236}">
                <a16:creationId xmlns:a16="http://schemas.microsoft.com/office/drawing/2014/main" id="{14693E77-346B-4516-AF3E-96EEE8755C0D}"/>
              </a:ext>
            </a:extLst>
          </p:cNvPr>
          <p:cNvCxnSpPr>
            <a:cxnSpLocks/>
          </p:cNvCxnSpPr>
          <p:nvPr/>
        </p:nvCxnSpPr>
        <p:spPr>
          <a:xfrm>
            <a:off x="5471996" y="3961512"/>
            <a:ext cx="0" cy="217167"/>
          </a:xfrm>
          <a:prstGeom prst="line">
            <a:avLst/>
          </a:prstGeom>
          <a:noFill/>
          <a:ln w="9525" cap="flat" cmpd="sng" algn="ctr">
            <a:solidFill>
              <a:schemeClr val="tx1"/>
            </a:solidFill>
            <a:prstDash val="solid"/>
          </a:ln>
        </p:spPr>
      </p:cxnSp>
      <p:cxnSp>
        <p:nvCxnSpPr>
          <p:cNvPr id="41" name="Straight Connector 40">
            <a:extLst>
              <a:ext uri="{FF2B5EF4-FFF2-40B4-BE49-F238E27FC236}">
                <a16:creationId xmlns:a16="http://schemas.microsoft.com/office/drawing/2014/main" id="{11C9C463-8181-4629-A5F6-40337755A571}"/>
              </a:ext>
            </a:extLst>
          </p:cNvPr>
          <p:cNvCxnSpPr>
            <a:cxnSpLocks/>
          </p:cNvCxnSpPr>
          <p:nvPr/>
        </p:nvCxnSpPr>
        <p:spPr>
          <a:xfrm>
            <a:off x="7112002" y="3961512"/>
            <a:ext cx="0" cy="217167"/>
          </a:xfrm>
          <a:prstGeom prst="line">
            <a:avLst/>
          </a:prstGeom>
          <a:noFill/>
          <a:ln w="9525" cap="flat" cmpd="sng" algn="ctr">
            <a:solidFill>
              <a:schemeClr val="tx1"/>
            </a:solidFill>
            <a:prstDash val="solid"/>
          </a:ln>
        </p:spPr>
      </p:cxnSp>
      <p:sp>
        <p:nvSpPr>
          <p:cNvPr id="35" name="Text Placeholder 5">
            <a:extLst>
              <a:ext uri="{FF2B5EF4-FFF2-40B4-BE49-F238E27FC236}">
                <a16:creationId xmlns:a16="http://schemas.microsoft.com/office/drawing/2014/main" id="{B888B281-5EAA-426D-90F7-7A17DE9F02E8}"/>
              </a:ext>
            </a:extLst>
          </p:cNvPr>
          <p:cNvSpPr>
            <a:spLocks noGrp="1"/>
          </p:cNvSpPr>
          <p:nvPr>
            <p:ph type="body" sz="quarter" idx="13"/>
          </p:nvPr>
        </p:nvSpPr>
        <p:spPr>
          <a:xfrm>
            <a:off x="568793" y="5764173"/>
            <a:ext cx="10789164" cy="704449"/>
          </a:xfrm>
        </p:spPr>
        <p:txBody>
          <a:bodyPr/>
          <a:lstStyle/>
          <a:p>
            <a:pPr>
              <a:spcAft>
                <a:spcPts val="0"/>
              </a:spcAft>
            </a:pPr>
            <a:r>
              <a:rPr lang="en-US" sz="700" baseline="30000" dirty="0">
                <a:latin typeface="Trebuchet MS"/>
              </a:rPr>
              <a:t>*these patients were limited to 15% of the total study population</a:t>
            </a:r>
            <a:br>
              <a:rPr lang="en-US" sz="700" baseline="30000" dirty="0">
                <a:latin typeface="Trebuchet MS"/>
              </a:rPr>
            </a:br>
            <a:r>
              <a:rPr lang="en-US" sz="700" baseline="30000" dirty="0" err="1">
                <a:latin typeface="Trebuchet MS"/>
              </a:rPr>
              <a:t>a</a:t>
            </a:r>
            <a:r>
              <a:rPr lang="en-US" sz="700" dirty="0" err="1">
                <a:latin typeface="Trebuchet MS"/>
              </a:rPr>
              <a:t>PFS</a:t>
            </a:r>
            <a:r>
              <a:rPr lang="en-US" sz="700" dirty="0">
                <a:latin typeface="Trebuchet MS"/>
              </a:rPr>
              <a:t> measured by an independent centralized and blinded group of radiology experts who assessed tumor response using RECIST 1.1 criteria in patients without brain metastases; </a:t>
            </a:r>
            <a:r>
              <a:rPr lang="en-US" sz="700" baseline="30000" dirty="0" err="1">
                <a:latin typeface="Trebuchet MS"/>
                <a:ea typeface="MS Mincho"/>
              </a:rPr>
              <a:t>b</a:t>
            </a:r>
            <a:r>
              <a:rPr lang="en-US" sz="700" dirty="0" err="1">
                <a:latin typeface="Trebuchet MS"/>
              </a:rPr>
              <a:t>The</a:t>
            </a:r>
            <a:r>
              <a:rPr lang="en-US" sz="700" dirty="0">
                <a:latin typeface="Trebuchet MS"/>
              </a:rPr>
              <a:t> full population includes all randomized patients (with and without brain metastases).</a:t>
            </a:r>
          </a:p>
          <a:p>
            <a:pPr>
              <a:spcAft>
                <a:spcPts val="0"/>
              </a:spcAft>
            </a:pPr>
            <a:r>
              <a:rPr lang="en-US" sz="700" kern="1200" dirty="0" err="1">
                <a:latin typeface="Trebuchet MS"/>
                <a:ea typeface="Helvetica" charset="0"/>
                <a:cs typeface="Helvetica"/>
              </a:rPr>
              <a:t>BMNeg</a:t>
            </a:r>
            <a:r>
              <a:rPr lang="en-US" sz="700" kern="1200" dirty="0">
                <a:latin typeface="Trebuchet MS"/>
                <a:ea typeface="Helvetica" charset="0"/>
                <a:cs typeface="Helvetica"/>
              </a:rPr>
              <a:t>, brain metastases-negative; BICR, blind independent central review; </a:t>
            </a:r>
            <a:r>
              <a:rPr lang="en-US" sz="700" dirty="0">
                <a:latin typeface="Trebuchet MS"/>
              </a:rPr>
              <a:t>DOR, duration of response; IV, intravenous; </a:t>
            </a:r>
            <a:r>
              <a:rPr lang="en-US" sz="700" dirty="0" err="1">
                <a:latin typeface="Trebuchet MS"/>
              </a:rPr>
              <a:t>mTNBC</a:t>
            </a:r>
            <a:r>
              <a:rPr lang="en-US" sz="700" dirty="0">
                <a:latin typeface="Trebuchet MS"/>
              </a:rPr>
              <a:t>, metastatic triple negative breast cancer; ORR, objective response rate; OS, overall survival; PFS, progression-free survival; R, randomization; RECIST, Response Evaluation Criteria In Solid Tumors; SG, </a:t>
            </a:r>
            <a:r>
              <a:rPr lang="en-US" sz="700" dirty="0" err="1">
                <a:latin typeface="Trebuchet MS"/>
              </a:rPr>
              <a:t>sacituzumab</a:t>
            </a:r>
            <a:r>
              <a:rPr lang="en-US" sz="700" dirty="0">
                <a:latin typeface="Trebuchet MS"/>
              </a:rPr>
              <a:t> </a:t>
            </a:r>
            <a:r>
              <a:rPr lang="en-US" sz="700" dirty="0" err="1">
                <a:latin typeface="Trebuchet MS"/>
              </a:rPr>
              <a:t>govitecan</a:t>
            </a:r>
            <a:r>
              <a:rPr lang="en-US" sz="700" dirty="0">
                <a:latin typeface="Trebuchet MS"/>
              </a:rPr>
              <a:t>; TPC, treatment of physician's choice; TTR, time to response; QoL; quality of life. </a:t>
            </a:r>
            <a:br>
              <a:rPr lang="en-US" sz="700" dirty="0"/>
            </a:br>
            <a:r>
              <a:rPr lang="en-US" sz="700" dirty="0">
                <a:latin typeface="Trebuchet MS"/>
              </a:rPr>
              <a:t>1</a:t>
            </a:r>
            <a:r>
              <a:rPr lang="it-IT" altLang="en-US" sz="700" dirty="0">
                <a:latin typeface="Trebuchet MS"/>
              </a:rPr>
              <a:t>. Bardia A, et al. </a:t>
            </a:r>
            <a:r>
              <a:rPr lang="it-IT" altLang="en-US" sz="700" i="1" dirty="0">
                <a:latin typeface="Trebuchet MS"/>
              </a:rPr>
              <a:t>N Engl J Med</a:t>
            </a:r>
            <a:r>
              <a:rPr lang="it-IT" altLang="en-US" sz="700" dirty="0">
                <a:latin typeface="Trebuchet MS"/>
              </a:rPr>
              <a:t>. 2021;384(16):1529-1541.</a:t>
            </a:r>
            <a:endParaRPr lang="en-US" sz="700" dirty="0">
              <a:latin typeface="Trebuchet MS"/>
            </a:endParaRPr>
          </a:p>
        </p:txBody>
      </p:sp>
    </p:spTree>
    <p:extLst>
      <p:ext uri="{BB962C8B-B14F-4D97-AF65-F5344CB8AC3E}">
        <p14:creationId xmlns:p14="http://schemas.microsoft.com/office/powerpoint/2010/main" val="305206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607B71C-6F14-6148-8EE6-FC0AD20E5466}"/>
              </a:ext>
            </a:extLst>
          </p:cNvPr>
          <p:cNvSpPr/>
          <p:nvPr/>
        </p:nvSpPr>
        <p:spPr>
          <a:xfrm>
            <a:off x="342830" y="1467447"/>
            <a:ext cx="5384800" cy="152349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ASCENT subgroup analysis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Efficacy and safety of SG evaluated in patients </a:t>
            </a:r>
            <a:b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b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with stable brain metastases</a:t>
            </a:r>
            <a:r>
              <a:rPr kumimoji="0" lang="en-US" sz="16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The population of patients with brain metastases was capped at 15 % (N=74) of the overall trial population</a:t>
            </a:r>
            <a:r>
              <a:rPr kumimoji="0" lang="en-US" sz="16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2</a:t>
            </a:r>
          </a:p>
        </p:txBody>
      </p:sp>
      <p:sp>
        <p:nvSpPr>
          <p:cNvPr id="7" name="Rectangle 6">
            <a:extLst>
              <a:ext uri="{FF2B5EF4-FFF2-40B4-BE49-F238E27FC236}">
                <a16:creationId xmlns:a16="http://schemas.microsoft.com/office/drawing/2014/main" id="{47614245-3E3A-7A40-9EC9-CAF9170EBB69}"/>
              </a:ext>
            </a:extLst>
          </p:cNvPr>
          <p:cNvSpPr/>
          <p:nvPr/>
        </p:nvSpPr>
        <p:spPr>
          <a:xfrm>
            <a:off x="342830" y="3055330"/>
            <a:ext cx="5384800" cy="103105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Eligibility</a:t>
            </a:r>
            <a:r>
              <a:rPr kumimoji="0" lang="en-US" sz="2400" b="1"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Stable CNS disease</a:t>
            </a:r>
            <a:r>
              <a:rPr kumimoji="0" lang="en-US" sz="16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 </a:t>
            </a: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for ≥4 weeks, as detected by MRI; MRIs were required throughout the </a:t>
            </a:r>
            <a:r>
              <a:rPr kumimoji="0" lang="en-US" sz="1600" b="0" i="0" u="none" strike="noStrike" kern="1200" cap="none" spc="0" normalizeH="0" baseline="0" noProof="0" dirty="0" err="1">
                <a:ln>
                  <a:noFill/>
                </a:ln>
                <a:solidFill>
                  <a:srgbClr val="54565B"/>
                </a:solidFill>
                <a:effectLst/>
                <a:uLnTx/>
                <a:uFillTx/>
                <a:latin typeface="Trebuchet MS" panose="020B0603020202020204" pitchFamily="34" charset="0"/>
                <a:ea typeface="+mn-ea"/>
                <a:cs typeface="+mn-cs"/>
              </a:rPr>
              <a:t>study</a:t>
            </a:r>
            <a:r>
              <a:rPr kumimoji="0" lang="en-US" sz="1600" b="0" i="0" u="none" strike="noStrike" kern="1200" cap="none" spc="0" normalizeH="0" baseline="30000" noProof="0" dirty="0" err="1">
                <a:ln>
                  <a:noFill/>
                </a:ln>
                <a:solidFill>
                  <a:srgbClr val="54565B"/>
                </a:solidFill>
                <a:effectLst/>
                <a:uLnTx/>
                <a:uFillTx/>
                <a:latin typeface="Trebuchet MS" panose="020B0603020202020204" pitchFamily="34" charset="0"/>
                <a:ea typeface="+mn-ea"/>
                <a:cs typeface="+mn-cs"/>
              </a:rPr>
              <a:t>a</a:t>
            </a:r>
            <a:endParaRPr kumimoji="0" lang="en-US" sz="16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endParaRPr>
          </a:p>
        </p:txBody>
      </p:sp>
      <p:sp>
        <p:nvSpPr>
          <p:cNvPr id="8" name="Rectangle 7">
            <a:extLst>
              <a:ext uri="{FF2B5EF4-FFF2-40B4-BE49-F238E27FC236}">
                <a16:creationId xmlns:a16="http://schemas.microsoft.com/office/drawing/2014/main" id="{927BB2B1-692F-1748-8259-0F28EFAFDA52}"/>
              </a:ext>
            </a:extLst>
          </p:cNvPr>
          <p:cNvSpPr/>
          <p:nvPr/>
        </p:nvSpPr>
        <p:spPr>
          <a:xfrm>
            <a:off x="6464372" y="1467446"/>
            <a:ext cx="5384800" cy="103105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a:ln>
                  <a:noFill/>
                </a:ln>
                <a:solidFill>
                  <a:srgbClr val="8DC1C5">
                    <a:lumMod val="50000"/>
                  </a:srgbClr>
                </a:solidFill>
                <a:effectLst/>
                <a:uLnTx/>
                <a:uFillTx/>
                <a:latin typeface="Trebuchet MS" panose="020B0603020202020204" pitchFamily="34" charset="0"/>
                <a:ea typeface="+mn-ea"/>
                <a:cs typeface="+mn-cs"/>
              </a:rPr>
              <a:t>Primary endpoint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PFS per independent central review (RECIST v1.1) </a:t>
            </a:r>
            <a:br>
              <a:rPr kumimoji="0" lang="en-US" sz="16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br>
            <a:r>
              <a:rPr kumimoji="0" lang="en-US" sz="16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in brain metastases‑negative patients</a:t>
            </a:r>
            <a:r>
              <a:rPr kumimoji="0" lang="en-US" sz="1600" b="0" i="0" u="none" strike="noStrike" kern="1200" cap="none" spc="0" normalizeH="0" baseline="30000" noProof="0">
                <a:ln>
                  <a:noFill/>
                </a:ln>
                <a:solidFill>
                  <a:srgbClr val="54565B"/>
                </a:solidFill>
                <a:effectLst/>
                <a:uLnTx/>
                <a:uFillTx/>
                <a:latin typeface="Trebuchet MS" panose="020B0603020202020204" pitchFamily="34" charset="0"/>
                <a:ea typeface="+mn-ea"/>
                <a:cs typeface="+mn-cs"/>
              </a:rPr>
              <a:t>1</a:t>
            </a:r>
          </a:p>
        </p:txBody>
      </p:sp>
      <p:sp>
        <p:nvSpPr>
          <p:cNvPr id="9" name="Rectangle 8">
            <a:extLst>
              <a:ext uri="{FF2B5EF4-FFF2-40B4-BE49-F238E27FC236}">
                <a16:creationId xmlns:a16="http://schemas.microsoft.com/office/drawing/2014/main" id="{BFB1DFE3-47CF-5949-91BB-F2079EC25163}"/>
              </a:ext>
            </a:extLst>
          </p:cNvPr>
          <p:cNvSpPr/>
          <p:nvPr/>
        </p:nvSpPr>
        <p:spPr>
          <a:xfrm>
            <a:off x="6464372" y="2678812"/>
            <a:ext cx="5384799" cy="228460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8DC1C5">
                    <a:lumMod val="75000"/>
                  </a:srgbClr>
                </a:solidFill>
                <a:effectLst/>
                <a:uLnTx/>
                <a:uFillTx/>
                <a:latin typeface="Trebuchet MS" panose="020B0603020202020204" pitchFamily="34" charset="0"/>
                <a:ea typeface="+mn-ea"/>
                <a:cs typeface="+mn-cs"/>
              </a:rPr>
              <a:t>Secondary endpoints</a:t>
            </a:r>
            <a:r>
              <a:rPr kumimoji="0" lang="en-US" sz="2400" b="1" i="0" u="none" strike="noStrike" kern="1200" cap="none" spc="0" normalizeH="0" baseline="30000" noProof="0" dirty="0">
                <a:ln>
                  <a:noFill/>
                </a:ln>
                <a:solidFill>
                  <a:srgbClr val="8DC1C5">
                    <a:lumMod val="75000"/>
                  </a:srgbClr>
                </a:solidFill>
                <a:effectLst/>
                <a:uLnTx/>
                <a:uFillTx/>
                <a:latin typeface="Trebuchet MS" panose="020B0603020202020204" pitchFamily="34" charset="0"/>
                <a:ea typeface="+mn-ea"/>
                <a:cs typeface="+mn-cs"/>
              </a:rPr>
              <a:t>1</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PFS per investigator review</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PFS in the full population (in patients with/without brain metastases) by central review</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ORR </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OS</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Safety</a:t>
            </a:r>
          </a:p>
        </p:txBody>
      </p:sp>
      <p:sp>
        <p:nvSpPr>
          <p:cNvPr id="10" name="Rectangle 9">
            <a:extLst>
              <a:ext uri="{FF2B5EF4-FFF2-40B4-BE49-F238E27FC236}">
                <a16:creationId xmlns:a16="http://schemas.microsoft.com/office/drawing/2014/main" id="{84806BEE-F0B5-444C-A764-9A36AF6A5090}"/>
              </a:ext>
            </a:extLst>
          </p:cNvPr>
          <p:cNvSpPr/>
          <p:nvPr/>
        </p:nvSpPr>
        <p:spPr>
          <a:xfrm>
            <a:off x="342830" y="4388675"/>
            <a:ext cx="5384800"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Data cutoff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54565B"/>
                </a:solidFill>
                <a:effectLst/>
                <a:uLnTx/>
                <a:uFillTx/>
                <a:latin typeface="Trebuchet MS" panose="020B0603020202020204" pitchFamily="34" charset="0"/>
                <a:ea typeface="+mn-ea"/>
                <a:cs typeface="+mn-cs"/>
              </a:rPr>
              <a:t>Data cutoff for analysis was March 11, 2020</a:t>
            </a:r>
          </a:p>
        </p:txBody>
      </p:sp>
      <p:cxnSp>
        <p:nvCxnSpPr>
          <p:cNvPr id="11" name="Straight Connector 10">
            <a:extLst>
              <a:ext uri="{FF2B5EF4-FFF2-40B4-BE49-F238E27FC236}">
                <a16:creationId xmlns:a16="http://schemas.microsoft.com/office/drawing/2014/main" id="{1E2961AF-3F52-854D-ABAF-0AB8DFF5A944}"/>
              </a:ext>
            </a:extLst>
          </p:cNvPr>
          <p:cNvCxnSpPr>
            <a:cxnSpLocks/>
          </p:cNvCxnSpPr>
          <p:nvPr/>
        </p:nvCxnSpPr>
        <p:spPr>
          <a:xfrm>
            <a:off x="6096000" y="1572237"/>
            <a:ext cx="0" cy="3623658"/>
          </a:xfrm>
          <a:prstGeom prst="line">
            <a:avLst/>
          </a:prstGeom>
          <a:ln w="158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2630EA76-F84A-AA4E-A026-B2F0A1DCF57B}"/>
              </a:ext>
            </a:extLst>
          </p:cNvPr>
          <p:cNvSpPr txBox="1">
            <a:spLocks/>
          </p:cNvSpPr>
          <p:nvPr/>
        </p:nvSpPr>
        <p:spPr>
          <a:xfrm>
            <a:off x="280078" y="233641"/>
            <a:ext cx="11608826" cy="89189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b="1" i="0" kern="800" spc="0" baseline="0">
                <a:solidFill>
                  <a:srgbClr val="26245E"/>
                </a:solidFill>
                <a:latin typeface="Trebuchet MS" panose="020B0703020202090204" pitchFamily="34" charset="0"/>
                <a:ea typeface="Trebuchet MS" panose="020B070302020209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800" cap="none" spc="0" normalizeH="0" baseline="0" noProof="0" dirty="0">
                <a:ln>
                  <a:noFill/>
                </a:ln>
                <a:solidFill>
                  <a:srgbClr val="26245E"/>
                </a:solidFill>
                <a:effectLst/>
                <a:uLnTx/>
                <a:uFillTx/>
                <a:latin typeface="Trebuchet MS" panose="020B0603020202020204" pitchFamily="34" charset="0"/>
                <a:cs typeface="Arial" panose="020B0604020202020204" pitchFamily="34" charset="0"/>
              </a:rPr>
              <a:t>ASCENT Subgroup Analysis of Patients with </a:t>
            </a:r>
            <a:br>
              <a:rPr kumimoji="0" lang="en-US" sz="3200" b="1" i="0" u="none" strike="noStrike" kern="800" cap="none" spc="0" normalizeH="0" baseline="0" noProof="0" dirty="0">
                <a:ln>
                  <a:noFill/>
                </a:ln>
                <a:solidFill>
                  <a:srgbClr val="26245E"/>
                </a:solidFill>
                <a:effectLst/>
                <a:uLnTx/>
                <a:uFillTx/>
                <a:latin typeface="Trebuchet MS" panose="020B0603020202020204" pitchFamily="34" charset="0"/>
                <a:cs typeface="Arial" panose="020B0604020202020204" pitchFamily="34" charset="0"/>
              </a:rPr>
            </a:br>
            <a:r>
              <a:rPr kumimoji="0" lang="en-US" sz="3200" b="1" i="0" u="none" strike="noStrike" kern="800" cap="none" spc="0" normalizeH="0" baseline="0" noProof="0" dirty="0">
                <a:ln>
                  <a:noFill/>
                </a:ln>
                <a:solidFill>
                  <a:srgbClr val="26245E"/>
                </a:solidFill>
                <a:effectLst/>
                <a:uLnTx/>
                <a:uFillTx/>
                <a:latin typeface="Trebuchet MS" panose="020B0603020202020204" pitchFamily="34" charset="0"/>
                <a:cs typeface="Arial" panose="020B0604020202020204" pitchFamily="34" charset="0"/>
              </a:rPr>
              <a:t>Brain Metastases: Study Overview</a:t>
            </a:r>
            <a:endParaRPr kumimoji="0" lang="en-CA" sz="3200" b="1" i="0" u="none" strike="noStrike" kern="800" cap="none" spc="0" normalizeH="0" baseline="30000" noProof="0" dirty="0">
              <a:ln>
                <a:noFill/>
              </a:ln>
              <a:solidFill>
                <a:srgbClr val="26245E"/>
              </a:solidFill>
              <a:effectLst/>
              <a:uLnTx/>
              <a:uFillTx/>
              <a:latin typeface="Trebuchet MS" panose="020B0703020202090204" pitchFamily="34" charset="0"/>
              <a:cs typeface="Arial" panose="020B0604020202020204" pitchFamily="34" charset="0"/>
            </a:endParaRPr>
          </a:p>
        </p:txBody>
      </p:sp>
      <p:sp>
        <p:nvSpPr>
          <p:cNvPr id="15" name="Text Placeholder 18">
            <a:extLst>
              <a:ext uri="{FF2B5EF4-FFF2-40B4-BE49-F238E27FC236}">
                <a16:creationId xmlns:a16="http://schemas.microsoft.com/office/drawing/2014/main" id="{7797F38F-6B2C-4093-82E4-845653A3CABF}"/>
              </a:ext>
            </a:extLst>
          </p:cNvPr>
          <p:cNvSpPr>
            <a:spLocks noGrp="1"/>
          </p:cNvSpPr>
          <p:nvPr>
            <p:ph type="body" sz="quarter" idx="13"/>
          </p:nvPr>
        </p:nvSpPr>
        <p:spPr>
          <a:xfrm>
            <a:off x="568793" y="5964198"/>
            <a:ext cx="9452661" cy="704449"/>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30000" noProof="0" dirty="0" err="1">
                <a:ln>
                  <a:noFill/>
                </a:ln>
                <a:solidFill>
                  <a:srgbClr val="54565B"/>
                </a:solidFill>
                <a:effectLst/>
                <a:uLnTx/>
                <a:uFillTx/>
                <a:latin typeface="Trebuchet MS"/>
                <a:ea typeface="+mn-ea"/>
                <a:cs typeface="+mn-cs"/>
              </a:rPr>
              <a:t>a</a:t>
            </a:r>
            <a:r>
              <a:rPr kumimoji="0" lang="en-US" sz="700" b="0" i="0" u="none" strike="noStrike" kern="1600" cap="none" spc="0" normalizeH="0" baseline="0" noProof="0" dirty="0" err="1">
                <a:ln>
                  <a:noFill/>
                </a:ln>
                <a:solidFill>
                  <a:srgbClr val="54565B"/>
                </a:solidFill>
                <a:effectLst/>
                <a:uLnTx/>
                <a:uFillTx/>
                <a:latin typeface="Trebuchet MS"/>
                <a:ea typeface="+mn-ea"/>
                <a:cs typeface="+mn-cs"/>
              </a:rPr>
              <a:t>Defined</a:t>
            </a:r>
            <a:r>
              <a:rPr kumimoji="0" lang="en-US" sz="700" b="0" i="0" u="none" strike="noStrike" kern="1600" cap="none" spc="0" normalizeH="0" baseline="0" noProof="0" dirty="0">
                <a:ln>
                  <a:noFill/>
                </a:ln>
                <a:solidFill>
                  <a:srgbClr val="54565B"/>
                </a:solidFill>
                <a:effectLst/>
                <a:uLnTx/>
                <a:uFillTx/>
                <a:latin typeface="Trebuchet MS"/>
                <a:ea typeface="+mn-ea"/>
                <a:cs typeface="+mn-cs"/>
              </a:rPr>
              <a:t> as ≥2 weeks from discontinuation of antiseizure medication and corticosteroid dose [≤20 mg prednisone equivalent] that was stable or decreasing for ≥2 weeks before randomization.</a:t>
            </a:r>
            <a:br>
              <a:rPr kumimoji="0" lang="en-US" sz="700" b="0" i="0" u="none" strike="noStrike" kern="1600" cap="none" spc="0" normalizeH="0" baseline="0" noProof="0" dirty="0">
                <a:ln>
                  <a:noFill/>
                </a:ln>
                <a:solidFill>
                  <a:srgbClr val="54565B"/>
                </a:solidFill>
                <a:effectLst/>
                <a:uLnTx/>
                <a:uFillTx/>
                <a:latin typeface="Trebuchet MS" panose="020B0703020202090204" pitchFamily="34" charset="0"/>
                <a:ea typeface="+mn-ea"/>
                <a:cs typeface="+mn-cs"/>
              </a:rPr>
            </a:br>
            <a:r>
              <a:rPr kumimoji="0" lang="en-US" sz="700" b="0" i="0" u="none" strike="noStrike" kern="1600" cap="none" spc="0" normalizeH="0" baseline="0" noProof="0" dirty="0">
                <a:ln>
                  <a:noFill/>
                </a:ln>
                <a:solidFill>
                  <a:srgbClr val="54565B"/>
                </a:solidFill>
                <a:effectLst/>
                <a:uLnTx/>
                <a:uFillTx/>
                <a:latin typeface="Trebuchet MS"/>
                <a:ea typeface="+mn-ea"/>
                <a:cs typeface="+mn-cs"/>
              </a:rPr>
              <a:t>CNS, central nervous system; MRI, magnetic resonance imaging; ORR, objective response rate; OS, overall survival; PFS, progression-free survival, RECIST v1.1, Response Evaluation Criteria in Solid Tumors, version 1.1; SG, </a:t>
            </a:r>
            <a:r>
              <a:rPr kumimoji="0" lang="en-US" sz="700" b="0" i="0" u="none" strike="noStrike" kern="1600" cap="none" spc="0" normalizeH="0" baseline="0" noProof="0" dirty="0" err="1">
                <a:ln>
                  <a:noFill/>
                </a:ln>
                <a:solidFill>
                  <a:srgbClr val="54565B"/>
                </a:solidFill>
                <a:effectLst/>
                <a:uLnTx/>
                <a:uFillTx/>
                <a:latin typeface="Trebuchet MS"/>
                <a:ea typeface="+mn-ea"/>
                <a:cs typeface="+mn-cs"/>
              </a:rPr>
              <a:t>sacituzumab</a:t>
            </a:r>
            <a:r>
              <a:rPr kumimoji="0" lang="en-US" sz="700" b="0" i="0" u="none" strike="noStrike" kern="1600" cap="none" spc="0" normalizeH="0" baseline="0" noProof="0" dirty="0">
                <a:ln>
                  <a:noFill/>
                </a:ln>
                <a:solidFill>
                  <a:srgbClr val="54565B"/>
                </a:solidFill>
                <a:effectLst/>
                <a:uLnTx/>
                <a:uFillTx/>
                <a:latin typeface="Trebuchet MS"/>
                <a:ea typeface="+mn-ea"/>
                <a:cs typeface="+mn-cs"/>
              </a:rPr>
              <a:t> </a:t>
            </a:r>
            <a:r>
              <a:rPr kumimoji="0" lang="en-US" sz="700" b="0" i="0" u="none" strike="noStrike" kern="1600" cap="none" spc="0" normalizeH="0" baseline="0" noProof="0" dirty="0" err="1">
                <a:ln>
                  <a:noFill/>
                </a:ln>
                <a:solidFill>
                  <a:srgbClr val="54565B"/>
                </a:solidFill>
                <a:effectLst/>
                <a:uLnTx/>
                <a:uFillTx/>
                <a:latin typeface="Trebuchet MS"/>
                <a:ea typeface="+mn-ea"/>
                <a:cs typeface="+mn-cs"/>
              </a:rPr>
              <a:t>govitecan</a:t>
            </a:r>
            <a:r>
              <a:rPr kumimoji="0" lang="en-US" sz="700" b="0" i="0" u="none" strike="noStrike" kern="1600" cap="none" spc="0" normalizeH="0" baseline="0" noProof="0" dirty="0">
                <a:ln>
                  <a:noFill/>
                </a:ln>
                <a:solidFill>
                  <a:srgbClr val="54565B"/>
                </a:solidFill>
                <a:effectLst/>
                <a:uLnTx/>
                <a:uFillTx/>
                <a:latin typeface="Trebuchet MS"/>
                <a:ea typeface="+mn-ea"/>
                <a:cs typeface="+mn-cs"/>
              </a:rPr>
              <a:t>.</a:t>
            </a:r>
            <a:endParaRPr kumimoji="0" lang="en-US" sz="700" b="0" i="0" u="none" strike="noStrike" kern="1600" cap="none" spc="0" normalizeH="0" baseline="0" noProof="0" dirty="0">
              <a:ln>
                <a:noFill/>
              </a:ln>
              <a:solidFill>
                <a:srgbClr val="54565B"/>
              </a:solidFill>
              <a:effectLst/>
              <a:uLnTx/>
              <a:uFillTx/>
              <a:latin typeface="Trebuchet MS" panose="020B070302020209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0" noProof="0" dirty="0">
                <a:ln>
                  <a:noFill/>
                </a:ln>
                <a:solidFill>
                  <a:srgbClr val="54565B"/>
                </a:solidFill>
                <a:effectLst/>
                <a:uLnTx/>
                <a:uFillTx/>
                <a:latin typeface="Trebuchet MS"/>
                <a:ea typeface="+mn-ea"/>
                <a:cs typeface="+mn-cs"/>
              </a:rPr>
              <a:t>1. </a:t>
            </a:r>
            <a:r>
              <a:rPr kumimoji="0" lang="en-US" sz="700" b="0" i="0" u="none" strike="noStrike" kern="1600" cap="none" spc="0" normalizeH="0" baseline="0" noProof="0" dirty="0" err="1">
                <a:ln>
                  <a:noFill/>
                </a:ln>
                <a:solidFill>
                  <a:srgbClr val="54565B"/>
                </a:solidFill>
                <a:effectLst/>
                <a:uLnTx/>
                <a:uFillTx/>
                <a:latin typeface="Trebuchet MS"/>
                <a:ea typeface="+mn-ea"/>
                <a:cs typeface="+mn-cs"/>
              </a:rPr>
              <a:t>Dieras</a:t>
            </a:r>
            <a:r>
              <a:rPr kumimoji="0" lang="en-US" sz="700" b="0" i="0" u="none" strike="noStrike" kern="1600" cap="none" spc="0" normalizeH="0" baseline="0" noProof="0" dirty="0">
                <a:ln>
                  <a:noFill/>
                </a:ln>
                <a:solidFill>
                  <a:srgbClr val="54565B"/>
                </a:solidFill>
                <a:effectLst/>
                <a:uLnTx/>
                <a:uFillTx/>
                <a:latin typeface="Trebuchet MS"/>
                <a:ea typeface="+mn-ea"/>
                <a:cs typeface="+mn-cs"/>
              </a:rPr>
              <a:t> V, et al. Cancer Res, 2021;81(4): PD13-07. ; 2. IMMU-132-05 Ph3 Study Protocol for </a:t>
            </a:r>
            <a:r>
              <a:rPr kumimoji="0" lang="en-US" sz="700" b="0" i="0" u="none" strike="noStrike" kern="1600" cap="none" spc="0" normalizeH="0" baseline="0" noProof="0" dirty="0" err="1">
                <a:ln>
                  <a:noFill/>
                </a:ln>
                <a:solidFill>
                  <a:srgbClr val="54565B"/>
                </a:solidFill>
                <a:effectLst/>
                <a:uLnTx/>
                <a:uFillTx/>
                <a:latin typeface="Trebuchet MS"/>
                <a:ea typeface="+mn-ea"/>
                <a:cs typeface="+mn-cs"/>
              </a:rPr>
              <a:t>Bardia</a:t>
            </a:r>
            <a:r>
              <a:rPr kumimoji="0" lang="en-US" sz="700" b="0" i="0" u="none" strike="noStrike" kern="1600" cap="none" spc="0" normalizeH="0" baseline="0" noProof="0" dirty="0">
                <a:ln>
                  <a:noFill/>
                </a:ln>
                <a:solidFill>
                  <a:srgbClr val="54565B"/>
                </a:solidFill>
                <a:effectLst/>
                <a:uLnTx/>
                <a:uFillTx/>
                <a:latin typeface="Trebuchet MS"/>
                <a:ea typeface="+mn-ea"/>
                <a:cs typeface="+mn-cs"/>
              </a:rPr>
              <a:t> A, et al. </a:t>
            </a:r>
            <a:r>
              <a:rPr kumimoji="0" lang="en-US" sz="700" b="0" i="1" u="none" strike="noStrike" kern="1600" cap="none" spc="0" normalizeH="0" baseline="0" noProof="0" dirty="0">
                <a:ln>
                  <a:noFill/>
                </a:ln>
                <a:solidFill>
                  <a:srgbClr val="54565B"/>
                </a:solidFill>
                <a:effectLst/>
                <a:uLnTx/>
                <a:uFillTx/>
                <a:latin typeface="Trebuchet MS"/>
                <a:ea typeface="+mn-ea"/>
                <a:cs typeface="+mn-cs"/>
              </a:rPr>
              <a:t>N </a:t>
            </a:r>
            <a:r>
              <a:rPr kumimoji="0" lang="en-US" sz="700" b="0" i="1" u="none" strike="noStrike" kern="1600" cap="none" spc="0" normalizeH="0" baseline="0" noProof="0" dirty="0" err="1">
                <a:ln>
                  <a:noFill/>
                </a:ln>
                <a:solidFill>
                  <a:srgbClr val="54565B"/>
                </a:solidFill>
                <a:effectLst/>
                <a:uLnTx/>
                <a:uFillTx/>
                <a:latin typeface="Trebuchet MS"/>
                <a:ea typeface="+mn-ea"/>
                <a:cs typeface="+mn-cs"/>
              </a:rPr>
              <a:t>Engl</a:t>
            </a:r>
            <a:r>
              <a:rPr kumimoji="0" lang="en-US" sz="700" b="0" i="1" u="none" strike="noStrike" kern="1600" cap="none" spc="0" normalizeH="0" baseline="0" noProof="0" dirty="0">
                <a:ln>
                  <a:noFill/>
                </a:ln>
                <a:solidFill>
                  <a:srgbClr val="54565B"/>
                </a:solidFill>
                <a:effectLst/>
                <a:uLnTx/>
                <a:uFillTx/>
                <a:latin typeface="Trebuchet MS"/>
                <a:ea typeface="+mn-ea"/>
                <a:cs typeface="+mn-cs"/>
              </a:rPr>
              <a:t> J Med. </a:t>
            </a:r>
            <a:r>
              <a:rPr kumimoji="0" lang="en-US" sz="700" b="0" i="0" u="none" strike="noStrike" kern="1600" cap="none" spc="0" normalizeH="0" baseline="0" noProof="0" dirty="0">
                <a:ln>
                  <a:noFill/>
                </a:ln>
                <a:solidFill>
                  <a:srgbClr val="54565B"/>
                </a:solidFill>
                <a:effectLst/>
                <a:uLnTx/>
                <a:uFillTx/>
                <a:latin typeface="Trebuchet MS"/>
                <a:ea typeface="+mn-ea"/>
                <a:cs typeface="+mn-cs"/>
              </a:rPr>
              <a:t>2021;384(16):1529-1541. Accessed May 11,2021. https://www-nejmorg./doi/suppl/10.1056/NEJMoa2028485/suppl_file/nejmoa2028485_protocol.pdf.</a:t>
            </a:r>
          </a:p>
        </p:txBody>
      </p:sp>
    </p:spTree>
    <p:extLst>
      <p:ext uri="{BB962C8B-B14F-4D97-AF65-F5344CB8AC3E}">
        <p14:creationId xmlns:p14="http://schemas.microsoft.com/office/powerpoint/2010/main" val="317056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4C2B38-250E-4F16-8A13-E896D1A818F7}"/>
              </a:ext>
            </a:extLst>
          </p:cNvPr>
          <p:cNvSpPr>
            <a:spLocks noGrp="1"/>
          </p:cNvSpPr>
          <p:nvPr>
            <p:ph idx="1"/>
          </p:nvPr>
        </p:nvSpPr>
        <p:spPr/>
        <p:txBody>
          <a:bodyPr/>
          <a:lstStyle/>
          <a:p>
            <a:endParaRPr lang="en-CA"/>
          </a:p>
          <a:p>
            <a:endParaRPr lang="en-CA"/>
          </a:p>
        </p:txBody>
      </p:sp>
      <p:sp>
        <p:nvSpPr>
          <p:cNvPr id="13" name="Title 12">
            <a:extLst>
              <a:ext uri="{FF2B5EF4-FFF2-40B4-BE49-F238E27FC236}">
                <a16:creationId xmlns:a16="http://schemas.microsoft.com/office/drawing/2014/main" id="{C53E559D-E1B5-4142-B72E-3E7F2C92C43B}"/>
              </a:ext>
            </a:extLst>
          </p:cNvPr>
          <p:cNvSpPr>
            <a:spLocks noGrp="1"/>
          </p:cNvSpPr>
          <p:nvPr>
            <p:ph type="title"/>
          </p:nvPr>
        </p:nvSpPr>
        <p:spPr/>
        <p:txBody>
          <a:bodyPr/>
          <a:lstStyle/>
          <a:p>
            <a:r>
              <a:rPr lang="en-US"/>
              <a:t>ASCENT Subgroup Analysis of Patients with Brain Metastases: Patient Demographics</a:t>
            </a:r>
            <a:r>
              <a:rPr lang="en-US" baseline="30000"/>
              <a:t>1</a:t>
            </a:r>
            <a:endParaRPr lang="en-IN" baseline="30000"/>
          </a:p>
        </p:txBody>
      </p:sp>
      <p:sp>
        <p:nvSpPr>
          <p:cNvPr id="4" name="Text Placeholder 3">
            <a:extLst>
              <a:ext uri="{FF2B5EF4-FFF2-40B4-BE49-F238E27FC236}">
                <a16:creationId xmlns:a16="http://schemas.microsoft.com/office/drawing/2014/main" id="{9BB98948-695C-D84E-8486-4B4DCB6B41B7}"/>
              </a:ext>
            </a:extLst>
          </p:cNvPr>
          <p:cNvSpPr>
            <a:spLocks noGrp="1"/>
          </p:cNvSpPr>
          <p:nvPr>
            <p:ph type="body" sz="quarter" idx="13"/>
          </p:nvPr>
        </p:nvSpPr>
        <p:spPr>
          <a:xfrm>
            <a:off x="568793" y="5964198"/>
            <a:ext cx="9388007" cy="704449"/>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a:t> Assessed in the brain metastasis‑positive population. *Patients on study either had TNBC at initial diagnosis or had hormone receptor‑positive disease that converted to hormone‑negative at time of study entry.</a:t>
            </a:r>
            <a:r>
              <a:rPr lang="en-US" sz="700" baseline="30000"/>
              <a:t> †</a:t>
            </a:r>
            <a:r>
              <a:rPr lang="en-US" sz="700"/>
              <a:t>Anticancer regimens refer to any treatment regimen that was used to treat breast cancer in any setting. </a:t>
            </a:r>
            <a:r>
              <a:rPr lang="en-US" sz="700" baseline="30000"/>
              <a:t>‡</a:t>
            </a:r>
            <a:r>
              <a:rPr lang="en-US" sz="700"/>
              <a:t>Based on independent central review of target and non‑target lesions at baseline.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a:t>BRCA, breast cancer gene; ECOG PS, Eastern Cooperative Oncology Group performance status; SG, </a:t>
            </a:r>
            <a:r>
              <a:rPr lang="en-US" sz="700" err="1"/>
              <a:t>sacituzumab</a:t>
            </a:r>
            <a:r>
              <a:rPr lang="en-US" sz="700"/>
              <a:t> </a:t>
            </a:r>
            <a:r>
              <a:rPr lang="en-US" sz="700" err="1"/>
              <a:t>govitecan</a:t>
            </a:r>
            <a:r>
              <a:rPr lang="en-US" sz="700"/>
              <a:t>; TNBC, triple‑negative breast cancer; TPC, treatment of physician’s choice.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700"/>
              <a:t>1. </a:t>
            </a:r>
            <a:r>
              <a:rPr lang="en-CA" sz="700" err="1"/>
              <a:t>Dieras</a:t>
            </a:r>
            <a:r>
              <a:rPr lang="en-CA" sz="700"/>
              <a:t> V, et al. Cancer Res, 2021;81(4): PD13-07. </a:t>
            </a:r>
          </a:p>
        </p:txBody>
      </p:sp>
      <p:graphicFrame>
        <p:nvGraphicFramePr>
          <p:cNvPr id="8" name="Table 7">
            <a:extLst>
              <a:ext uri="{FF2B5EF4-FFF2-40B4-BE49-F238E27FC236}">
                <a16:creationId xmlns:a16="http://schemas.microsoft.com/office/drawing/2014/main" id="{50D05BFF-5B17-E946-B32C-B5298402AC78}"/>
              </a:ext>
            </a:extLst>
          </p:cNvPr>
          <p:cNvGraphicFramePr>
            <a:graphicFrameLocks noGrp="1"/>
          </p:cNvGraphicFramePr>
          <p:nvPr>
            <p:extLst>
              <p:ext uri="{D42A27DB-BD31-4B8C-83A1-F6EECF244321}">
                <p14:modId xmlns:p14="http://schemas.microsoft.com/office/powerpoint/2010/main" val="2678766775"/>
              </p:ext>
            </p:extLst>
          </p:nvPr>
        </p:nvGraphicFramePr>
        <p:xfrm>
          <a:off x="450935" y="1234440"/>
          <a:ext cx="11512699" cy="4389120"/>
        </p:xfrm>
        <a:graphic>
          <a:graphicData uri="http://schemas.openxmlformats.org/drawingml/2006/table">
            <a:tbl>
              <a:tblPr firstRow="1" bandRow="1">
                <a:tableStyleId>{7DF18680-E054-41AD-8BC1-D1AEF772440D}</a:tableStyleId>
              </a:tblPr>
              <a:tblGrid>
                <a:gridCol w="4692581">
                  <a:extLst>
                    <a:ext uri="{9D8B030D-6E8A-4147-A177-3AD203B41FA5}">
                      <a16:colId xmlns:a16="http://schemas.microsoft.com/office/drawing/2014/main" val="266838461"/>
                    </a:ext>
                  </a:extLst>
                </a:gridCol>
                <a:gridCol w="3359918">
                  <a:extLst>
                    <a:ext uri="{9D8B030D-6E8A-4147-A177-3AD203B41FA5}">
                      <a16:colId xmlns:a16="http://schemas.microsoft.com/office/drawing/2014/main" val="2936336449"/>
                    </a:ext>
                  </a:extLst>
                </a:gridCol>
                <a:gridCol w="3460200">
                  <a:extLst>
                    <a:ext uri="{9D8B030D-6E8A-4147-A177-3AD203B41FA5}">
                      <a16:colId xmlns:a16="http://schemas.microsoft.com/office/drawing/2014/main" val="3676844953"/>
                    </a:ext>
                  </a:extLst>
                </a:gridCol>
              </a:tblGrid>
              <a:tr h="184051">
                <a:tc>
                  <a:txBody>
                    <a:bodyPr/>
                    <a:lstStyle/>
                    <a:p>
                      <a:pPr marL="0" marR="0" lvl="1" indent="0" algn="l" defTabSz="914400" rtl="0" eaLnBrk="1" fontAlgn="auto" latinLnBrk="0" hangingPunct="1">
                        <a:lnSpc>
                          <a:spcPct val="100000"/>
                        </a:lnSpc>
                        <a:spcBef>
                          <a:spcPts val="300"/>
                        </a:spcBef>
                        <a:spcAft>
                          <a:spcPts val="0"/>
                        </a:spcAft>
                        <a:buClrTx/>
                        <a:buSzTx/>
                        <a:buFontTx/>
                        <a:buNone/>
                        <a:tabLst/>
                        <a:defRPr/>
                      </a:pPr>
                      <a:r>
                        <a:rPr lang="en-US" sz="1200" b="1" i="0" baseline="0">
                          <a:solidFill>
                            <a:schemeClr val="bg1"/>
                          </a:solidFill>
                          <a:latin typeface="Trebuchet MS" panose="020B0703020202090204" pitchFamily="34" charset="0"/>
                          <a:cs typeface="Arial" panose="020B0604020202020204" pitchFamily="34" charset="0"/>
                        </a:rPr>
                        <a:t>Demographics and Patient Characteristics</a:t>
                      </a:r>
                    </a:p>
                  </a:txBody>
                  <a:tcPr anchor="ctr">
                    <a:lnL w="12700" cmpd="sng">
                      <a:noFill/>
                    </a:lnL>
                    <a:lnR w="9525"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spcBef>
                          <a:spcPts val="0"/>
                        </a:spcBef>
                      </a:pPr>
                      <a:r>
                        <a:rPr lang="en-US" sz="1200" b="1" kern="1200">
                          <a:solidFill>
                            <a:schemeClr val="bg1"/>
                          </a:solidFill>
                          <a:latin typeface="Trebuchet MS" panose="020B0703020202090204" pitchFamily="34" charset="0"/>
                          <a:ea typeface="+mn-ea"/>
                          <a:cs typeface="Arial" panose="020B0604020202020204" pitchFamily="34" charset="0"/>
                        </a:rPr>
                        <a:t>SG (n = 32)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55A2A8"/>
                    </a:solidFill>
                  </a:tcPr>
                </a:tc>
                <a:tc>
                  <a:txBody>
                    <a:bodyPr/>
                    <a:lstStyle/>
                    <a:p>
                      <a:pPr algn="ctr">
                        <a:spcBef>
                          <a:spcPts val="0"/>
                        </a:spcBef>
                      </a:pPr>
                      <a:r>
                        <a:rPr lang="en-US" sz="1200">
                          <a:solidFill>
                            <a:schemeClr val="bg1"/>
                          </a:solidFill>
                          <a:latin typeface="Trebuchet MS" panose="020B0703020202090204" pitchFamily="34" charset="0"/>
                          <a:cs typeface="Arial" panose="020B0604020202020204" pitchFamily="34" charset="0"/>
                        </a:rPr>
                        <a:t>TPC (n = 29)</a:t>
                      </a:r>
                    </a:p>
                  </a:txBody>
                  <a:tcPr anchor="ctr">
                    <a:lnL w="9525" cap="flat" cmpd="sng" algn="ctr">
                      <a:solidFill>
                        <a:schemeClr val="bg1"/>
                      </a:solidFill>
                      <a:prstDash val="solid"/>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96999F"/>
                    </a:solidFill>
                  </a:tcPr>
                </a:tc>
                <a:extLst>
                  <a:ext uri="{0D108BD9-81ED-4DB2-BD59-A6C34878D82A}">
                    <a16:rowId xmlns:a16="http://schemas.microsoft.com/office/drawing/2014/main" val="3075070291"/>
                  </a:ext>
                </a:extLst>
              </a:tr>
              <a:tr h="19049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Female—no. (%)</a:t>
                      </a:r>
                      <a:endParaRPr lang="en-US" sz="900" b="1" i="0" strike="noStrike" baseline="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703020202090204" pitchFamily="34" charset="0"/>
                          <a:cs typeface="Arial" panose="020B0604020202020204" pitchFamily="34" charset="0"/>
                        </a:rPr>
                        <a:t>32 (100)</a:t>
                      </a: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spcBef>
                          <a:spcPts val="0"/>
                        </a:spcBef>
                        <a:buFont typeface="Arial" panose="020B0604020202020204" pitchFamily="34" charset="0"/>
                        <a:buNone/>
                      </a:pPr>
                      <a:r>
                        <a:rPr lang="en-US" sz="900" b="0" i="0" baseline="0">
                          <a:solidFill>
                            <a:schemeClr val="tx1"/>
                          </a:solidFill>
                          <a:latin typeface="Trebuchet MS" panose="020B0703020202090204" pitchFamily="34" charset="0"/>
                          <a:cs typeface="Arial" panose="020B0604020202020204" pitchFamily="34" charset="0"/>
                        </a:rPr>
                        <a:t>29 (100)</a:t>
                      </a: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66820461"/>
                  </a:ext>
                </a:extLst>
              </a:tr>
              <a:tr h="190498">
                <a:tc>
                  <a:txBody>
                    <a:bodyPr/>
                    <a:lstStyle/>
                    <a:p>
                      <a:pPr marL="635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Median age —</a:t>
                      </a:r>
                      <a:r>
                        <a:rPr lang="en-US" sz="900" b="1" i="0" baseline="0" err="1">
                          <a:solidFill>
                            <a:schemeClr val="tx1"/>
                          </a:solidFill>
                          <a:latin typeface="Trebuchet MS" panose="020B0703020202090204" pitchFamily="34" charset="0"/>
                          <a:cs typeface="Arial" panose="020B0604020202020204" pitchFamily="34" charset="0"/>
                        </a:rPr>
                        <a:t>yr</a:t>
                      </a:r>
                      <a:r>
                        <a:rPr lang="en-US" sz="900" b="1" i="0" baseline="0">
                          <a:solidFill>
                            <a:schemeClr val="tx1"/>
                          </a:solidFill>
                          <a:latin typeface="Trebuchet MS" panose="020B0703020202090204" pitchFamily="34" charset="0"/>
                          <a:cs typeface="Arial" panose="020B0604020202020204" pitchFamily="34" charset="0"/>
                        </a:rPr>
                        <a:t> (range)</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603020202020204" pitchFamily="34" charset="0"/>
                          <a:cs typeface="Arial" panose="020B0604020202020204" pitchFamily="34" charset="0"/>
                        </a:rPr>
                        <a:t>53 (27‑80)</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indent="0" algn="ctr">
                        <a:spcBef>
                          <a:spcPts val="0"/>
                        </a:spcBef>
                        <a:buFont typeface="Arial" panose="020B0604020202020204" pitchFamily="34" charset="0"/>
                        <a:buNone/>
                      </a:pPr>
                      <a:r>
                        <a:rPr lang="en-US" sz="900" b="0" i="0" kern="1200">
                          <a:solidFill>
                            <a:schemeClr val="dk1"/>
                          </a:solidFill>
                          <a:effectLst/>
                          <a:latin typeface="Trebuchet MS" panose="020B0603020202020204" pitchFamily="34" charset="0"/>
                          <a:ea typeface="+mn-ea"/>
                          <a:cs typeface="+mn-cs"/>
                        </a:rPr>
                        <a:t>51 (34‑81)</a:t>
                      </a:r>
                      <a:endParaRPr lang="en-US" sz="900" b="0" i="0" baseline="0">
                        <a:solidFill>
                          <a:schemeClr val="tx1"/>
                        </a:solidFill>
                        <a:latin typeface="Trebuchet MS" panose="020B0603020202020204" pitchFamily="34" charset="0"/>
                        <a:cs typeface="Arial" panose="020B0604020202020204" pitchFamily="34" charset="0"/>
                      </a:endParaRP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2799440178"/>
                  </a:ext>
                </a:extLst>
              </a:tr>
              <a:tr h="666743">
                <a:tc>
                  <a:txBody>
                    <a:bodyPr/>
                    <a:lstStyle/>
                    <a:p>
                      <a:pPr marL="635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Race or ethnic group—no. (%)</a:t>
                      </a:r>
                    </a:p>
                    <a:p>
                      <a:pPr marL="463550" marR="0" lvl="3"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White</a:t>
                      </a:r>
                    </a:p>
                    <a:p>
                      <a:pPr marL="463550" marR="0" lvl="3"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Black</a:t>
                      </a:r>
                    </a:p>
                    <a:p>
                      <a:pPr marL="463550" marR="0" lvl="3"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Asian</a:t>
                      </a:r>
                    </a:p>
                    <a:p>
                      <a:pPr marL="463550" marR="0" lvl="3"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Other or not specified</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457200" algn="ctr" defTabSz="914400" rtl="0" eaLnBrk="1" fontAlgn="auto" latinLnBrk="0" hangingPunct="1">
                        <a:lnSpc>
                          <a:spcPct val="100000"/>
                        </a:lnSpc>
                        <a:spcBef>
                          <a:spcPts val="0"/>
                        </a:spcBef>
                        <a:spcAft>
                          <a:spcPts val="0"/>
                        </a:spcAft>
                        <a:buClrTx/>
                        <a:buSzTx/>
                        <a:buFontTx/>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27 (84)</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0</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4 (13)</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 (3)</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indent="0" algn="ctr">
                        <a:spcBef>
                          <a:spcPts val="0"/>
                        </a:spcBef>
                        <a:buFont typeface="Arial" panose="020B0604020202020204" pitchFamily="34" charset="0"/>
                        <a:buNone/>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22 (76)</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6 (21)</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0</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 (3)</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7387176"/>
                  </a:ext>
                </a:extLst>
              </a:tr>
              <a:tr h="42862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ECOG PS—no. (%)</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0</a:t>
                      </a:r>
                      <a:br>
                        <a:rPr lang="en-US" sz="900" b="1" i="0" baseline="0">
                          <a:solidFill>
                            <a:schemeClr val="tx1"/>
                          </a:solidFill>
                          <a:latin typeface="Trebuchet MS" panose="020B0703020202090204" pitchFamily="34" charset="0"/>
                          <a:cs typeface="Arial" panose="020B0604020202020204" pitchFamily="34" charset="0"/>
                        </a:rPr>
                      </a:br>
                      <a:r>
                        <a:rPr lang="en-US" sz="900" b="1" i="0" baseline="0">
                          <a:solidFill>
                            <a:schemeClr val="tx1"/>
                          </a:solidFill>
                          <a:latin typeface="Trebuchet MS" panose="020B0703020202090204" pitchFamily="34" charset="0"/>
                          <a:cs typeface="Arial" panose="020B0604020202020204" pitchFamily="34" charset="0"/>
                        </a:rPr>
                        <a:t>1</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13 (41)</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19 (59)</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indent="0" algn="ctr">
                        <a:spcBef>
                          <a:spcPts val="0"/>
                        </a:spcBef>
                        <a:buFont typeface="Arial" panose="020B0604020202020204" pitchFamily="34" charset="0"/>
                        <a:buNone/>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10 (34)</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19 (66)</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3209873707"/>
                  </a:ext>
                </a:extLst>
              </a:tr>
              <a:tr h="54768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1" baseline="0">
                          <a:solidFill>
                            <a:schemeClr val="tx1"/>
                          </a:solidFill>
                          <a:latin typeface="Trebuchet MS" panose="020B0703020202090204" pitchFamily="34" charset="0"/>
                          <a:cs typeface="Arial" panose="020B0604020202020204" pitchFamily="34" charset="0"/>
                        </a:rPr>
                        <a:t>BRCA1/2</a:t>
                      </a:r>
                      <a:r>
                        <a:rPr lang="en-US" sz="900" b="1" i="0" baseline="0">
                          <a:solidFill>
                            <a:schemeClr val="tx1"/>
                          </a:solidFill>
                          <a:latin typeface="Trebuchet MS" panose="020B0703020202090204" pitchFamily="34" charset="0"/>
                          <a:cs typeface="Arial" panose="020B0604020202020204" pitchFamily="34" charset="0"/>
                        </a:rPr>
                        <a:t> mutational status—no. (%)</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Positive</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Negative</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Missing</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4 (13)</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703020202090204" pitchFamily="34" charset="0"/>
                          <a:cs typeface="Arial" panose="020B0604020202020204" pitchFamily="34" charset="0"/>
                        </a:rPr>
                        <a:t>17 (53)</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703020202090204" pitchFamily="34" charset="0"/>
                          <a:cs typeface="Arial" panose="020B0604020202020204" pitchFamily="34" charset="0"/>
                        </a:rPr>
                        <a:t>11 (34)</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5 (17)</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21 (72)</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3 (10)</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41800720"/>
                  </a:ext>
                </a:extLst>
              </a:tr>
              <a:tr h="42862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Original diagnosis of TNBC*—no. (%)</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Yes</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No</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27 (84)</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5 (16)</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23 (79)</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baseline="0">
                          <a:solidFill>
                            <a:schemeClr val="tx1"/>
                          </a:solidFill>
                          <a:latin typeface="Trebuchet MS" panose="020B0703020202090204" pitchFamily="34" charset="0"/>
                          <a:cs typeface="Arial" panose="020B0604020202020204" pitchFamily="34" charset="0"/>
                        </a:rPr>
                        <a:t>6 (21)</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1683529898"/>
                  </a:ext>
                </a:extLst>
              </a:tr>
              <a:tr h="19049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Prior anticancer regimens</a:t>
                      </a:r>
                      <a:r>
                        <a:rPr lang="en-US" sz="900" b="1" i="0" baseline="30000">
                          <a:solidFill>
                            <a:schemeClr val="tx1"/>
                          </a:solidFill>
                          <a:latin typeface="Trebuchet MS" panose="020B0703020202090204" pitchFamily="34" charset="0"/>
                          <a:cs typeface="Arial" panose="020B0604020202020204" pitchFamily="34" charset="0"/>
                        </a:rPr>
                        <a:t>†</a:t>
                      </a:r>
                      <a:r>
                        <a:rPr lang="en-US" sz="900" b="1" i="0" baseline="0">
                          <a:solidFill>
                            <a:schemeClr val="tx1"/>
                          </a:solidFill>
                          <a:latin typeface="Trebuchet MS" panose="020B0703020202090204" pitchFamily="34" charset="0"/>
                          <a:cs typeface="Arial" panose="020B0604020202020204" pitchFamily="34" charset="0"/>
                        </a:rPr>
                        <a:t>—median no. (range)</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703020202090204" pitchFamily="34" charset="0"/>
                          <a:cs typeface="Arial" panose="020B0604020202020204" pitchFamily="34" charset="0"/>
                        </a:rPr>
                        <a:t>5 (2-9)</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baseline="0">
                          <a:solidFill>
                            <a:schemeClr val="tx1"/>
                          </a:solidFill>
                          <a:latin typeface="Trebuchet MS" panose="020B0703020202090204" pitchFamily="34" charset="0"/>
                          <a:cs typeface="Arial" panose="020B0604020202020204" pitchFamily="34" charset="0"/>
                        </a:rPr>
                        <a:t>5 (2-10(</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1381972"/>
                  </a:ext>
                </a:extLst>
              </a:tr>
              <a:tr h="19049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Previous use of checkpoint inhibitors—no. (%)</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900" b="0" i="0" baseline="0">
                          <a:solidFill>
                            <a:schemeClr val="tx1"/>
                          </a:solidFill>
                          <a:latin typeface="Trebuchet MS" panose="020B0703020202090204" pitchFamily="34" charset="0"/>
                          <a:cs typeface="Arial" panose="020B0604020202020204" pitchFamily="34" charset="0"/>
                        </a:rPr>
                        <a:t>12 (38)</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baseline="0">
                          <a:solidFill>
                            <a:schemeClr val="tx1"/>
                          </a:solidFill>
                          <a:latin typeface="Trebuchet MS" panose="020B0703020202090204" pitchFamily="34" charset="0"/>
                          <a:cs typeface="Arial" panose="020B0604020202020204" pitchFamily="34" charset="0"/>
                        </a:rPr>
                        <a:t>14 (48)</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1787562789"/>
                  </a:ext>
                </a:extLst>
              </a:tr>
              <a:tr h="47924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Most common sites of disease</a:t>
                      </a:r>
                      <a:r>
                        <a:rPr lang="en-US" sz="900" b="1" i="0" baseline="30000">
                          <a:solidFill>
                            <a:schemeClr val="tx1"/>
                          </a:solidFill>
                          <a:latin typeface="Trebuchet MS" panose="020B0703020202090204" pitchFamily="34" charset="0"/>
                          <a:cs typeface="Arial" panose="020B0604020202020204" pitchFamily="34" charset="0"/>
                        </a:rPr>
                        <a:t>‡</a:t>
                      </a:r>
                      <a:r>
                        <a:rPr lang="en-US" sz="900" b="1" i="0" baseline="0">
                          <a:solidFill>
                            <a:schemeClr val="tx1"/>
                          </a:solidFill>
                          <a:latin typeface="Trebuchet MS" panose="020B0703020202090204" pitchFamily="34" charset="0"/>
                          <a:cs typeface="Arial" panose="020B0604020202020204" pitchFamily="34" charset="0"/>
                        </a:rPr>
                        <a:t>—no. (%)</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Lung only</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Bone</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900" b="1" i="0" baseline="0">
                          <a:solidFill>
                            <a:schemeClr val="tx1"/>
                          </a:solidFill>
                          <a:latin typeface="Trebuchet MS" panose="020B0703020202090204" pitchFamily="34" charset="0"/>
                          <a:cs typeface="Arial" panose="020B0604020202020204" pitchFamily="34" charset="0"/>
                        </a:rPr>
                        <a:t>Liver</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br>
                        <a:rPr lang="en-US" sz="900" b="0" i="0" baseline="0">
                          <a:solidFill>
                            <a:schemeClr val="tx1"/>
                          </a:solidFill>
                          <a:latin typeface="Trebuchet MS" panose="020B0703020202090204" pitchFamily="34" charset="0"/>
                          <a:cs typeface="Arial" panose="020B0604020202020204" pitchFamily="34" charset="0"/>
                        </a:rPr>
                      </a:b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23 (72)</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14 (44)</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9 (28)</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US" sz="900" b="0" i="0" baseline="0">
                          <a:solidFill>
                            <a:schemeClr val="tx1"/>
                          </a:solidFill>
                          <a:latin typeface="Trebuchet MS" panose="020B0703020202090204" pitchFamily="34" charset="0"/>
                          <a:cs typeface="Arial" panose="020B0604020202020204" pitchFamily="34" charset="0"/>
                        </a:rPr>
                      </a:b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18 (62)</a:t>
                      </a:r>
                      <a:br>
                        <a:rPr lang="en-US" sz="900" b="0" i="0" baseline="0">
                          <a:solidFill>
                            <a:schemeClr val="tx1"/>
                          </a:solidFill>
                          <a:latin typeface="Trebuchet MS" panose="020B0703020202090204" pitchFamily="34" charset="0"/>
                          <a:cs typeface="Arial" panose="020B0604020202020204" pitchFamily="34" charset="0"/>
                        </a:rPr>
                      </a:br>
                      <a:r>
                        <a:rPr lang="en-US" sz="900" b="0" i="0" baseline="0">
                          <a:solidFill>
                            <a:schemeClr val="tx1"/>
                          </a:solidFill>
                          <a:latin typeface="Trebuchet MS" panose="020B0703020202090204" pitchFamily="34" charset="0"/>
                          <a:cs typeface="Arial" panose="020B0604020202020204" pitchFamily="34" charset="0"/>
                        </a:rPr>
                        <a:t>8 (28)</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baseline="0">
                          <a:solidFill>
                            <a:schemeClr val="tx1"/>
                          </a:solidFill>
                          <a:latin typeface="Trebuchet MS" panose="020B0703020202090204" pitchFamily="34" charset="0"/>
                          <a:cs typeface="Arial" panose="020B0604020202020204" pitchFamily="34" charset="0"/>
                        </a:rPr>
                        <a:t>13 (45)</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6315864"/>
                  </a:ext>
                </a:extLst>
              </a:tr>
            </a:tbl>
          </a:graphicData>
        </a:graphic>
      </p:graphicFrame>
    </p:spTree>
    <p:extLst>
      <p:ext uri="{BB962C8B-B14F-4D97-AF65-F5344CB8AC3E}">
        <p14:creationId xmlns:p14="http://schemas.microsoft.com/office/powerpoint/2010/main" val="312020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4C2B38-250E-4F16-8A13-E896D1A818F7}"/>
              </a:ext>
            </a:extLst>
          </p:cNvPr>
          <p:cNvSpPr>
            <a:spLocks noGrp="1"/>
          </p:cNvSpPr>
          <p:nvPr>
            <p:ph idx="1"/>
          </p:nvPr>
        </p:nvSpPr>
        <p:spPr/>
        <p:txBody>
          <a:bodyPr/>
          <a:lstStyle/>
          <a:p>
            <a:endParaRPr lang="en-CA"/>
          </a:p>
          <a:p>
            <a:endParaRPr lang="en-CA"/>
          </a:p>
        </p:txBody>
      </p:sp>
      <p:sp>
        <p:nvSpPr>
          <p:cNvPr id="13" name="Title 12">
            <a:extLst>
              <a:ext uri="{FF2B5EF4-FFF2-40B4-BE49-F238E27FC236}">
                <a16:creationId xmlns:a16="http://schemas.microsoft.com/office/drawing/2014/main" id="{C53E559D-E1B5-4142-B72E-3E7F2C92C43B}"/>
              </a:ext>
            </a:extLst>
          </p:cNvPr>
          <p:cNvSpPr>
            <a:spLocks noGrp="1"/>
          </p:cNvSpPr>
          <p:nvPr>
            <p:ph type="title"/>
          </p:nvPr>
        </p:nvSpPr>
        <p:spPr/>
        <p:txBody>
          <a:bodyPr/>
          <a:lstStyle/>
          <a:p>
            <a:r>
              <a:rPr lang="en-US"/>
              <a:t>ASCENT Subgroup Analysis of Patients with</a:t>
            </a:r>
            <a:br>
              <a:rPr lang="en-US"/>
            </a:br>
            <a:r>
              <a:rPr lang="en-US"/>
              <a:t>Brain Metastases: Patient Disposition</a:t>
            </a:r>
            <a:r>
              <a:rPr lang="en-US" baseline="30000"/>
              <a:t>1</a:t>
            </a:r>
            <a:endParaRPr lang="en-IN" baseline="30000"/>
          </a:p>
        </p:txBody>
      </p:sp>
      <p:sp>
        <p:nvSpPr>
          <p:cNvPr id="4" name="Text Placeholder 3">
            <a:extLst>
              <a:ext uri="{FF2B5EF4-FFF2-40B4-BE49-F238E27FC236}">
                <a16:creationId xmlns:a16="http://schemas.microsoft.com/office/drawing/2014/main" id="{9BB98948-695C-D84E-8486-4B4DCB6B41B7}"/>
              </a:ext>
            </a:extLst>
          </p:cNvPr>
          <p:cNvSpPr>
            <a:spLocks noGrp="1"/>
          </p:cNvSpPr>
          <p:nvPr>
            <p:ph type="body"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30000" noProof="0" err="1">
                <a:ln>
                  <a:noFill/>
                </a:ln>
                <a:solidFill>
                  <a:srgbClr val="54565B"/>
                </a:solidFill>
                <a:effectLst/>
                <a:uLnTx/>
                <a:uFillTx/>
                <a:latin typeface="Trebuchet MS"/>
                <a:ea typeface="+mn-ea"/>
                <a:cs typeface="+mn-cs"/>
              </a:rPr>
              <a:t>a</a:t>
            </a:r>
            <a:r>
              <a:rPr kumimoji="0" lang="en-US" sz="700" b="0" i="0" u="none" strike="noStrike" kern="1600" cap="none" spc="0" normalizeH="0" baseline="0" noProof="0" err="1">
                <a:ln>
                  <a:noFill/>
                </a:ln>
                <a:solidFill>
                  <a:srgbClr val="54565B"/>
                </a:solidFill>
                <a:effectLst/>
                <a:uLnTx/>
                <a:uFillTx/>
                <a:latin typeface="Trebuchet MS"/>
                <a:ea typeface="+mn-ea"/>
                <a:cs typeface="+mn-cs"/>
              </a:rPr>
              <a:t>All</a:t>
            </a:r>
            <a:r>
              <a:rPr kumimoji="0" lang="en-US" sz="700" b="0" i="0" u="none" strike="noStrike" kern="1600" cap="none" spc="0" normalizeH="0" baseline="0" noProof="0">
                <a:ln>
                  <a:noFill/>
                </a:ln>
                <a:solidFill>
                  <a:srgbClr val="54565B"/>
                </a:solidFill>
                <a:effectLst/>
                <a:uLnTx/>
                <a:uFillTx/>
                <a:latin typeface="Trebuchet MS"/>
                <a:ea typeface="+mn-ea"/>
                <a:cs typeface="+mn-cs"/>
              </a:rPr>
              <a:t> patients who received ≥1 dose of study treatment;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b</a:t>
            </a:r>
            <a:r>
              <a:rPr kumimoji="0" lang="en-US" sz="700" b="0" i="0" u="none" strike="noStrike" kern="1600" cap="none" spc="0" normalizeH="0" baseline="0" noProof="0" err="1">
                <a:ln>
                  <a:noFill/>
                </a:ln>
                <a:solidFill>
                  <a:srgbClr val="54565B"/>
                </a:solidFill>
                <a:effectLst/>
                <a:uLnTx/>
                <a:uFillTx/>
                <a:latin typeface="Trebuchet MS"/>
                <a:ea typeface="+mn-ea"/>
                <a:cs typeface="+mn-cs"/>
              </a:rPr>
              <a:t>One</a:t>
            </a:r>
            <a:r>
              <a:rPr kumimoji="0" lang="en-US" sz="700" b="0" i="0" u="none" strike="noStrike" kern="1600" cap="none" spc="0" normalizeH="0" baseline="0" noProof="0">
                <a:ln>
                  <a:noFill/>
                </a:ln>
                <a:solidFill>
                  <a:srgbClr val="54565B"/>
                </a:solidFill>
                <a:effectLst/>
                <a:uLnTx/>
                <a:uFillTx/>
                <a:latin typeface="Trebuchet MS"/>
                <a:ea typeface="+mn-ea"/>
                <a:cs typeface="+mn-cs"/>
              </a:rPr>
              <a:t> patient in the SG arm discontinued due to sepsis and thrombocytopenia (considered treatment‑related) and 1 patient in the TPC arm due to fatigue (considered possibly treatment‑related); </a:t>
            </a:r>
            <a:r>
              <a:rPr kumimoji="0" lang="en-US" sz="700" b="0" i="0" u="none" strike="noStrike" kern="1600" cap="none" spc="0" normalizeH="0" baseline="30000" noProof="0" err="1">
                <a:ln>
                  <a:noFill/>
                </a:ln>
                <a:solidFill>
                  <a:srgbClr val="54565B"/>
                </a:solidFill>
                <a:effectLst/>
                <a:uLnTx/>
                <a:uFillTx/>
                <a:latin typeface="Trebuchet MS"/>
                <a:ea typeface="+mn-ea"/>
                <a:cs typeface="+mn-cs"/>
              </a:rPr>
              <a:t>c</a:t>
            </a:r>
            <a:r>
              <a:rPr kumimoji="0" lang="en-US" sz="700" b="0" i="0" u="none" strike="noStrike" kern="1600" cap="none" spc="0" normalizeH="0" baseline="0" noProof="0" err="1">
                <a:ln>
                  <a:noFill/>
                </a:ln>
                <a:solidFill>
                  <a:srgbClr val="54565B"/>
                </a:solidFill>
                <a:effectLst/>
                <a:uLnTx/>
                <a:uFillTx/>
                <a:latin typeface="Trebuchet MS"/>
                <a:ea typeface="+mn-ea"/>
                <a:cs typeface="+mn-cs"/>
              </a:rPr>
              <a:t>Due</a:t>
            </a:r>
            <a:r>
              <a:rPr kumimoji="0" lang="en-US" sz="700" b="0" i="0" u="none" strike="noStrike" kern="1600" cap="none" spc="0" normalizeH="0" baseline="0" noProof="0">
                <a:ln>
                  <a:noFill/>
                </a:ln>
                <a:solidFill>
                  <a:srgbClr val="54565B"/>
                </a:solidFill>
                <a:effectLst/>
                <a:uLnTx/>
                <a:uFillTx/>
                <a:latin typeface="Trebuchet MS"/>
                <a:ea typeface="+mn-ea"/>
                <a:cs typeface="+mn-cs"/>
              </a:rPr>
              <a:t> to treatment delay &gt;3 weeks. </a:t>
            </a:r>
            <a:endParaRPr kumimoji="0" lang="en-US" sz="700" b="0" i="0" u="none" strike="noStrike" kern="1600" cap="none" spc="0" normalizeH="0" baseline="0" noProof="0">
              <a:ln>
                <a:noFill/>
              </a:ln>
              <a:solidFill>
                <a:srgbClr val="54565B"/>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0" noProof="0">
                <a:ln>
                  <a:noFill/>
                </a:ln>
                <a:solidFill>
                  <a:srgbClr val="54565B"/>
                </a:solidFill>
                <a:effectLst/>
                <a:uLnTx/>
                <a:uFillTx/>
                <a:latin typeface="Trebuchet MS"/>
                <a:ea typeface="+mn-ea"/>
                <a:cs typeface="+mn-cs"/>
              </a:rPr>
              <a:t>no., number; SG, </a:t>
            </a:r>
            <a:r>
              <a:rPr kumimoji="0" lang="en-US" sz="700" b="0" i="0" u="none" strike="noStrike" kern="1600" cap="none" spc="0" normalizeH="0" baseline="0" noProof="0" err="1">
                <a:ln>
                  <a:noFill/>
                </a:ln>
                <a:solidFill>
                  <a:srgbClr val="54565B"/>
                </a:solidFill>
                <a:effectLst/>
                <a:uLnTx/>
                <a:uFillTx/>
                <a:latin typeface="Trebuchet MS"/>
                <a:ea typeface="+mn-ea"/>
                <a:cs typeface="+mn-cs"/>
              </a:rPr>
              <a:t>sacituzumab</a:t>
            </a:r>
            <a:r>
              <a:rPr kumimoji="0" lang="en-US" sz="700" b="0" i="0" u="none" strike="noStrike" kern="1600" cap="none" spc="0" normalizeH="0" baseline="0" noProof="0">
                <a:ln>
                  <a:noFill/>
                </a:ln>
                <a:solidFill>
                  <a:srgbClr val="54565B"/>
                </a:solidFill>
                <a:effectLst/>
                <a:uLnTx/>
                <a:uFillTx/>
                <a:latin typeface="Trebuchet MS"/>
                <a:ea typeface="+mn-ea"/>
                <a:cs typeface="+mn-cs"/>
              </a:rPr>
              <a:t> </a:t>
            </a:r>
            <a:r>
              <a:rPr kumimoji="0" lang="en-US" sz="700" b="0" i="0" u="none" strike="noStrike" kern="1600" cap="none" spc="0" normalizeH="0" baseline="0" noProof="0" err="1">
                <a:ln>
                  <a:noFill/>
                </a:ln>
                <a:solidFill>
                  <a:srgbClr val="54565B"/>
                </a:solidFill>
                <a:effectLst/>
                <a:uLnTx/>
                <a:uFillTx/>
                <a:latin typeface="Trebuchet MS"/>
                <a:ea typeface="+mn-ea"/>
                <a:cs typeface="+mn-cs"/>
              </a:rPr>
              <a:t>govitecan</a:t>
            </a:r>
            <a:r>
              <a:rPr kumimoji="0" lang="en-US" sz="700" b="0" i="0" u="none" strike="noStrike" kern="1600" cap="none" spc="0" normalizeH="0" baseline="0" noProof="0">
                <a:ln>
                  <a:noFill/>
                </a:ln>
                <a:solidFill>
                  <a:srgbClr val="54565B"/>
                </a:solidFill>
                <a:effectLst/>
                <a:uLnTx/>
                <a:uFillTx/>
                <a:latin typeface="Trebuchet MS"/>
                <a:ea typeface="+mn-ea"/>
                <a:cs typeface="+mn-cs"/>
              </a:rPr>
              <a:t>; TPC, treatment of physician’s choice. </a:t>
            </a:r>
            <a:endParaRPr kumimoji="0" lang="en-US" sz="700" b="0" i="0" u="none" strike="noStrike" kern="1600" cap="none" spc="0" normalizeH="0" baseline="0" noProof="0">
              <a:ln>
                <a:noFill/>
              </a:ln>
              <a:solidFill>
                <a:srgbClr val="54565B"/>
              </a:solidFill>
              <a:effectLst/>
              <a:uLnTx/>
              <a:uFillTx/>
              <a:latin typeface="Trebuchet MS" panose="020B0603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700" b="0" i="0" u="none" strike="noStrike" kern="1600" cap="none" spc="0" normalizeH="0" baseline="0" noProof="0">
                <a:ln>
                  <a:noFill/>
                </a:ln>
                <a:solidFill>
                  <a:srgbClr val="54565B"/>
                </a:solidFill>
                <a:effectLst/>
                <a:uLnTx/>
                <a:uFillTx/>
                <a:latin typeface="Trebuchet MS"/>
                <a:ea typeface="+mn-ea"/>
                <a:cs typeface="+mn-cs"/>
              </a:rPr>
              <a:t>1. </a:t>
            </a:r>
            <a:r>
              <a:rPr kumimoji="0" lang="en-CA" sz="700" b="0" i="0" u="none" strike="noStrike" kern="1600" cap="none" spc="0" normalizeH="0" baseline="0" noProof="0" err="1">
                <a:ln>
                  <a:noFill/>
                </a:ln>
                <a:solidFill>
                  <a:srgbClr val="54565B"/>
                </a:solidFill>
                <a:effectLst/>
                <a:uLnTx/>
                <a:uFillTx/>
                <a:latin typeface="Trebuchet MS"/>
                <a:ea typeface="+mn-ea"/>
                <a:cs typeface="+mn-cs"/>
              </a:rPr>
              <a:t>Dieras</a:t>
            </a:r>
            <a:r>
              <a:rPr kumimoji="0" lang="en-CA" sz="700" b="0" i="0" u="none" strike="noStrike" kern="1600" cap="none" spc="0" normalizeH="0" baseline="0" noProof="0">
                <a:ln>
                  <a:noFill/>
                </a:ln>
                <a:solidFill>
                  <a:srgbClr val="54565B"/>
                </a:solidFill>
                <a:effectLst/>
                <a:uLnTx/>
                <a:uFillTx/>
                <a:latin typeface="Trebuchet MS"/>
                <a:ea typeface="+mn-ea"/>
                <a:cs typeface="+mn-cs"/>
              </a:rPr>
              <a:t> V, et al. Cancer Res, 2021;81(4): PD13-07. </a:t>
            </a:r>
          </a:p>
        </p:txBody>
      </p:sp>
      <p:graphicFrame>
        <p:nvGraphicFramePr>
          <p:cNvPr id="8" name="Table 7">
            <a:extLst>
              <a:ext uri="{FF2B5EF4-FFF2-40B4-BE49-F238E27FC236}">
                <a16:creationId xmlns:a16="http://schemas.microsoft.com/office/drawing/2014/main" id="{50D05BFF-5B17-E946-B32C-B5298402AC78}"/>
              </a:ext>
            </a:extLst>
          </p:cNvPr>
          <p:cNvGraphicFramePr>
            <a:graphicFrameLocks noGrp="1"/>
          </p:cNvGraphicFramePr>
          <p:nvPr/>
        </p:nvGraphicFramePr>
        <p:xfrm>
          <a:off x="358282" y="1314291"/>
          <a:ext cx="11273329" cy="3657600"/>
        </p:xfrm>
        <a:graphic>
          <a:graphicData uri="http://schemas.openxmlformats.org/drawingml/2006/table">
            <a:tbl>
              <a:tblPr firstRow="1" bandRow="1">
                <a:tableStyleId>{7DF18680-E054-41AD-8BC1-D1AEF772440D}</a:tableStyleId>
              </a:tblPr>
              <a:tblGrid>
                <a:gridCol w="6196560">
                  <a:extLst>
                    <a:ext uri="{9D8B030D-6E8A-4147-A177-3AD203B41FA5}">
                      <a16:colId xmlns:a16="http://schemas.microsoft.com/office/drawing/2014/main" val="266838461"/>
                    </a:ext>
                  </a:extLst>
                </a:gridCol>
                <a:gridCol w="2501060">
                  <a:extLst>
                    <a:ext uri="{9D8B030D-6E8A-4147-A177-3AD203B41FA5}">
                      <a16:colId xmlns:a16="http://schemas.microsoft.com/office/drawing/2014/main" val="2936336449"/>
                    </a:ext>
                  </a:extLst>
                </a:gridCol>
                <a:gridCol w="2575709">
                  <a:extLst>
                    <a:ext uri="{9D8B030D-6E8A-4147-A177-3AD203B41FA5}">
                      <a16:colId xmlns:a16="http://schemas.microsoft.com/office/drawing/2014/main" val="3676844953"/>
                    </a:ext>
                  </a:extLst>
                </a:gridCol>
              </a:tblGrid>
              <a:tr h="210827">
                <a:tc>
                  <a:txBody>
                    <a:bodyPr/>
                    <a:lstStyle/>
                    <a:p>
                      <a:pPr marL="0" marR="0" lvl="1"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bg1"/>
                          </a:solidFill>
                          <a:latin typeface="Trebuchet MS" panose="020B0703020202090204" pitchFamily="34" charset="0"/>
                          <a:cs typeface="Arial" panose="020B0604020202020204" pitchFamily="34" charset="0"/>
                        </a:rPr>
                        <a:t>Brain metastases-positive population</a:t>
                      </a:r>
                    </a:p>
                  </a:txBody>
                  <a:tcPr anchor="ctr">
                    <a:lnL w="12700" cmpd="sng">
                      <a:noFill/>
                    </a:lnL>
                    <a:lnR w="9525"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spcBef>
                          <a:spcPts val="0"/>
                        </a:spcBef>
                      </a:pPr>
                      <a:r>
                        <a:rPr lang="en-US" sz="1400" b="1" kern="1200">
                          <a:solidFill>
                            <a:schemeClr val="bg1"/>
                          </a:solidFill>
                          <a:latin typeface="Trebuchet MS" panose="020B0703020202090204" pitchFamily="34" charset="0"/>
                          <a:ea typeface="+mn-ea"/>
                          <a:cs typeface="Arial" panose="020B0604020202020204" pitchFamily="34" charset="0"/>
                        </a:rPr>
                        <a:t>SG (n = 32)</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55A2A8"/>
                    </a:solidFill>
                  </a:tcPr>
                </a:tc>
                <a:tc>
                  <a:txBody>
                    <a:bodyPr/>
                    <a:lstStyle/>
                    <a:p>
                      <a:pPr algn="ctr">
                        <a:spcBef>
                          <a:spcPts val="0"/>
                        </a:spcBef>
                      </a:pPr>
                      <a:r>
                        <a:rPr lang="en-US" sz="1400">
                          <a:solidFill>
                            <a:schemeClr val="bg1"/>
                          </a:solidFill>
                          <a:latin typeface="Trebuchet MS" panose="020B0703020202090204" pitchFamily="34" charset="0"/>
                          <a:cs typeface="Arial" panose="020B0604020202020204" pitchFamily="34" charset="0"/>
                        </a:rPr>
                        <a:t>TPC (n = 29)</a:t>
                      </a:r>
                    </a:p>
                  </a:txBody>
                  <a:tcPr anchor="ctr">
                    <a:lnL w="9525" cap="flat" cmpd="sng" algn="ctr">
                      <a:solidFill>
                        <a:schemeClr val="bg1"/>
                      </a:solidFill>
                      <a:prstDash val="solid"/>
                      <a:round/>
                      <a:headEnd type="none" w="med" len="med"/>
                      <a:tailEnd type="none" w="med" len="med"/>
                    </a:lnL>
                    <a:lnR w="12700" cmpd="sng">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96999F"/>
                    </a:solidFill>
                  </a:tcPr>
                </a:tc>
                <a:extLst>
                  <a:ext uri="{0D108BD9-81ED-4DB2-BD59-A6C34878D82A}">
                    <a16:rowId xmlns:a16="http://schemas.microsoft.com/office/drawing/2014/main" val="3075070291"/>
                  </a:ext>
                </a:extLst>
              </a:tr>
              <a:tr h="210827">
                <a:tc>
                  <a:txBody>
                    <a:bodyPr/>
                    <a:lstStyle/>
                    <a:p>
                      <a:pPr marL="0" marR="0" lvl="1"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Randomized—no.</a:t>
                      </a:r>
                      <a:endParaRPr lang="en-US" sz="1400" b="1" i="0" strike="noStrike" baseline="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32</a:t>
                      </a: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29</a:t>
                      </a:r>
                    </a:p>
                  </a:txBody>
                  <a:tcPr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66820461"/>
                  </a:ext>
                </a:extLst>
              </a:tr>
              <a:tr h="210827">
                <a:tc>
                  <a:txBody>
                    <a:bodyPr/>
                    <a:lstStyle/>
                    <a:p>
                      <a:pPr marL="6350"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Randomized (not treated)—no. (%)</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2 (6)</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6 (21)</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2799440178"/>
                  </a:ext>
                </a:extLst>
              </a:tr>
              <a:tr h="210827">
                <a:tc>
                  <a:txBody>
                    <a:bodyPr/>
                    <a:lstStyle/>
                    <a:p>
                      <a:pPr marL="6350"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Safety population (treated)</a:t>
                      </a:r>
                      <a:r>
                        <a:rPr lang="en-US" sz="1400" b="1" i="0" baseline="30000">
                          <a:solidFill>
                            <a:schemeClr val="tx1"/>
                          </a:solidFill>
                          <a:latin typeface="Trebuchet MS" panose="020B0703020202090204" pitchFamily="34" charset="0"/>
                          <a:cs typeface="Arial" panose="020B0604020202020204" pitchFamily="34" charset="0"/>
                        </a:rPr>
                        <a:t>a</a:t>
                      </a:r>
                      <a:r>
                        <a:rPr lang="en-US" sz="1400" b="1" i="0" baseline="0">
                          <a:solidFill>
                            <a:schemeClr val="tx1"/>
                          </a:solidFill>
                          <a:latin typeface="Trebuchet MS" panose="020B0703020202090204" pitchFamily="34" charset="0"/>
                          <a:cs typeface="Arial" panose="020B0604020202020204" pitchFamily="34" charset="0"/>
                        </a:rPr>
                        <a:t>—no. (%)</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30 (94)</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23 (79)</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7387176"/>
                  </a:ext>
                </a:extLst>
              </a:tr>
              <a:tr h="210827">
                <a:tc>
                  <a:txBody>
                    <a:bodyPr/>
                    <a:lstStyle/>
                    <a:p>
                      <a:pPr marL="0" marR="0" lvl="1"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Remain on treatment—no. (%)</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2 (6)</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0</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9EA"/>
                    </a:solidFill>
                  </a:tcPr>
                </a:tc>
                <a:extLst>
                  <a:ext uri="{0D108BD9-81ED-4DB2-BD59-A6C34878D82A}">
                    <a16:rowId xmlns:a16="http://schemas.microsoft.com/office/drawing/2014/main" val="3209873707"/>
                  </a:ext>
                </a:extLst>
              </a:tr>
              <a:tr h="210827">
                <a:tc>
                  <a:txBody>
                    <a:bodyPr/>
                    <a:lstStyle/>
                    <a:p>
                      <a:pPr marL="0" marR="0" lvl="1"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Discontinued treatment—no. (%)</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28 (88)</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baseline="0">
                          <a:solidFill>
                            <a:schemeClr val="tx1"/>
                          </a:solidFill>
                          <a:latin typeface="Trebuchet MS" panose="020B0703020202090204" pitchFamily="34" charset="0"/>
                          <a:cs typeface="Arial" panose="020B0604020202020204" pitchFamily="34" charset="0"/>
                        </a:rPr>
                        <a:t>23 (79)</a:t>
                      </a:r>
                    </a:p>
                  </a:txBody>
                  <a:tcPr anchor="ctr">
                    <a:lnL w="12700" cmpd="sng">
                      <a:noFill/>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41800720"/>
                  </a:ext>
                </a:extLst>
              </a:tr>
              <a:tr h="210827">
                <a:tc>
                  <a:txBody>
                    <a:bodyPr/>
                    <a:lstStyle/>
                    <a:p>
                      <a:pPr marL="171450" marR="0" lvl="2" indent="0" algn="l" defTabSz="914400" rtl="0" eaLnBrk="1" fontAlgn="auto" latinLnBrk="0" hangingPunct="1">
                        <a:lnSpc>
                          <a:spcPct val="100000"/>
                        </a:lnSpc>
                        <a:spcBef>
                          <a:spcPts val="300"/>
                        </a:spcBef>
                        <a:spcAft>
                          <a:spcPts val="0"/>
                        </a:spcAft>
                        <a:buClrTx/>
                        <a:buSzTx/>
                        <a:buFontTx/>
                        <a:buNone/>
                        <a:tabLst/>
                        <a:defRPr/>
                      </a:pPr>
                      <a:r>
                        <a:rPr lang="en-CA" sz="1400" b="1" i="0" baseline="0">
                          <a:solidFill>
                            <a:schemeClr val="tx1"/>
                          </a:solidFill>
                          <a:latin typeface="Trebuchet MS" panose="020B0703020202090204" pitchFamily="34" charset="0"/>
                          <a:cs typeface="Arial" panose="020B0604020202020204" pitchFamily="34" charset="0"/>
                        </a:rPr>
                        <a:t>Disease progression</a:t>
                      </a:r>
                      <a:endParaRPr lang="en-US" sz="1400" b="1" i="0" baseline="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23 (72)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baseline="0">
                          <a:solidFill>
                            <a:schemeClr val="tx1"/>
                          </a:solidFill>
                          <a:latin typeface="Trebuchet MS" panose="020B0703020202090204" pitchFamily="34" charset="0"/>
                          <a:cs typeface="Arial" panose="020B0604020202020204" pitchFamily="34" charset="0"/>
                        </a:rPr>
                        <a:t>18 (62)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97020825"/>
                  </a:ext>
                </a:extLst>
              </a:tr>
              <a:tr h="210827">
                <a:tc>
                  <a:txBody>
                    <a:bodyPr/>
                    <a:lstStyle/>
                    <a:p>
                      <a:pPr marL="180975"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Adverse event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4 (13)</a:t>
                      </a:r>
                      <a:r>
                        <a:rPr lang="en-US" sz="1400" baseline="30000">
                          <a:latin typeface="Trebuchet MS" panose="020B0603020202020204" pitchFamily="34" charset="0"/>
                        </a:rPr>
                        <a:t>b</a:t>
                      </a:r>
                      <a:endParaRPr lang="en-US" sz="1400" b="0" i="0" baseline="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baseline="0">
                          <a:solidFill>
                            <a:schemeClr val="tx1"/>
                          </a:solidFill>
                          <a:latin typeface="Trebuchet MS" panose="020B0703020202090204" pitchFamily="34" charset="0"/>
                          <a:cs typeface="Arial" panose="020B0604020202020204" pitchFamily="34" charset="0"/>
                        </a:rPr>
                        <a:t>1 (3)</a:t>
                      </a:r>
                      <a:r>
                        <a:rPr lang="en-US" sz="1400" baseline="30000">
                          <a:latin typeface="Trebuchet MS" panose="020B0603020202020204" pitchFamily="34" charset="0"/>
                        </a:rPr>
                        <a:t>b</a:t>
                      </a:r>
                      <a:endParaRPr lang="en-US" sz="1400" b="0" i="0" baseline="3000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57640540"/>
                  </a:ext>
                </a:extLst>
              </a:tr>
              <a:tr h="210827">
                <a:tc>
                  <a:txBody>
                    <a:bodyPr/>
                    <a:lstStyle/>
                    <a:p>
                      <a:pPr marL="180975"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Withdrawal of consent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1 (3)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baseline="0">
                          <a:solidFill>
                            <a:schemeClr val="tx1"/>
                          </a:solidFill>
                          <a:latin typeface="Trebuchet MS" panose="020B0703020202090204" pitchFamily="34" charset="0"/>
                          <a:cs typeface="Arial" panose="020B0604020202020204" pitchFamily="34" charset="0"/>
                        </a:rPr>
                        <a:t>1 (3)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7031697"/>
                  </a:ext>
                </a:extLst>
              </a:tr>
              <a:tr h="0">
                <a:tc>
                  <a:txBody>
                    <a:bodyPr/>
                    <a:lstStyle/>
                    <a:p>
                      <a:pPr marL="180975"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Investigator decision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i="0" baseline="0">
                          <a:solidFill>
                            <a:schemeClr val="tx1"/>
                          </a:solidFill>
                          <a:latin typeface="Trebuchet MS" panose="020B0703020202090204" pitchFamily="34" charset="0"/>
                          <a:cs typeface="Arial" panose="020B0604020202020204" pitchFamily="34" charset="0"/>
                        </a:rPr>
                        <a:t>1 (3)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45972262"/>
                  </a:ext>
                </a:extLst>
              </a:tr>
              <a:tr h="210827">
                <a:tc>
                  <a:txBody>
                    <a:bodyPr/>
                    <a:lstStyle/>
                    <a:p>
                      <a:pPr marL="180975"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Death</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45537991"/>
                  </a:ext>
                </a:extLst>
              </a:tr>
              <a:tr h="210827">
                <a:tc>
                  <a:txBody>
                    <a:bodyPr/>
                    <a:lstStyle/>
                    <a:p>
                      <a:pPr marL="180975" marR="0" lvl="2" indent="0" algn="l" defTabSz="914400" rtl="0" eaLnBrk="1" fontAlgn="auto" latinLnBrk="0" hangingPunct="1">
                        <a:lnSpc>
                          <a:spcPct val="100000"/>
                        </a:lnSpc>
                        <a:spcBef>
                          <a:spcPts val="300"/>
                        </a:spcBef>
                        <a:spcAft>
                          <a:spcPts val="0"/>
                        </a:spcAft>
                        <a:buClrTx/>
                        <a:buSzTx/>
                        <a:buFontTx/>
                        <a:buNone/>
                        <a:tabLst/>
                        <a:defRPr/>
                      </a:pPr>
                      <a:r>
                        <a:rPr lang="en-US" sz="1400" b="1" i="0" baseline="0">
                          <a:solidFill>
                            <a:schemeClr val="tx1"/>
                          </a:solidFill>
                          <a:latin typeface="Trebuchet MS" panose="020B0703020202090204" pitchFamily="34" charset="0"/>
                          <a:cs typeface="Arial" panose="020B0604020202020204" pitchFamily="34" charset="0"/>
                        </a:rPr>
                        <a:t>Other</a:t>
                      </a:r>
                    </a:p>
                  </a:txBody>
                  <a:tcPr anchor="ct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ctr" defTabSz="914400" rtl="0" eaLnBrk="1" fontAlgn="auto" latinLnBrk="0" hangingPunct="1">
                        <a:lnSpc>
                          <a:spcPct val="100000"/>
                        </a:lnSpc>
                        <a:spcBef>
                          <a:spcPts val="300"/>
                        </a:spcBef>
                        <a:spcAft>
                          <a:spcPts val="0"/>
                        </a:spcAft>
                        <a:buClrTx/>
                        <a:buSzTx/>
                        <a:buFontTx/>
                        <a:buNone/>
                        <a:tabLst/>
                        <a:defRPr/>
                      </a:pPr>
                      <a:r>
                        <a:rPr lang="en-US" sz="1400" b="0" i="0" baseline="0">
                          <a:solidFill>
                            <a:schemeClr val="tx1"/>
                          </a:solidFill>
                          <a:latin typeface="Trebuchet MS" panose="020B0703020202090204" pitchFamily="34" charset="0"/>
                          <a:cs typeface="Arial" panose="020B0604020202020204" pitchFamily="34" charset="0"/>
                        </a:rPr>
                        <a:t>0</a:t>
                      </a:r>
                    </a:p>
                  </a:txBody>
                  <a:tcPr anchor="ct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spcBef>
                          <a:spcPts val="0"/>
                        </a:spcBef>
                        <a:buFont typeface="Arial" panose="020B0604020202020204" pitchFamily="34" charset="0"/>
                        <a:buNone/>
                      </a:pPr>
                      <a:r>
                        <a:rPr lang="en-US" sz="1400" b="0" i="0" baseline="0">
                          <a:solidFill>
                            <a:schemeClr val="tx1"/>
                          </a:solidFill>
                          <a:latin typeface="Trebuchet MS" panose="020B0703020202090204" pitchFamily="34" charset="0"/>
                          <a:cs typeface="Arial" panose="020B0604020202020204" pitchFamily="34" charset="0"/>
                        </a:rPr>
                        <a:t>2 (7)</a:t>
                      </a:r>
                      <a:r>
                        <a:rPr lang="en-US" sz="1400" baseline="30000">
                          <a:latin typeface="Trebuchet MS" panose="020B0603020202020204" pitchFamily="34" charset="0"/>
                        </a:rPr>
                        <a:t>c</a:t>
                      </a:r>
                      <a:endParaRPr lang="en-US" sz="1400" b="0" i="0" baseline="30000">
                        <a:solidFill>
                          <a:schemeClr val="tx1"/>
                        </a:solidFill>
                        <a:latin typeface="Trebuchet MS" panose="020B070302020209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2076949"/>
                  </a:ext>
                </a:extLst>
              </a:tr>
            </a:tbl>
          </a:graphicData>
        </a:graphic>
      </p:graphicFrame>
      <p:sp>
        <p:nvSpPr>
          <p:cNvPr id="10" name="TextBox 9">
            <a:extLst>
              <a:ext uri="{FF2B5EF4-FFF2-40B4-BE49-F238E27FC236}">
                <a16:creationId xmlns:a16="http://schemas.microsoft.com/office/drawing/2014/main" id="{597DA4B5-8045-423C-BA74-515EDEE2E32D}"/>
              </a:ext>
            </a:extLst>
          </p:cNvPr>
          <p:cNvSpPr txBox="1"/>
          <p:nvPr/>
        </p:nvSpPr>
        <p:spPr>
          <a:xfrm>
            <a:off x="363611" y="5207757"/>
            <a:ext cx="11268000" cy="738664"/>
          </a:xfrm>
          <a:prstGeom prst="rect">
            <a:avLst/>
          </a:prstGeom>
          <a:solidFill>
            <a:schemeClr val="tx1">
              <a:lumMod val="20000"/>
              <a:lumOff val="80000"/>
              <a:alpha val="45000"/>
            </a:schemeClr>
          </a:solidFill>
        </p:spPr>
        <p:txBody>
          <a:bodyPr wrap="square" lIns="91440" tIns="45720" rIns="91440" bIns="45720" anchor="t">
            <a:spAutoFit/>
          </a:bodyPr>
          <a:lstStyle/>
          <a:p>
            <a:pPr marL="0" marR="0" lvl="1" indent="0" algn="ctr" defTabSz="914400" rtl="0" eaLnBrk="1" fontAlgn="auto" latinLnBrk="0" hangingPunct="1">
              <a:lnSpc>
                <a:spcPct val="100000"/>
              </a:lnSpc>
              <a:spcBef>
                <a:spcPts val="0"/>
              </a:spcBef>
              <a:spcAft>
                <a:spcPts val="0"/>
              </a:spcAft>
              <a:buClr>
                <a:srgbClr val="203661"/>
              </a:buClr>
              <a:buSzTx/>
              <a:buFontTx/>
              <a:buNone/>
              <a:tabLst/>
              <a:defRPr/>
            </a:pPr>
            <a:r>
              <a:rPr kumimoji="0" lang="en-US" sz="1400" b="1" i="0" u="none" strike="noStrike" kern="1200" cap="none" spc="0" normalizeH="0" baseline="0" noProof="0">
                <a:ln>
                  <a:noFill/>
                </a:ln>
                <a:solidFill>
                  <a:srgbClr val="C00000"/>
                </a:solidFill>
                <a:effectLst/>
                <a:uLnTx/>
                <a:uFillTx/>
                <a:latin typeface="Trebuchet MS"/>
                <a:ea typeface="+mn-ea"/>
                <a:cs typeface="Arial"/>
              </a:rPr>
              <a:t>At the data cutoff, 2 patients (6%) with brain metastases treated with SG are continuing treatment for 16.2 months and 6.3 months; no patients remain on treatment in the TPC arm</a:t>
            </a:r>
          </a:p>
          <a:p>
            <a:pPr marL="0" marR="0" lvl="1" indent="0" algn="ctr" defTabSz="914400" rtl="0" eaLnBrk="1" fontAlgn="auto" latinLnBrk="0" hangingPunct="1">
              <a:lnSpc>
                <a:spcPct val="100000"/>
              </a:lnSpc>
              <a:spcBef>
                <a:spcPts val="0"/>
              </a:spcBef>
              <a:spcAft>
                <a:spcPts val="0"/>
              </a:spcAft>
              <a:buClr>
                <a:srgbClr val="203661"/>
              </a:buClr>
              <a:buSzTx/>
              <a:buFontTx/>
              <a:buNone/>
              <a:tabLst/>
              <a:defRPr/>
            </a:pPr>
            <a:r>
              <a:rPr kumimoji="0" lang="en-US" sz="1400" b="1" i="0" u="none" strike="noStrike" kern="1200" cap="none" spc="0" normalizeH="0" baseline="0" noProof="0">
                <a:ln>
                  <a:noFill/>
                </a:ln>
                <a:solidFill>
                  <a:srgbClr val="C00000"/>
                </a:solidFill>
                <a:effectLst/>
                <a:uLnTx/>
                <a:uFillTx/>
                <a:latin typeface="Trebuchet MS"/>
                <a:ea typeface="+mn-ea"/>
                <a:cs typeface="Arial"/>
              </a:rPr>
              <a:t>Primary reasons for discontinuation (SG vs TPC) were disease progression (72% vs 62%) and adverse events (13% vs 3%)</a:t>
            </a:r>
            <a:r>
              <a:rPr kumimoji="0" lang="en-US" sz="1400" b="1" i="0" u="none" strike="noStrike" kern="1200" cap="none" spc="0" normalizeH="0" baseline="30000" noProof="0">
                <a:ln>
                  <a:noFill/>
                </a:ln>
                <a:solidFill>
                  <a:srgbClr val="C00000"/>
                </a:solidFill>
                <a:effectLst/>
                <a:uLnTx/>
                <a:uFillTx/>
                <a:latin typeface="Trebuchet MS"/>
                <a:ea typeface="+mn-ea"/>
                <a:cs typeface="Arial"/>
              </a:rPr>
              <a:t>1</a:t>
            </a:r>
          </a:p>
        </p:txBody>
      </p:sp>
    </p:spTree>
    <p:extLst>
      <p:ext uri="{BB962C8B-B14F-4D97-AF65-F5344CB8AC3E}">
        <p14:creationId xmlns:p14="http://schemas.microsoft.com/office/powerpoint/2010/main" val="240022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0F3EBD-AE5B-4105-AF8B-E97BA316F7A3}"/>
              </a:ext>
            </a:extLst>
          </p:cNvPr>
          <p:cNvSpPr>
            <a:spLocks noGrp="1"/>
          </p:cNvSpPr>
          <p:nvPr>
            <p:ph type="title"/>
          </p:nvPr>
        </p:nvSpPr>
        <p:spPr/>
        <p:txBody>
          <a:bodyPr/>
          <a:lstStyle/>
          <a:p>
            <a:r>
              <a:rPr lang="en-US"/>
              <a:t>ASCENT Subgroup Analysis of Patients with Brain Metastases: Responses</a:t>
            </a:r>
            <a:r>
              <a:rPr lang="en-US" baseline="30000"/>
              <a:t>1</a:t>
            </a:r>
            <a:endParaRPr lang="en-IN" baseline="30000"/>
          </a:p>
        </p:txBody>
      </p:sp>
      <p:sp>
        <p:nvSpPr>
          <p:cNvPr id="15" name="Text Placeholder 14">
            <a:extLst>
              <a:ext uri="{FF2B5EF4-FFF2-40B4-BE49-F238E27FC236}">
                <a16:creationId xmlns:a16="http://schemas.microsoft.com/office/drawing/2014/main" id="{F4F4D51E-DE4B-49BD-8F9F-456F60033B61}"/>
              </a:ext>
            </a:extLst>
          </p:cNvPr>
          <p:cNvSpPr>
            <a:spLocks noGrp="1"/>
          </p:cNvSpPr>
          <p:nvPr>
            <p:ph type="body" sz="quarter" idx="13"/>
          </p:nvPr>
        </p:nvSpPr>
        <p:spPr>
          <a:xfrm>
            <a:off x="568793" y="5964198"/>
            <a:ext cx="10789164" cy="704449"/>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aseline="30000">
                <a:solidFill>
                  <a:srgbClr val="54565B"/>
                </a:solidFill>
                <a:latin typeface="Trebuchet MS"/>
                <a:cs typeface="Arial"/>
              </a:rPr>
              <a:t>*</a:t>
            </a:r>
            <a:r>
              <a:rPr kumimoji="0" lang="en-US" sz="700" b="0" i="0" u="none" strike="noStrike" kern="1600" cap="none" spc="0" normalizeH="0" baseline="0" noProof="0">
                <a:ln>
                  <a:noFill/>
                </a:ln>
                <a:solidFill>
                  <a:srgbClr val="54565B"/>
                </a:solidFill>
                <a:effectLst/>
                <a:uLnTx/>
                <a:uFillTx/>
                <a:latin typeface="Trebuchet MS"/>
                <a:ea typeface="+mn-ea"/>
                <a:cs typeface="Arial"/>
              </a:rPr>
              <a:t>CBR is defined as percentage of patients with a confirmed best overall response of CR or PR, and stable disease ≥6 months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1600" cap="none" spc="0" normalizeH="0" baseline="0" noProof="0">
                <a:ln>
                  <a:noFill/>
                </a:ln>
                <a:solidFill>
                  <a:srgbClr val="54565B"/>
                </a:solidFill>
                <a:effectLst/>
                <a:uLnTx/>
                <a:uFillTx/>
                <a:latin typeface="Trebuchet MS"/>
                <a:ea typeface="+mn-ea"/>
                <a:cs typeface="Arial"/>
              </a:rPr>
              <a:t>BICR, blind independent central review; CBR, clinical benefit rate; CR, complete response; ORR, objective response rate; PD, progressive disease; PR, partial response; SD, stable disease; SG, </a:t>
            </a:r>
            <a:r>
              <a:rPr kumimoji="0" lang="en-US" sz="700" b="0" i="0" u="none" strike="noStrike" kern="1600" cap="none" spc="0" normalizeH="0" baseline="0" noProof="0" err="1">
                <a:ln>
                  <a:noFill/>
                </a:ln>
                <a:solidFill>
                  <a:srgbClr val="54565B"/>
                </a:solidFill>
                <a:effectLst/>
                <a:uLnTx/>
                <a:uFillTx/>
                <a:latin typeface="Trebuchet MS"/>
                <a:ea typeface="+mn-ea"/>
                <a:cs typeface="Arial"/>
              </a:rPr>
              <a:t>sacituzumab</a:t>
            </a:r>
            <a:r>
              <a:rPr kumimoji="0" lang="en-US" sz="700" b="0" i="0" u="none" strike="noStrike" kern="1600" cap="none" spc="0" normalizeH="0" baseline="0" noProof="0">
                <a:ln>
                  <a:noFill/>
                </a:ln>
                <a:solidFill>
                  <a:srgbClr val="54565B"/>
                </a:solidFill>
                <a:effectLst/>
                <a:uLnTx/>
                <a:uFillTx/>
                <a:latin typeface="Trebuchet MS"/>
                <a:ea typeface="+mn-ea"/>
                <a:cs typeface="Arial"/>
              </a:rPr>
              <a:t> </a:t>
            </a:r>
            <a:r>
              <a:rPr kumimoji="0" lang="en-US" sz="700" b="0" i="0" u="none" strike="noStrike" kern="1600" cap="none" spc="0" normalizeH="0" baseline="0" noProof="0" err="1">
                <a:ln>
                  <a:noFill/>
                </a:ln>
                <a:solidFill>
                  <a:srgbClr val="54565B"/>
                </a:solidFill>
                <a:effectLst/>
                <a:uLnTx/>
                <a:uFillTx/>
                <a:latin typeface="Trebuchet MS"/>
                <a:ea typeface="+mn-ea"/>
                <a:cs typeface="Arial"/>
              </a:rPr>
              <a:t>govitecan</a:t>
            </a:r>
            <a:r>
              <a:rPr kumimoji="0" lang="en-US" sz="700" b="0" i="0" u="none" strike="noStrike" kern="1600" cap="none" spc="0" normalizeH="0" baseline="0" noProof="0">
                <a:ln>
                  <a:noFill/>
                </a:ln>
                <a:solidFill>
                  <a:srgbClr val="54565B"/>
                </a:solidFill>
                <a:effectLst/>
                <a:uLnTx/>
                <a:uFillTx/>
                <a:latin typeface="Trebuchet MS"/>
                <a:ea typeface="+mn-ea"/>
                <a:cs typeface="Arial"/>
              </a:rPr>
              <a:t>; TPC, treatment of physician’s choice.</a:t>
            </a:r>
            <a:br>
              <a:rPr kumimoji="0" lang="en-US" sz="700" b="0" i="0" u="none" strike="noStrike" kern="1600" cap="none" spc="0" normalizeH="0" baseline="0" noProof="0">
                <a:ln>
                  <a:noFill/>
                </a:ln>
                <a:solidFill>
                  <a:srgbClr val="54565B"/>
                </a:solidFill>
                <a:effectLst/>
                <a:uLnTx/>
                <a:uFillTx/>
                <a:latin typeface="Trebuchet MS"/>
                <a:ea typeface="+mn-ea"/>
                <a:cs typeface="Arial"/>
              </a:rPr>
            </a:br>
            <a:r>
              <a:rPr kumimoji="0" lang="en-US" sz="700" b="0" i="0" u="none" strike="noStrike" kern="1600" cap="none" spc="0" normalizeH="0" baseline="0" noProof="0">
                <a:ln>
                  <a:noFill/>
                </a:ln>
                <a:solidFill>
                  <a:srgbClr val="54565B"/>
                </a:solidFill>
                <a:effectLst/>
                <a:uLnTx/>
                <a:uFillTx/>
                <a:latin typeface="Trebuchet MS"/>
                <a:ea typeface="+mn-ea"/>
                <a:cs typeface="Arial"/>
              </a:rPr>
              <a:t>1. </a:t>
            </a:r>
            <a:r>
              <a:rPr kumimoji="0" lang="en-US" sz="700" b="0" i="0" u="none" strike="noStrike" kern="1600" cap="none" spc="0" normalizeH="0" baseline="0" noProof="0" err="1">
                <a:ln>
                  <a:noFill/>
                </a:ln>
                <a:solidFill>
                  <a:srgbClr val="54565B"/>
                </a:solidFill>
                <a:effectLst/>
                <a:uLnTx/>
                <a:uFillTx/>
                <a:latin typeface="Trebuchet MS"/>
                <a:ea typeface="+mn-ea"/>
                <a:cs typeface="Arial"/>
              </a:rPr>
              <a:t>Dieras</a:t>
            </a:r>
            <a:r>
              <a:rPr kumimoji="0" lang="en-US" sz="700" b="0" i="0" u="none" strike="noStrike" kern="1600" cap="none" spc="0" normalizeH="0" baseline="0" noProof="0">
                <a:ln>
                  <a:noFill/>
                </a:ln>
                <a:solidFill>
                  <a:srgbClr val="54565B"/>
                </a:solidFill>
                <a:effectLst/>
                <a:uLnTx/>
                <a:uFillTx/>
                <a:latin typeface="Trebuchet MS"/>
                <a:ea typeface="+mn-ea"/>
                <a:cs typeface="Arial"/>
              </a:rPr>
              <a:t> V, et al. Cancer Res, 2021;81(4): PD13-07. </a:t>
            </a:r>
          </a:p>
        </p:txBody>
      </p:sp>
      <p:graphicFrame>
        <p:nvGraphicFramePr>
          <p:cNvPr id="7" name="Table 6">
            <a:extLst>
              <a:ext uri="{FF2B5EF4-FFF2-40B4-BE49-F238E27FC236}">
                <a16:creationId xmlns:a16="http://schemas.microsoft.com/office/drawing/2014/main" id="{6140CD54-C643-4395-9808-FFD3DB7243BB}"/>
              </a:ext>
            </a:extLst>
          </p:cNvPr>
          <p:cNvGraphicFramePr>
            <a:graphicFrameLocks noGrp="1"/>
          </p:cNvGraphicFramePr>
          <p:nvPr>
            <p:extLst>
              <p:ext uri="{D42A27DB-BD31-4B8C-83A1-F6EECF244321}">
                <p14:modId xmlns:p14="http://schemas.microsoft.com/office/powerpoint/2010/main" val="621382336"/>
              </p:ext>
            </p:extLst>
          </p:nvPr>
        </p:nvGraphicFramePr>
        <p:xfrm>
          <a:off x="371476" y="1319643"/>
          <a:ext cx="11269662" cy="3589280"/>
        </p:xfrm>
        <a:graphic>
          <a:graphicData uri="http://schemas.openxmlformats.org/drawingml/2006/table">
            <a:tbl>
              <a:tblPr firstRow="1" bandRow="1">
                <a:tableStyleId>{6E25E649-3F16-4E02-A733-19D2CDBF48F0}</a:tableStyleId>
              </a:tblPr>
              <a:tblGrid>
                <a:gridCol w="4405535">
                  <a:extLst>
                    <a:ext uri="{9D8B030D-6E8A-4147-A177-3AD203B41FA5}">
                      <a16:colId xmlns:a16="http://schemas.microsoft.com/office/drawing/2014/main" val="124576450"/>
                    </a:ext>
                  </a:extLst>
                </a:gridCol>
                <a:gridCol w="3603409">
                  <a:extLst>
                    <a:ext uri="{9D8B030D-6E8A-4147-A177-3AD203B41FA5}">
                      <a16:colId xmlns:a16="http://schemas.microsoft.com/office/drawing/2014/main" val="2296479947"/>
                    </a:ext>
                  </a:extLst>
                </a:gridCol>
                <a:gridCol w="3260718">
                  <a:extLst>
                    <a:ext uri="{9D8B030D-6E8A-4147-A177-3AD203B41FA5}">
                      <a16:colId xmlns:a16="http://schemas.microsoft.com/office/drawing/2014/main" val="4266726093"/>
                    </a:ext>
                  </a:extLst>
                </a:gridCol>
              </a:tblGrid>
              <a:tr h="4252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Responses </a:t>
                      </a:r>
                      <a:br>
                        <a:rPr lang="en-US" sz="1600" b="1">
                          <a:solidFill>
                            <a:schemeClr val="bg1"/>
                          </a:solidFill>
                          <a:latin typeface="Trebuchet MS" panose="020B0703020202090204" pitchFamily="34" charset="0"/>
                        </a:rPr>
                      </a:br>
                      <a:r>
                        <a:rPr lang="en-US" sz="1600" b="1">
                          <a:solidFill>
                            <a:schemeClr val="bg1"/>
                          </a:solidFill>
                          <a:latin typeface="Trebuchet MS" panose="020B0703020202090204" pitchFamily="34" charset="0"/>
                        </a:rPr>
                        <a:t>(BICR Analysis)</a:t>
                      </a: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L>
                      <a:noFill/>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Brain metastases-positive (n = 61)</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981853773"/>
                  </a:ext>
                </a:extLst>
              </a:tr>
              <a:tr h="42524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BICR analysis</a:t>
                      </a: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SG (n = 32)</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55A2A8"/>
                    </a:solidFill>
                  </a:tcPr>
                </a:tc>
                <a:tc>
                  <a:txBody>
                    <a:bodyPr/>
                    <a:lstStyle/>
                    <a:p>
                      <a:pPr marL="0" algn="ctr" defTabSz="914400" rtl="0" eaLnBrk="1" latinLnBrk="0" hangingPunct="1">
                        <a:spcBef>
                          <a:spcPts val="0"/>
                        </a:spcBef>
                      </a:pPr>
                      <a:r>
                        <a:rPr lang="en-US" sz="1600" b="1">
                          <a:solidFill>
                            <a:schemeClr val="bg1"/>
                          </a:solidFill>
                          <a:latin typeface="Trebuchet MS" panose="020B0703020202090204" pitchFamily="34" charset="0"/>
                        </a:rPr>
                        <a:t>TPC (n = 29)</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96999F"/>
                    </a:solidFill>
                  </a:tcPr>
                </a:tc>
                <a:extLst>
                  <a:ext uri="{0D108BD9-81ED-4DB2-BD59-A6C34878D82A}">
                    <a16:rowId xmlns:a16="http://schemas.microsoft.com/office/drawing/2014/main" val="10000"/>
                  </a:ext>
                </a:extLst>
              </a:tr>
              <a:tr h="425248">
                <a:tc>
                  <a:txBody>
                    <a:bodyPr/>
                    <a:lstStyle/>
                    <a:p>
                      <a:pPr>
                        <a:lnSpc>
                          <a:spcPct val="100000"/>
                        </a:lnSpc>
                      </a:pPr>
                      <a:r>
                        <a:rPr lang="en-US" sz="1600" b="1">
                          <a:solidFill>
                            <a:schemeClr val="tx1"/>
                          </a:solidFill>
                          <a:latin typeface="Trebuchet MS" panose="020B0703020202090204" pitchFamily="34" charset="0"/>
                        </a:rPr>
                        <a:t>ORR—no. (%)</a:t>
                      </a:r>
                      <a:endPar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1 (3)</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0</a:t>
                      </a: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4286871168"/>
                  </a:ext>
                </a:extLst>
              </a:tr>
              <a:tr h="425248">
                <a:tc>
                  <a:txBody>
                    <a:bodyPr/>
                    <a:lstStyle/>
                    <a:p>
                      <a:pPr>
                        <a:lnSpc>
                          <a:spcPct val="100000"/>
                        </a:lnSpc>
                      </a:pPr>
                      <a:r>
                        <a:rPr lang="en-US" sz="1600" b="1">
                          <a:solidFill>
                            <a:schemeClr val="tx1"/>
                          </a:solidFill>
                          <a:latin typeface="Trebuchet MS" panose="020B0703020202090204" pitchFamily="34" charset="0"/>
                        </a:rPr>
                        <a:t>CBR—no. (%)</a:t>
                      </a:r>
                      <a:r>
                        <a:rPr kumimoji="0" lang="en-US" sz="1600" b="0" u="none" strike="noStrike" kern="1200" cap="none" spc="0" normalizeH="0" baseline="30000" noProof="0">
                          <a:ln>
                            <a:noFill/>
                          </a:ln>
                          <a:solidFill>
                            <a:schemeClr val="tx1"/>
                          </a:solidFill>
                          <a:effectLst/>
                          <a:uLnTx/>
                          <a:uFillTx/>
                          <a:latin typeface="Trebuchet MS" panose="020B0703020202090204" pitchFamily="34" charset="0"/>
                        </a:rPr>
                        <a:t>*</a:t>
                      </a:r>
                      <a:endParaRPr lang="en-US" sz="1600" b="1" i="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3 (9)</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1 (3)</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extLst>
                  <a:ext uri="{0D108BD9-81ED-4DB2-BD59-A6C34878D82A}">
                    <a16:rowId xmlns:a16="http://schemas.microsoft.com/office/drawing/2014/main" val="3153071502"/>
                  </a:ext>
                </a:extLst>
              </a:tr>
              <a:tr h="4252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r>
                        <a:rPr lang="en-US" sz="1600" b="1">
                          <a:solidFill>
                            <a:schemeClr val="tx1"/>
                          </a:solidFill>
                          <a:latin typeface="Trebuchet MS" panose="020B0703020202090204" pitchFamily="34" charset="0"/>
                        </a:rPr>
                        <a:t>Best overall response—no. (%)</a:t>
                      </a:r>
                      <a:endPar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extLst>
                  <a:ext uri="{0D108BD9-81ED-4DB2-BD59-A6C34878D82A}">
                    <a16:rowId xmlns:a16="http://schemas.microsoft.com/office/drawing/2014/main" val="3996731985"/>
                  </a:ext>
                </a:extLst>
              </a:tr>
              <a:tr h="425248">
                <a:tc>
                  <a:txBody>
                    <a:bodyPr/>
                    <a:lstStyle/>
                    <a:p>
                      <a:pPr lvl="1">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CR</a:t>
                      </a:r>
                    </a:p>
                    <a:p>
                      <a:pPr lvl="1">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PR</a:t>
                      </a:r>
                    </a:p>
                    <a:p>
                      <a:pPr lvl="1">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SD</a:t>
                      </a:r>
                    </a:p>
                    <a:p>
                      <a:pPr lvl="2">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SD &gt;6 months</a:t>
                      </a:r>
                    </a:p>
                    <a:p>
                      <a:pPr lvl="1">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PD</a:t>
                      </a:r>
                    </a:p>
                    <a:p>
                      <a:pPr lvl="1">
                        <a:lnSpc>
                          <a:spcPct val="100000"/>
                        </a:lnSpc>
                      </a:pPr>
                      <a:r>
                        <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rPr>
                        <a:t>Not evaluable</a:t>
                      </a: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0</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1 (3)</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15 (47)</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2 (6)</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11 (34)</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5 (16)</a:t>
                      </a: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0</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0</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9 (31)</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1 (3)</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11 (38)</a:t>
                      </a:r>
                    </a:p>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ea typeface="Cambria" panose="02040503050406030204" pitchFamily="18" charset="0"/>
                          <a:cs typeface="Arial" panose="020B0604020202020204" pitchFamily="34" charset="0"/>
                        </a:rPr>
                        <a:t>9 (31)</a:t>
                      </a:r>
                    </a:p>
                  </a:txBody>
                  <a:tcPr marL="147733" marR="147733" marT="0" marB="0" anchor="ctr"/>
                </a:tc>
                <a:extLst>
                  <a:ext uri="{0D108BD9-81ED-4DB2-BD59-A6C34878D82A}">
                    <a16:rowId xmlns:a16="http://schemas.microsoft.com/office/drawing/2014/main" val="1502916621"/>
                  </a:ext>
                </a:extLst>
              </a:tr>
            </a:tbl>
          </a:graphicData>
        </a:graphic>
      </p:graphicFrame>
      <p:sp>
        <p:nvSpPr>
          <p:cNvPr id="8" name="TextBox 7">
            <a:extLst>
              <a:ext uri="{FF2B5EF4-FFF2-40B4-BE49-F238E27FC236}">
                <a16:creationId xmlns:a16="http://schemas.microsoft.com/office/drawing/2014/main" id="{3C42F68D-3EA5-4F6B-8CDD-1CAF470F030F}"/>
              </a:ext>
            </a:extLst>
          </p:cNvPr>
          <p:cNvSpPr txBox="1"/>
          <p:nvPr/>
        </p:nvSpPr>
        <p:spPr>
          <a:xfrm>
            <a:off x="382587" y="5031628"/>
            <a:ext cx="11268000" cy="523220"/>
          </a:xfrm>
          <a:prstGeom prst="rect">
            <a:avLst/>
          </a:prstGeom>
          <a:solidFill>
            <a:schemeClr val="tx1">
              <a:lumMod val="20000"/>
              <a:lumOff val="80000"/>
              <a:alpha val="45000"/>
            </a:schemeClr>
          </a:solidFill>
        </p:spPr>
        <p:txBody>
          <a:bodyPr wrap="square" lIns="91440" tIns="45720" rIns="91440" bIns="45720" anchor="t">
            <a:spAutoFit/>
          </a:bodyPr>
          <a:lstStyle/>
          <a:p>
            <a:pPr marL="0" marR="0" lvl="1" indent="0" algn="ctr" defTabSz="914400" rtl="0" eaLnBrk="1" fontAlgn="auto" latinLnBrk="0" hangingPunct="1">
              <a:lnSpc>
                <a:spcPct val="100000"/>
              </a:lnSpc>
              <a:spcBef>
                <a:spcPts val="0"/>
              </a:spcBef>
              <a:spcAft>
                <a:spcPts val="0"/>
              </a:spcAft>
              <a:buClr>
                <a:srgbClr val="203661"/>
              </a:buClr>
              <a:buSzTx/>
              <a:buFontTx/>
              <a:buNone/>
              <a:tabLst/>
              <a:defRPr/>
            </a:pPr>
            <a:r>
              <a:rPr kumimoji="0" lang="en-US" sz="1400" b="1" i="0" u="none" strike="noStrike" kern="1200" cap="none" spc="0" normalizeH="0" baseline="0" noProof="0">
                <a:ln>
                  <a:noFill/>
                </a:ln>
                <a:solidFill>
                  <a:srgbClr val="C00000"/>
                </a:solidFill>
                <a:effectLst/>
                <a:uLnTx/>
                <a:uFillTx/>
                <a:latin typeface="Trebuchet MS"/>
                <a:ea typeface="+mn-ea"/>
                <a:cs typeface="Arial"/>
              </a:rPr>
              <a:t>Though data interpretation in this population is limited by small sample size, SG was numerically better </a:t>
            </a:r>
            <a:br>
              <a:rPr kumimoji="0" lang="en-US" sz="1400" b="1" i="0" u="none" strike="noStrike" kern="1200" cap="none" spc="0" normalizeH="0" baseline="0" noProof="0">
                <a:ln>
                  <a:noFill/>
                </a:ln>
                <a:solidFill>
                  <a:srgbClr val="C00000"/>
                </a:solidFill>
                <a:effectLst/>
                <a:uLnTx/>
                <a:uFillTx/>
                <a:latin typeface="Trebuchet MS"/>
                <a:ea typeface="+mn-ea"/>
                <a:cs typeface="Arial"/>
              </a:rPr>
            </a:br>
            <a:r>
              <a:rPr kumimoji="0" lang="en-US" sz="1400" b="1" i="0" u="none" strike="noStrike" kern="1200" cap="none" spc="0" normalizeH="0" baseline="0" noProof="0">
                <a:ln>
                  <a:noFill/>
                </a:ln>
                <a:solidFill>
                  <a:srgbClr val="C00000"/>
                </a:solidFill>
                <a:effectLst/>
                <a:uLnTx/>
                <a:uFillTx/>
                <a:latin typeface="Trebuchet MS"/>
                <a:ea typeface="+mn-ea"/>
                <a:cs typeface="Arial"/>
              </a:rPr>
              <a:t>than TPC for tumor response and PFS</a:t>
            </a:r>
            <a:r>
              <a:rPr kumimoji="0" lang="en-US" sz="1400" b="1" i="0" u="none" strike="noStrike" kern="1200" cap="none" spc="0" normalizeH="0" baseline="30000" noProof="0">
                <a:ln>
                  <a:noFill/>
                </a:ln>
                <a:solidFill>
                  <a:srgbClr val="C00000"/>
                </a:solidFill>
                <a:effectLst/>
                <a:uLnTx/>
                <a:uFillTx/>
                <a:latin typeface="Trebuchet MS"/>
                <a:ea typeface="+mn-ea"/>
                <a:cs typeface="Arial"/>
              </a:rPr>
              <a:t>1</a:t>
            </a:r>
          </a:p>
        </p:txBody>
      </p:sp>
    </p:spTree>
    <p:extLst>
      <p:ext uri="{BB962C8B-B14F-4D97-AF65-F5344CB8AC3E}">
        <p14:creationId xmlns:p14="http://schemas.microsoft.com/office/powerpoint/2010/main" val="3091627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0F3EBD-AE5B-4105-AF8B-E97BA316F7A3}"/>
              </a:ext>
            </a:extLst>
          </p:cNvPr>
          <p:cNvSpPr>
            <a:spLocks noGrp="1"/>
          </p:cNvSpPr>
          <p:nvPr>
            <p:ph type="title"/>
          </p:nvPr>
        </p:nvSpPr>
        <p:spPr/>
        <p:txBody>
          <a:bodyPr/>
          <a:lstStyle/>
          <a:p>
            <a:r>
              <a:rPr lang="en-US"/>
              <a:t>ASCENT Subgroup Analysis of Patients with Brain Metastases: Survival Outcomes</a:t>
            </a:r>
            <a:r>
              <a:rPr lang="en-US" baseline="30000"/>
              <a:t>1</a:t>
            </a:r>
            <a:endParaRPr lang="en-IN" baseline="30000"/>
          </a:p>
        </p:txBody>
      </p:sp>
      <p:sp>
        <p:nvSpPr>
          <p:cNvPr id="15" name="Text Placeholder 14">
            <a:extLst>
              <a:ext uri="{FF2B5EF4-FFF2-40B4-BE49-F238E27FC236}">
                <a16:creationId xmlns:a16="http://schemas.microsoft.com/office/drawing/2014/main" id="{F4F4D51E-DE4B-49BD-8F9F-456F60033B61}"/>
              </a:ext>
            </a:extLst>
          </p:cNvPr>
          <p:cNvSpPr>
            <a:spLocks noGrp="1"/>
          </p:cNvSpPr>
          <p:nvPr>
            <p:ph type="body" sz="quarter" idx="13"/>
          </p:nvPr>
        </p:nvSpPr>
        <p:spPr>
          <a:xfrm>
            <a:off x="568793" y="5964198"/>
            <a:ext cx="10789164" cy="704449"/>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en-US" sz="700" b="0" i="0" u="none" strike="noStrike" kern="1600" cap="none" spc="0" normalizeH="0" baseline="0" noProof="0">
                <a:ln>
                  <a:noFill/>
                </a:ln>
                <a:solidFill>
                  <a:srgbClr val="54565B"/>
                </a:solidFill>
                <a:effectLst/>
                <a:uLnTx/>
                <a:uFillTx/>
                <a:latin typeface="Trebuchet MS"/>
                <a:ea typeface="+mn-ea"/>
                <a:cs typeface="Arial"/>
              </a:rPr>
            </a:br>
            <a:r>
              <a:rPr lang="en-US" sz="700" b="0" i="0">
                <a:effectLst/>
                <a:latin typeface="Arial" panose="020B0604020202020204" pitchFamily="34" charset="0"/>
              </a:rPr>
              <a:t>BICR, blind independent central review; HR, hazard ratio; PFS, progression‑free survival; SG, </a:t>
            </a:r>
            <a:r>
              <a:rPr lang="en-US" sz="700" b="0" i="0" err="1">
                <a:effectLst/>
                <a:latin typeface="Arial" panose="020B0604020202020204" pitchFamily="34" charset="0"/>
              </a:rPr>
              <a:t>sacituzumab</a:t>
            </a:r>
            <a:r>
              <a:rPr lang="en-US" sz="700" b="0" i="0">
                <a:effectLst/>
                <a:latin typeface="Arial" panose="020B0604020202020204" pitchFamily="34" charset="0"/>
              </a:rPr>
              <a:t> </a:t>
            </a:r>
            <a:r>
              <a:rPr lang="en-US" sz="700" b="0" i="0" err="1">
                <a:effectLst/>
                <a:latin typeface="Arial" panose="020B0604020202020204" pitchFamily="34" charset="0"/>
              </a:rPr>
              <a:t>govitecan</a:t>
            </a:r>
            <a:r>
              <a:rPr lang="en-US" sz="700" b="0" i="0">
                <a:effectLst/>
                <a:latin typeface="Arial" panose="020B0604020202020204" pitchFamily="34" charset="0"/>
              </a:rPr>
              <a:t>; TPC, treatment of physician’s choice.</a:t>
            </a:r>
            <a:br>
              <a:rPr kumimoji="0" lang="en-US" sz="700" b="0" i="0" u="none" strike="noStrike" kern="1600" cap="none" spc="0" normalizeH="0" baseline="0" noProof="0">
                <a:ln>
                  <a:noFill/>
                </a:ln>
                <a:solidFill>
                  <a:srgbClr val="54565B"/>
                </a:solidFill>
                <a:effectLst/>
                <a:uLnTx/>
                <a:uFillTx/>
                <a:latin typeface="Trebuchet MS"/>
                <a:ea typeface="+mn-ea"/>
                <a:cs typeface="Arial"/>
              </a:rPr>
            </a:br>
            <a:r>
              <a:rPr kumimoji="0" lang="en-US" sz="700" b="0" i="0" u="none" strike="noStrike" kern="1600" cap="none" spc="0" normalizeH="0" baseline="0" noProof="0">
                <a:ln>
                  <a:noFill/>
                </a:ln>
                <a:solidFill>
                  <a:srgbClr val="54565B"/>
                </a:solidFill>
                <a:effectLst/>
                <a:uLnTx/>
                <a:uFillTx/>
                <a:latin typeface="Trebuchet MS"/>
                <a:ea typeface="+mn-ea"/>
                <a:cs typeface="Arial"/>
              </a:rPr>
              <a:t>1. </a:t>
            </a:r>
            <a:r>
              <a:rPr kumimoji="0" lang="en-US" sz="700" b="0" i="0" u="none" strike="noStrike" kern="1600" cap="none" spc="0" normalizeH="0" baseline="0" noProof="0" err="1">
                <a:ln>
                  <a:noFill/>
                </a:ln>
                <a:solidFill>
                  <a:srgbClr val="54565B"/>
                </a:solidFill>
                <a:effectLst/>
                <a:uLnTx/>
                <a:uFillTx/>
                <a:latin typeface="Trebuchet MS"/>
                <a:ea typeface="+mn-ea"/>
                <a:cs typeface="Arial"/>
              </a:rPr>
              <a:t>Dieras</a:t>
            </a:r>
            <a:r>
              <a:rPr kumimoji="0" lang="en-US" sz="700" b="0" i="0" u="none" strike="noStrike" kern="1600" cap="none" spc="0" normalizeH="0" baseline="0" noProof="0">
                <a:ln>
                  <a:noFill/>
                </a:ln>
                <a:solidFill>
                  <a:srgbClr val="54565B"/>
                </a:solidFill>
                <a:effectLst/>
                <a:uLnTx/>
                <a:uFillTx/>
                <a:latin typeface="Trebuchet MS"/>
                <a:ea typeface="+mn-ea"/>
                <a:cs typeface="Arial"/>
              </a:rPr>
              <a:t> V, et al. Cancer Res, 2021;81(4): PD13-07. </a:t>
            </a:r>
          </a:p>
        </p:txBody>
      </p:sp>
      <p:graphicFrame>
        <p:nvGraphicFramePr>
          <p:cNvPr id="7" name="Table 6">
            <a:extLst>
              <a:ext uri="{FF2B5EF4-FFF2-40B4-BE49-F238E27FC236}">
                <a16:creationId xmlns:a16="http://schemas.microsoft.com/office/drawing/2014/main" id="{6140CD54-C643-4395-9808-FFD3DB7243BB}"/>
              </a:ext>
            </a:extLst>
          </p:cNvPr>
          <p:cNvGraphicFramePr>
            <a:graphicFrameLocks noGrp="1"/>
          </p:cNvGraphicFramePr>
          <p:nvPr>
            <p:extLst>
              <p:ext uri="{D42A27DB-BD31-4B8C-83A1-F6EECF244321}">
                <p14:modId xmlns:p14="http://schemas.microsoft.com/office/powerpoint/2010/main" val="2863658764"/>
              </p:ext>
            </p:extLst>
          </p:nvPr>
        </p:nvGraphicFramePr>
        <p:xfrm>
          <a:off x="371476" y="1319643"/>
          <a:ext cx="11269662" cy="3526848"/>
        </p:xfrm>
        <a:graphic>
          <a:graphicData uri="http://schemas.openxmlformats.org/drawingml/2006/table">
            <a:tbl>
              <a:tblPr firstRow="1" bandRow="1">
                <a:tableStyleId>{6E25E649-3F16-4E02-A733-19D2CDBF48F0}</a:tableStyleId>
              </a:tblPr>
              <a:tblGrid>
                <a:gridCol w="4405535">
                  <a:extLst>
                    <a:ext uri="{9D8B030D-6E8A-4147-A177-3AD203B41FA5}">
                      <a16:colId xmlns:a16="http://schemas.microsoft.com/office/drawing/2014/main" val="124576450"/>
                    </a:ext>
                  </a:extLst>
                </a:gridCol>
                <a:gridCol w="3603409">
                  <a:extLst>
                    <a:ext uri="{9D8B030D-6E8A-4147-A177-3AD203B41FA5}">
                      <a16:colId xmlns:a16="http://schemas.microsoft.com/office/drawing/2014/main" val="2296479947"/>
                    </a:ext>
                  </a:extLst>
                </a:gridCol>
                <a:gridCol w="3260718">
                  <a:extLst>
                    <a:ext uri="{9D8B030D-6E8A-4147-A177-3AD203B41FA5}">
                      <a16:colId xmlns:a16="http://schemas.microsoft.com/office/drawing/2014/main" val="4266726093"/>
                    </a:ext>
                  </a:extLst>
                </a:gridCol>
              </a:tblGrid>
              <a:tr h="4252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Progression-Free Survival</a:t>
                      </a:r>
                      <a:br>
                        <a:rPr lang="en-US" sz="1600" b="1">
                          <a:solidFill>
                            <a:schemeClr val="bg1"/>
                          </a:solidFill>
                          <a:latin typeface="Trebuchet MS" panose="020B0703020202090204" pitchFamily="34" charset="0"/>
                        </a:rPr>
                      </a:br>
                      <a:r>
                        <a:rPr lang="en-US" sz="1600" b="1">
                          <a:solidFill>
                            <a:schemeClr val="bg1"/>
                          </a:solidFill>
                          <a:latin typeface="Trebuchet MS" panose="020B0703020202090204" pitchFamily="34" charset="0"/>
                        </a:rPr>
                        <a:t>(BICR analysis)</a:t>
                      </a: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L>
                      <a:noFill/>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Brain metastases-positive (n = 61)</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981853773"/>
                  </a:ext>
                </a:extLst>
              </a:tr>
              <a:tr h="42524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BICR analysis</a:t>
                      </a: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SG (n = 32)</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55A2A8"/>
                    </a:solidFill>
                  </a:tcPr>
                </a:tc>
                <a:tc>
                  <a:txBody>
                    <a:bodyPr/>
                    <a:lstStyle/>
                    <a:p>
                      <a:pPr marL="0" algn="ctr" defTabSz="914400" rtl="0" eaLnBrk="1" latinLnBrk="0" hangingPunct="1">
                        <a:spcBef>
                          <a:spcPts val="0"/>
                        </a:spcBef>
                      </a:pPr>
                      <a:r>
                        <a:rPr lang="en-US" sz="1600" b="1">
                          <a:solidFill>
                            <a:schemeClr val="bg1"/>
                          </a:solidFill>
                          <a:latin typeface="Trebuchet MS" panose="020B0703020202090204" pitchFamily="34" charset="0"/>
                        </a:rPr>
                        <a:t>TPC (n = 29)</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96999F"/>
                    </a:solidFill>
                  </a:tcPr>
                </a:tc>
                <a:extLst>
                  <a:ext uri="{0D108BD9-81ED-4DB2-BD59-A6C34878D82A}">
                    <a16:rowId xmlns:a16="http://schemas.microsoft.com/office/drawing/2014/main" val="10000"/>
                  </a:ext>
                </a:extLst>
              </a:tr>
              <a:tr h="425248">
                <a:tc>
                  <a:txBody>
                    <a:bodyPr/>
                    <a:lstStyle/>
                    <a:p>
                      <a:pPr>
                        <a:lnSpc>
                          <a:spcPct val="100000"/>
                        </a:lnSpc>
                      </a:pPr>
                      <a:r>
                        <a:rPr lang="en-US" sz="1600" b="1">
                          <a:solidFill>
                            <a:schemeClr val="tx1"/>
                          </a:solidFill>
                          <a:latin typeface="Trebuchet MS" panose="020B0703020202090204" pitchFamily="34" charset="0"/>
                        </a:rPr>
                        <a:t>No. of events</a:t>
                      </a:r>
                      <a:endParaRPr lang="en-US" sz="1600" b="1" i="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24</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21</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153071502"/>
                  </a:ext>
                </a:extLst>
              </a:tr>
              <a:tr h="4252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r>
                        <a:rPr lang="en-US" sz="1600" b="1">
                          <a:solidFill>
                            <a:schemeClr val="tx1"/>
                          </a:solidFill>
                          <a:latin typeface="Trebuchet MS" panose="020B0703020202090204" pitchFamily="34" charset="0"/>
                        </a:rPr>
                        <a:t>Median PFS—</a:t>
                      </a:r>
                      <a:r>
                        <a:rPr lang="en-US" sz="1600" b="1" err="1">
                          <a:solidFill>
                            <a:schemeClr val="tx1"/>
                          </a:solidFill>
                          <a:latin typeface="Trebuchet MS" panose="020B0703020202090204" pitchFamily="34" charset="0"/>
                        </a:rPr>
                        <a:t>mo</a:t>
                      </a:r>
                      <a:r>
                        <a:rPr lang="en-US" sz="1600" b="1">
                          <a:solidFill>
                            <a:schemeClr val="tx1"/>
                          </a:solidFill>
                          <a:latin typeface="Trebuchet MS" panose="020B0703020202090204" pitchFamily="34" charset="0"/>
                        </a:rPr>
                        <a:t> (95% CI)</a:t>
                      </a:r>
                      <a:endPar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2.8 (1.5-3.9)</a:t>
                      </a: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1.6 (1.3-2.9)</a:t>
                      </a: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extLst>
                  <a:ext uri="{0D108BD9-81ED-4DB2-BD59-A6C34878D82A}">
                    <a16:rowId xmlns:a16="http://schemas.microsoft.com/office/drawing/2014/main" val="3996731985"/>
                  </a:ext>
                </a:extLst>
              </a:tr>
              <a:tr h="42524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latin typeface="Trebuchet MS" panose="020B0703020202090204" pitchFamily="34" charset="0"/>
                        </a:rPr>
                        <a:t>     HR (95% CI)</a:t>
                      </a:r>
                      <a:endPar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gridSpan="2">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600" b="0" dirty="0">
                          <a:solidFill>
                            <a:schemeClr val="tx1"/>
                          </a:solidFill>
                          <a:latin typeface="Trebuchet MS" panose="020B0703020202090204" pitchFamily="34" charset="0"/>
                        </a:rPr>
                        <a:t>0.65 (0.35-1.22)</a:t>
                      </a:r>
                      <a:endPar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02369" marR="102369" marT="0" marB="0" anchor="ctr"/>
                </a:tc>
                <a:tc hMerge="1">
                  <a:txBody>
                    <a:bodyPr/>
                    <a:lstStyle/>
                    <a:p>
                      <a:endParaRPr lang="en-US"/>
                    </a:p>
                  </a:txBody>
                  <a:tcPr/>
                </a:tc>
                <a:extLst>
                  <a:ext uri="{0D108BD9-81ED-4DB2-BD59-A6C34878D82A}">
                    <a16:rowId xmlns:a16="http://schemas.microsoft.com/office/drawing/2014/main" val="790887328"/>
                  </a:ext>
                </a:extLst>
              </a:tr>
              <a:tr h="42524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tx1"/>
                          </a:solidFill>
                          <a:latin typeface="Trebuchet MS" panose="020B0703020202090204" pitchFamily="34" charset="0"/>
                        </a:rPr>
                        <a:t>PFS rate —% (95% CI)</a:t>
                      </a:r>
                    </a:p>
                  </a:txBody>
                  <a:tcPr marL="147733" marR="147733" marT="0" marB="0" anchor="ctr"/>
                </a:tc>
                <a:tc>
                  <a:txBody>
                    <a:bodyPr/>
                    <a:lstStyle/>
                    <a:p>
                      <a:pPr marL="0" indent="0" algn="ctr">
                        <a:lnSpc>
                          <a:spcPct val="100000"/>
                        </a:lnSpc>
                        <a:buFont typeface="Arial" panose="020B0604020202020204" pitchFamily="34" charset="0"/>
                        <a:buNone/>
                      </a:pPr>
                      <a:r>
                        <a:rPr lang="en-US" sz="1600" b="0">
                          <a:solidFill>
                            <a:schemeClr val="tx1"/>
                          </a:solidFill>
                          <a:latin typeface="Trebuchet MS" panose="020B0703020202090204" pitchFamily="34" charset="0"/>
                        </a:rPr>
                        <a:t>6.8 (4.7-14.1)</a:t>
                      </a:r>
                      <a:endPar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7.5 (4.7-11.1)</a:t>
                      </a:r>
                      <a:endPar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extLst>
                  <a:ext uri="{0D108BD9-81ED-4DB2-BD59-A6C34878D82A}">
                    <a16:rowId xmlns:a16="http://schemas.microsoft.com/office/drawing/2014/main" val="1130795921"/>
                  </a:ext>
                </a:extLst>
              </a:tr>
              <a:tr h="425248">
                <a:tc>
                  <a:txBody>
                    <a:bodyPr/>
                    <a:lstStyle/>
                    <a:p>
                      <a:pPr marL="457200" marR="0" lvl="2"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tx1"/>
                          </a:solidFill>
                          <a:latin typeface="Trebuchet MS" panose="020B0703020202090204" pitchFamily="34" charset="0"/>
                        </a:rPr>
                        <a:t>At 3 months</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tx1"/>
                          </a:solidFill>
                          <a:latin typeface="Trebuchet MS" panose="020B0703020202090204" pitchFamily="34" charset="0"/>
                        </a:rPr>
                        <a:t>At 6 months</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tx1"/>
                          </a:solidFill>
                          <a:latin typeface="Trebuchet MS" panose="020B0703020202090204" pitchFamily="34" charset="0"/>
                        </a:rPr>
                        <a:t>At 9 months</a:t>
                      </a:r>
                    </a:p>
                    <a:p>
                      <a:pPr marL="457200" marR="0" lvl="2"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tx1"/>
                          </a:solidFill>
                          <a:latin typeface="Trebuchet MS" panose="020B0703020202090204" pitchFamily="34" charset="0"/>
                        </a:rPr>
                        <a:t>At 12 months</a:t>
                      </a:r>
                    </a:p>
                  </a:txBody>
                  <a:tcPr marL="147733" marR="147733" marT="0" marB="0" anchor="ctr"/>
                </a:tc>
                <a:tc>
                  <a:txBody>
                    <a:bodyPr/>
                    <a:lstStyle/>
                    <a:p>
                      <a:pPr marL="0" indent="0" algn="ctr">
                        <a:lnSpc>
                          <a:spcPct val="100000"/>
                        </a:lnSpc>
                        <a:buFont typeface="Arial" panose="020B0604020202020204" pitchFamily="34" charset="0"/>
                        <a:buNone/>
                      </a:pPr>
                      <a:r>
                        <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rPr>
                        <a:t>41.4 (23.7‑58.3)</a:t>
                      </a:r>
                    </a:p>
                    <a:p>
                      <a:pPr marL="0" indent="0" algn="ctr">
                        <a:lnSpc>
                          <a:spcPct val="100000"/>
                        </a:lnSpc>
                        <a:buFont typeface="Arial" panose="020B0604020202020204" pitchFamily="34" charset="0"/>
                        <a:buNone/>
                      </a:pPr>
                      <a:r>
                        <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rPr>
                        <a:t>9.0 (0.9‑29.2)</a:t>
                      </a:r>
                    </a:p>
                    <a:p>
                      <a:pPr marL="0" indent="0" algn="ctr">
                        <a:lnSpc>
                          <a:spcPct val="100000"/>
                        </a:lnSpc>
                        <a:buFont typeface="Arial" panose="020B0604020202020204" pitchFamily="34" charset="0"/>
                        <a:buNone/>
                      </a:pPr>
                      <a:r>
                        <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rPr>
                        <a:t>9.0 (0.9‑29.2)</a:t>
                      </a:r>
                    </a:p>
                    <a:p>
                      <a:pPr marL="0" indent="0" algn="ctr">
                        <a:lnSpc>
                          <a:spcPct val="100000"/>
                        </a:lnSpc>
                        <a:buFont typeface="Arial" panose="020B0604020202020204" pitchFamily="34" charset="0"/>
                        <a:buNone/>
                      </a:pPr>
                      <a:r>
                        <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rPr>
                        <a:t>9.0 (0.9‑29.2)</a:t>
                      </a:r>
                    </a:p>
                  </a:txBody>
                  <a:tcPr marL="147733" marR="147733" marT="0" marB="0" anchor="ctr"/>
                </a:tc>
                <a:tc>
                  <a:txBody>
                    <a:bodyPr/>
                    <a:lstStyle/>
                    <a:p>
                      <a:pPr marL="0" indent="0" algn="ctr">
                        <a:lnSpc>
                          <a:spcPct val="100000"/>
                        </a:lnSpc>
                        <a:buFont typeface="Arial" panose="020B0604020202020204" pitchFamily="34" charset="0"/>
                        <a:buNone/>
                      </a:pPr>
                      <a: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t>27.7 (11.4‑46.9)</a:t>
                      </a:r>
                      <a:b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br>
                      <a: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t>6.9 (0.6‑24.9)</a:t>
                      </a:r>
                      <a:b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br>
                      <a: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t>0</a:t>
                      </a:r>
                      <a:b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br>
                      <a:r>
                        <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rPr>
                        <a:t>0</a:t>
                      </a:r>
                    </a:p>
                  </a:txBody>
                  <a:tcPr marL="147733" marR="147733" marT="0" marB="0" anchor="ctr"/>
                </a:tc>
                <a:extLst>
                  <a:ext uri="{0D108BD9-81ED-4DB2-BD59-A6C34878D82A}">
                    <a16:rowId xmlns:a16="http://schemas.microsoft.com/office/drawing/2014/main" val="3105264581"/>
                  </a:ext>
                </a:extLst>
              </a:tr>
            </a:tbl>
          </a:graphicData>
        </a:graphic>
      </p:graphicFrame>
      <p:sp>
        <p:nvSpPr>
          <p:cNvPr id="8" name="TextBox 7">
            <a:extLst>
              <a:ext uri="{FF2B5EF4-FFF2-40B4-BE49-F238E27FC236}">
                <a16:creationId xmlns:a16="http://schemas.microsoft.com/office/drawing/2014/main" id="{3C42F68D-3EA5-4F6B-8CDD-1CAF470F030F}"/>
              </a:ext>
            </a:extLst>
          </p:cNvPr>
          <p:cNvSpPr txBox="1"/>
          <p:nvPr/>
        </p:nvSpPr>
        <p:spPr>
          <a:xfrm>
            <a:off x="382587" y="4984736"/>
            <a:ext cx="11268000" cy="523220"/>
          </a:xfrm>
          <a:prstGeom prst="rect">
            <a:avLst/>
          </a:prstGeom>
          <a:solidFill>
            <a:schemeClr val="tx1">
              <a:lumMod val="20000"/>
              <a:lumOff val="80000"/>
              <a:alpha val="45000"/>
            </a:schemeClr>
          </a:solidFill>
        </p:spPr>
        <p:txBody>
          <a:bodyPr wrap="square" lIns="91440" tIns="45720" rIns="91440" bIns="45720" anchor="t">
            <a:spAutoFit/>
          </a:bodyPr>
          <a:lstStyle/>
          <a:p>
            <a:pPr marL="0" marR="0" lvl="1" indent="0" algn="ctr" defTabSz="914400" rtl="0" eaLnBrk="1" fontAlgn="auto" latinLnBrk="0" hangingPunct="1">
              <a:lnSpc>
                <a:spcPct val="100000"/>
              </a:lnSpc>
              <a:spcBef>
                <a:spcPts val="0"/>
              </a:spcBef>
              <a:spcAft>
                <a:spcPts val="0"/>
              </a:spcAft>
              <a:buClr>
                <a:srgbClr val="203661"/>
              </a:buClr>
              <a:buSzTx/>
              <a:buFontTx/>
              <a:buNone/>
              <a:tabLst/>
              <a:defRPr/>
            </a:pPr>
            <a:r>
              <a:rPr kumimoji="0" lang="en-US" sz="1400" b="1" i="0" u="none" strike="noStrike" kern="1200" cap="none" spc="0" normalizeH="0" baseline="0" noProof="0">
                <a:ln>
                  <a:noFill/>
                </a:ln>
                <a:solidFill>
                  <a:srgbClr val="C00000"/>
                </a:solidFill>
                <a:effectLst/>
                <a:uLnTx/>
                <a:uFillTx/>
                <a:latin typeface="Trebuchet MS"/>
                <a:ea typeface="+mn-ea"/>
                <a:cs typeface="Arial"/>
              </a:rPr>
              <a:t>Though data interpretation in this population is limited by small sample size, SG was numerically better </a:t>
            </a:r>
            <a:br>
              <a:rPr kumimoji="0" lang="en-US" sz="1400" b="1" i="0" u="none" strike="noStrike" kern="1200" cap="none" spc="0" normalizeH="0" baseline="0" noProof="0">
                <a:ln>
                  <a:noFill/>
                </a:ln>
                <a:solidFill>
                  <a:srgbClr val="C00000"/>
                </a:solidFill>
                <a:effectLst/>
                <a:uLnTx/>
                <a:uFillTx/>
                <a:latin typeface="Trebuchet MS"/>
                <a:ea typeface="+mn-ea"/>
                <a:cs typeface="Arial"/>
              </a:rPr>
            </a:br>
            <a:r>
              <a:rPr kumimoji="0" lang="en-US" sz="1400" b="1" i="0" u="none" strike="noStrike" kern="1200" cap="none" spc="0" normalizeH="0" baseline="0" noProof="0">
                <a:ln>
                  <a:noFill/>
                </a:ln>
                <a:solidFill>
                  <a:srgbClr val="C00000"/>
                </a:solidFill>
                <a:effectLst/>
                <a:uLnTx/>
                <a:uFillTx/>
                <a:latin typeface="Trebuchet MS"/>
                <a:ea typeface="+mn-ea"/>
                <a:cs typeface="Arial"/>
              </a:rPr>
              <a:t>than TPC for tumor response and PFS</a:t>
            </a:r>
            <a:r>
              <a:rPr kumimoji="0" lang="en-US" sz="1400" b="1" i="0" u="none" strike="noStrike" kern="1200" cap="none" spc="0" normalizeH="0" baseline="30000" noProof="0">
                <a:ln>
                  <a:noFill/>
                </a:ln>
                <a:solidFill>
                  <a:srgbClr val="C00000"/>
                </a:solidFill>
                <a:effectLst/>
                <a:uLnTx/>
                <a:uFillTx/>
                <a:latin typeface="Trebuchet MS"/>
                <a:ea typeface="+mn-ea"/>
                <a:cs typeface="Arial"/>
              </a:rPr>
              <a:t>1</a:t>
            </a:r>
          </a:p>
        </p:txBody>
      </p:sp>
    </p:spTree>
    <p:extLst>
      <p:ext uri="{BB962C8B-B14F-4D97-AF65-F5344CB8AC3E}">
        <p14:creationId xmlns:p14="http://schemas.microsoft.com/office/powerpoint/2010/main" val="326222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0F3EBD-AE5B-4105-AF8B-E97BA316F7A3}"/>
              </a:ext>
            </a:extLst>
          </p:cNvPr>
          <p:cNvSpPr>
            <a:spLocks noGrp="1"/>
          </p:cNvSpPr>
          <p:nvPr>
            <p:ph type="title"/>
          </p:nvPr>
        </p:nvSpPr>
        <p:spPr/>
        <p:txBody>
          <a:bodyPr/>
          <a:lstStyle/>
          <a:p>
            <a:r>
              <a:rPr lang="en-US"/>
              <a:t>ASCENT Subgroup Analysis of Patients with Brain Metastases: Overall Survival Outcomes</a:t>
            </a:r>
            <a:r>
              <a:rPr lang="en-US" baseline="30000"/>
              <a:t>1</a:t>
            </a:r>
            <a:endParaRPr lang="en-IN" baseline="30000"/>
          </a:p>
        </p:txBody>
      </p:sp>
      <p:sp>
        <p:nvSpPr>
          <p:cNvPr id="15" name="Text Placeholder 14">
            <a:extLst>
              <a:ext uri="{FF2B5EF4-FFF2-40B4-BE49-F238E27FC236}">
                <a16:creationId xmlns:a16="http://schemas.microsoft.com/office/drawing/2014/main" id="{F4F4D51E-DE4B-49BD-8F9F-456F60033B61}"/>
              </a:ext>
            </a:extLst>
          </p:cNvPr>
          <p:cNvSpPr>
            <a:spLocks noGrp="1"/>
          </p:cNvSpPr>
          <p:nvPr>
            <p:ph type="body" sz="quarter" idx="13"/>
          </p:nvPr>
        </p:nvSpPr>
        <p:spPr>
          <a:xfrm>
            <a:off x="568793" y="5964198"/>
            <a:ext cx="10789164" cy="704449"/>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en-US" sz="700" b="0" i="0" u="none" strike="noStrike" kern="1600" cap="none" spc="0" normalizeH="0" baseline="0" noProof="0">
                <a:ln>
                  <a:noFill/>
                </a:ln>
                <a:solidFill>
                  <a:srgbClr val="54565B"/>
                </a:solidFill>
                <a:effectLst/>
                <a:uLnTx/>
                <a:uFillTx/>
                <a:latin typeface="Trebuchet MS"/>
                <a:ea typeface="+mn-ea"/>
                <a:cs typeface="Arial"/>
              </a:rPr>
            </a:br>
            <a:r>
              <a:rPr kumimoji="0" lang="en-US" sz="700" b="0" i="0" u="none" strike="noStrike" kern="1600" cap="none" spc="0" normalizeH="0" baseline="0" noProof="0">
                <a:ln>
                  <a:noFill/>
                </a:ln>
                <a:solidFill>
                  <a:srgbClr val="54565B"/>
                </a:solidFill>
                <a:effectLst/>
                <a:uLnTx/>
                <a:uFillTx/>
                <a:latin typeface="Trebuchet MS"/>
                <a:ea typeface="+mn-ea"/>
                <a:cs typeface="Arial"/>
              </a:rPr>
              <a:t>HR, hazard ratio; OS, overall survival; SG, </a:t>
            </a:r>
            <a:r>
              <a:rPr kumimoji="0" lang="en-US" sz="700" b="0" i="0" u="none" strike="noStrike" kern="1600" cap="none" spc="0" normalizeH="0" baseline="0" noProof="0" err="1">
                <a:ln>
                  <a:noFill/>
                </a:ln>
                <a:solidFill>
                  <a:srgbClr val="54565B"/>
                </a:solidFill>
                <a:effectLst/>
                <a:uLnTx/>
                <a:uFillTx/>
                <a:latin typeface="Trebuchet MS"/>
                <a:ea typeface="+mn-ea"/>
                <a:cs typeface="Arial"/>
              </a:rPr>
              <a:t>sacituzumab</a:t>
            </a:r>
            <a:r>
              <a:rPr kumimoji="0" lang="en-US" sz="700" b="0" i="0" u="none" strike="noStrike" kern="1600" cap="none" spc="0" normalizeH="0" baseline="0" noProof="0">
                <a:ln>
                  <a:noFill/>
                </a:ln>
                <a:solidFill>
                  <a:srgbClr val="54565B"/>
                </a:solidFill>
                <a:effectLst/>
                <a:uLnTx/>
                <a:uFillTx/>
                <a:latin typeface="Trebuchet MS"/>
                <a:ea typeface="+mn-ea"/>
                <a:cs typeface="Arial"/>
              </a:rPr>
              <a:t> </a:t>
            </a:r>
            <a:r>
              <a:rPr kumimoji="0" lang="en-US" sz="700" b="0" i="0" u="none" strike="noStrike" kern="1600" cap="none" spc="0" normalizeH="0" baseline="0" noProof="0" err="1">
                <a:ln>
                  <a:noFill/>
                </a:ln>
                <a:solidFill>
                  <a:srgbClr val="54565B"/>
                </a:solidFill>
                <a:effectLst/>
                <a:uLnTx/>
                <a:uFillTx/>
                <a:latin typeface="Trebuchet MS"/>
                <a:ea typeface="+mn-ea"/>
                <a:cs typeface="Arial"/>
              </a:rPr>
              <a:t>govitecan</a:t>
            </a:r>
            <a:r>
              <a:rPr kumimoji="0" lang="en-US" sz="700" b="0" i="0" u="none" strike="noStrike" kern="1600" cap="none" spc="0" normalizeH="0" baseline="0" noProof="0">
                <a:ln>
                  <a:noFill/>
                </a:ln>
                <a:solidFill>
                  <a:srgbClr val="54565B"/>
                </a:solidFill>
                <a:effectLst/>
                <a:uLnTx/>
                <a:uFillTx/>
                <a:latin typeface="Trebuchet MS"/>
                <a:ea typeface="+mn-ea"/>
                <a:cs typeface="Arial"/>
              </a:rPr>
              <a:t>; TPC, treatment of physician’s choice.</a:t>
            </a:r>
            <a:br>
              <a:rPr kumimoji="0" lang="en-US" sz="700" b="0" i="0" u="none" strike="noStrike" kern="1600" cap="none" spc="0" normalizeH="0" baseline="0" noProof="0">
                <a:ln>
                  <a:noFill/>
                </a:ln>
                <a:solidFill>
                  <a:srgbClr val="54565B"/>
                </a:solidFill>
                <a:effectLst/>
                <a:uLnTx/>
                <a:uFillTx/>
                <a:latin typeface="Trebuchet MS"/>
                <a:ea typeface="+mn-ea"/>
                <a:cs typeface="Arial"/>
              </a:rPr>
            </a:br>
            <a:r>
              <a:rPr kumimoji="0" lang="en-US" sz="700" b="0" i="0" u="none" strike="noStrike" kern="1600" cap="none" spc="0" normalizeH="0" baseline="0" noProof="0">
                <a:ln>
                  <a:noFill/>
                </a:ln>
                <a:solidFill>
                  <a:srgbClr val="54565B"/>
                </a:solidFill>
                <a:effectLst/>
                <a:uLnTx/>
                <a:uFillTx/>
                <a:latin typeface="Trebuchet MS"/>
                <a:ea typeface="+mn-ea"/>
                <a:cs typeface="Arial"/>
              </a:rPr>
              <a:t>1. </a:t>
            </a:r>
            <a:r>
              <a:rPr kumimoji="0" lang="en-US" sz="700" b="0" i="0" u="none" strike="noStrike" kern="1600" cap="none" spc="0" normalizeH="0" baseline="0" noProof="0" err="1">
                <a:ln>
                  <a:noFill/>
                </a:ln>
                <a:solidFill>
                  <a:srgbClr val="54565B"/>
                </a:solidFill>
                <a:effectLst/>
                <a:uLnTx/>
                <a:uFillTx/>
                <a:latin typeface="Trebuchet MS"/>
                <a:ea typeface="+mn-ea"/>
                <a:cs typeface="Arial"/>
              </a:rPr>
              <a:t>Dieras</a:t>
            </a:r>
            <a:r>
              <a:rPr kumimoji="0" lang="en-US" sz="700" b="0" i="0" u="none" strike="noStrike" kern="1600" cap="none" spc="0" normalizeH="0" baseline="0" noProof="0">
                <a:ln>
                  <a:noFill/>
                </a:ln>
                <a:solidFill>
                  <a:srgbClr val="54565B"/>
                </a:solidFill>
                <a:effectLst/>
                <a:uLnTx/>
                <a:uFillTx/>
                <a:latin typeface="Trebuchet MS"/>
                <a:ea typeface="+mn-ea"/>
                <a:cs typeface="Arial"/>
              </a:rPr>
              <a:t> V, et al. Cancer Res, 2021;81(4): PD13-07. </a:t>
            </a:r>
          </a:p>
        </p:txBody>
      </p:sp>
      <p:graphicFrame>
        <p:nvGraphicFramePr>
          <p:cNvPr id="7" name="Table 6">
            <a:extLst>
              <a:ext uri="{FF2B5EF4-FFF2-40B4-BE49-F238E27FC236}">
                <a16:creationId xmlns:a16="http://schemas.microsoft.com/office/drawing/2014/main" id="{6140CD54-C643-4395-9808-FFD3DB7243BB}"/>
              </a:ext>
            </a:extLst>
          </p:cNvPr>
          <p:cNvGraphicFramePr>
            <a:graphicFrameLocks noGrp="1"/>
          </p:cNvGraphicFramePr>
          <p:nvPr>
            <p:extLst>
              <p:ext uri="{D42A27DB-BD31-4B8C-83A1-F6EECF244321}">
                <p14:modId xmlns:p14="http://schemas.microsoft.com/office/powerpoint/2010/main" val="1841984805"/>
              </p:ext>
            </p:extLst>
          </p:nvPr>
        </p:nvGraphicFramePr>
        <p:xfrm>
          <a:off x="448681" y="1966555"/>
          <a:ext cx="11269662" cy="2126240"/>
        </p:xfrm>
        <a:graphic>
          <a:graphicData uri="http://schemas.openxmlformats.org/drawingml/2006/table">
            <a:tbl>
              <a:tblPr firstRow="1" bandRow="1">
                <a:tableStyleId>{6E25E649-3F16-4E02-A733-19D2CDBF48F0}</a:tableStyleId>
              </a:tblPr>
              <a:tblGrid>
                <a:gridCol w="4405535">
                  <a:extLst>
                    <a:ext uri="{9D8B030D-6E8A-4147-A177-3AD203B41FA5}">
                      <a16:colId xmlns:a16="http://schemas.microsoft.com/office/drawing/2014/main" val="124576450"/>
                    </a:ext>
                  </a:extLst>
                </a:gridCol>
                <a:gridCol w="3603409">
                  <a:extLst>
                    <a:ext uri="{9D8B030D-6E8A-4147-A177-3AD203B41FA5}">
                      <a16:colId xmlns:a16="http://schemas.microsoft.com/office/drawing/2014/main" val="2296479947"/>
                    </a:ext>
                  </a:extLst>
                </a:gridCol>
                <a:gridCol w="3260718">
                  <a:extLst>
                    <a:ext uri="{9D8B030D-6E8A-4147-A177-3AD203B41FA5}">
                      <a16:colId xmlns:a16="http://schemas.microsoft.com/office/drawing/2014/main" val="4266726093"/>
                    </a:ext>
                  </a:extLst>
                </a:gridCol>
              </a:tblGrid>
              <a:tr h="4252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Overall Survival</a:t>
                      </a:r>
                      <a:br>
                        <a:rPr lang="en-US" sz="1600" b="1">
                          <a:solidFill>
                            <a:schemeClr val="bg1"/>
                          </a:solidFill>
                          <a:latin typeface="Trebuchet MS" panose="020B0703020202090204" pitchFamily="34" charset="0"/>
                        </a:rPr>
                      </a:b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L>
                      <a:noFill/>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Brain metastases-positive (n = 61)</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981853773"/>
                  </a:ext>
                </a:extLst>
              </a:tr>
              <a:tr h="42524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a:solidFill>
                            <a:schemeClr val="bg1"/>
                          </a:solidFill>
                          <a:latin typeface="Trebuchet MS" panose="020B0703020202090204" pitchFamily="34" charset="0"/>
                        </a:rPr>
                        <a:t>BICR analysis</a:t>
                      </a:r>
                      <a:endParaRPr lang="en-US" sz="1600" b="1">
                        <a:solidFill>
                          <a:schemeClr val="bg1"/>
                        </a:solidFill>
                        <a:latin typeface="Trebuchet MS" panose="020B0703020202090204" pitchFamily="34" charset="0"/>
                        <a:cs typeface="Arial" panose="020B0604020202020204" pitchFamily="34" charset="0"/>
                      </a:endParaRPr>
                    </a:p>
                  </a:txBody>
                  <a:tcPr marL="147733" marR="147733"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algn="ctr" defTabSz="914400" rtl="0" eaLnBrk="1" latinLnBrk="0" hangingPunct="1">
                        <a:spcBef>
                          <a:spcPts val="0"/>
                        </a:spcBef>
                      </a:pPr>
                      <a:r>
                        <a:rPr lang="en-US" sz="1600" b="1" kern="1200">
                          <a:solidFill>
                            <a:schemeClr val="bg1"/>
                          </a:solidFill>
                          <a:latin typeface="Trebuchet MS" panose="020B0703020202090204" pitchFamily="34" charset="0"/>
                        </a:rPr>
                        <a:t>SG (n = 32)</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55A2A8"/>
                    </a:solidFill>
                  </a:tcPr>
                </a:tc>
                <a:tc>
                  <a:txBody>
                    <a:bodyPr/>
                    <a:lstStyle/>
                    <a:p>
                      <a:pPr marL="0" algn="ctr" defTabSz="914400" rtl="0" eaLnBrk="1" latinLnBrk="0" hangingPunct="1">
                        <a:spcBef>
                          <a:spcPts val="0"/>
                        </a:spcBef>
                      </a:pPr>
                      <a:r>
                        <a:rPr lang="en-US" sz="1600" b="1">
                          <a:solidFill>
                            <a:schemeClr val="bg1"/>
                          </a:solidFill>
                          <a:latin typeface="Trebuchet MS" panose="020B0703020202090204" pitchFamily="34" charset="0"/>
                        </a:rPr>
                        <a:t>TPC (n = 29)</a:t>
                      </a:r>
                      <a:endParaRPr lang="en-US" sz="1600" b="1" kern="1200">
                        <a:solidFill>
                          <a:schemeClr val="bg1"/>
                        </a:solidFill>
                        <a:latin typeface="Trebuchet MS" panose="020B0703020202090204" pitchFamily="34" charset="0"/>
                        <a:ea typeface="+mn-ea"/>
                        <a:cs typeface="Arial" panose="020B0604020202020204" pitchFamily="34" charset="0"/>
                      </a:endParaRPr>
                    </a:p>
                  </a:txBody>
                  <a:tcPr marL="147733" marR="147733"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96999F"/>
                    </a:solidFill>
                  </a:tcPr>
                </a:tc>
                <a:extLst>
                  <a:ext uri="{0D108BD9-81ED-4DB2-BD59-A6C34878D82A}">
                    <a16:rowId xmlns:a16="http://schemas.microsoft.com/office/drawing/2014/main" val="10000"/>
                  </a:ext>
                </a:extLst>
              </a:tr>
              <a:tr h="425248">
                <a:tc>
                  <a:txBody>
                    <a:bodyPr/>
                    <a:lstStyle/>
                    <a:p>
                      <a:pPr>
                        <a:lnSpc>
                          <a:spcPct val="100000"/>
                        </a:lnSpc>
                      </a:pPr>
                      <a:r>
                        <a:rPr lang="en-US" sz="1600" b="1">
                          <a:solidFill>
                            <a:schemeClr val="tx1"/>
                          </a:solidFill>
                          <a:latin typeface="Trebuchet MS" panose="020B0703020202090204" pitchFamily="34" charset="0"/>
                        </a:rPr>
                        <a:t>No. of events</a:t>
                      </a:r>
                      <a:endParaRPr lang="en-US" sz="1600" b="1" i="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24</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21</a:t>
                      </a:r>
                      <a:endParaRPr lang="en-US" sz="1600" baseline="300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153071502"/>
                  </a:ext>
                </a:extLst>
              </a:tr>
              <a:tr h="4252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r>
                        <a:rPr lang="en-US" sz="1600" b="1">
                          <a:solidFill>
                            <a:schemeClr val="tx1"/>
                          </a:solidFill>
                          <a:latin typeface="Trebuchet MS" panose="020B0703020202090204" pitchFamily="34" charset="0"/>
                        </a:rPr>
                        <a:t>Median OS—</a:t>
                      </a:r>
                      <a:r>
                        <a:rPr lang="en-US" sz="1600" b="1" err="1">
                          <a:solidFill>
                            <a:schemeClr val="tx1"/>
                          </a:solidFill>
                          <a:latin typeface="Trebuchet MS" panose="020B0703020202090204" pitchFamily="34" charset="0"/>
                        </a:rPr>
                        <a:t>mo</a:t>
                      </a:r>
                      <a:r>
                        <a:rPr lang="en-US" sz="1600" b="1">
                          <a:solidFill>
                            <a:schemeClr val="tx1"/>
                          </a:solidFill>
                          <a:latin typeface="Trebuchet MS" panose="020B0703020202090204" pitchFamily="34" charset="0"/>
                        </a:rPr>
                        <a:t> (95% CI)</a:t>
                      </a:r>
                      <a:endParaRPr lang="en-US" sz="1600" b="1"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600" dirty="0">
                          <a:solidFill>
                            <a:schemeClr val="tx1"/>
                          </a:solidFill>
                          <a:latin typeface="Trebuchet MS" panose="020B0703020202090204" pitchFamily="34" charset="0"/>
                        </a:rPr>
                        <a:t>6.8 (4.7‑14.1)</a:t>
                      </a:r>
                      <a:endParaRPr lang="en-US" sz="1600" dirty="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a:txBody>
                    <a:bodyPr/>
                    <a:lstStyle/>
                    <a:p>
                      <a:pPr marL="0" indent="0" algn="ctr">
                        <a:lnSpc>
                          <a:spcPct val="100000"/>
                        </a:lnSpc>
                        <a:buFont typeface="Arial" panose="020B0604020202020204" pitchFamily="34" charset="0"/>
                        <a:buNone/>
                      </a:pPr>
                      <a:r>
                        <a:rPr lang="en-US" sz="1600">
                          <a:solidFill>
                            <a:schemeClr val="tx1"/>
                          </a:solidFill>
                          <a:latin typeface="Trebuchet MS" panose="020B0703020202090204" pitchFamily="34" charset="0"/>
                        </a:rPr>
                        <a:t>7.5 (4.7-11.1)</a:t>
                      </a:r>
                      <a:endParaRPr lang="en-US" sz="160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extLst>
                  <a:ext uri="{0D108BD9-81ED-4DB2-BD59-A6C34878D82A}">
                    <a16:rowId xmlns:a16="http://schemas.microsoft.com/office/drawing/2014/main" val="3996731985"/>
                  </a:ext>
                </a:extLst>
              </a:tr>
              <a:tr h="42524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latin typeface="Trebuchet MS" panose="020B0703020202090204" pitchFamily="34" charset="0"/>
                        </a:rPr>
                        <a:t>     HR (95% CI)</a:t>
                      </a:r>
                      <a:endParaRPr lang="en-US" sz="1600" b="0" i="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47733" marR="147733" marT="0" marB="0" anchor="ctr"/>
                </a:tc>
                <a:tc gridSpan="2">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lgn="ctr">
                        <a:lnSpc>
                          <a:spcPct val="100000"/>
                        </a:lnSpc>
                        <a:buFont typeface="Arial" panose="020B0604020202020204" pitchFamily="34" charset="0"/>
                        <a:buNone/>
                      </a:pPr>
                      <a:r>
                        <a:rPr lang="en-US" sz="1600" b="0" dirty="0">
                          <a:solidFill>
                            <a:schemeClr val="tx1"/>
                          </a:solidFill>
                          <a:latin typeface="Trebuchet MS" panose="020B0703020202090204" pitchFamily="34" charset="0"/>
                        </a:rPr>
                        <a:t>0.87 (0.47-1.63)</a:t>
                      </a:r>
                      <a:endParaRPr lang="en-US" sz="1600" b="0" i="0" dirty="0">
                        <a:solidFill>
                          <a:schemeClr val="tx1"/>
                        </a:solidFill>
                        <a:latin typeface="Trebuchet MS" panose="020B0703020202090204" pitchFamily="34" charset="0"/>
                        <a:ea typeface="Cambria" panose="02040503050406030204" pitchFamily="18" charset="0"/>
                        <a:cs typeface="Arial" panose="020B0604020202020204" pitchFamily="34" charset="0"/>
                      </a:endParaRPr>
                    </a:p>
                  </a:txBody>
                  <a:tcPr marL="102369" marR="102369" marT="0" marB="0" anchor="ctr"/>
                </a:tc>
                <a:tc hMerge="1">
                  <a:txBody>
                    <a:bodyPr/>
                    <a:lstStyle/>
                    <a:p>
                      <a:endParaRPr lang="en-US"/>
                    </a:p>
                  </a:txBody>
                  <a:tcPr/>
                </a:tc>
                <a:extLst>
                  <a:ext uri="{0D108BD9-81ED-4DB2-BD59-A6C34878D82A}">
                    <a16:rowId xmlns:a16="http://schemas.microsoft.com/office/drawing/2014/main" val="790887328"/>
                  </a:ext>
                </a:extLst>
              </a:tr>
            </a:tbl>
          </a:graphicData>
        </a:graphic>
      </p:graphicFrame>
      <p:sp>
        <p:nvSpPr>
          <p:cNvPr id="8" name="TextBox 7">
            <a:extLst>
              <a:ext uri="{FF2B5EF4-FFF2-40B4-BE49-F238E27FC236}">
                <a16:creationId xmlns:a16="http://schemas.microsoft.com/office/drawing/2014/main" id="{3C42F68D-3EA5-4F6B-8CDD-1CAF470F030F}"/>
              </a:ext>
            </a:extLst>
          </p:cNvPr>
          <p:cNvSpPr txBox="1"/>
          <p:nvPr/>
        </p:nvSpPr>
        <p:spPr>
          <a:xfrm>
            <a:off x="373138" y="4808890"/>
            <a:ext cx="11268000" cy="307777"/>
          </a:xfrm>
          <a:prstGeom prst="rect">
            <a:avLst/>
          </a:prstGeom>
          <a:solidFill>
            <a:schemeClr val="tx1">
              <a:lumMod val="20000"/>
              <a:lumOff val="80000"/>
              <a:alpha val="45000"/>
            </a:schemeClr>
          </a:solidFill>
        </p:spPr>
        <p:txBody>
          <a:bodyPr wrap="square" lIns="91440" tIns="45720" rIns="91440" bIns="45720" anchor="t">
            <a:spAutoFit/>
          </a:bodyPr>
          <a:lstStyle/>
          <a:p>
            <a:pPr marL="0" marR="0" lvl="1" indent="0" algn="ctr" defTabSz="914400" rtl="0" eaLnBrk="1" fontAlgn="auto" latinLnBrk="0" hangingPunct="1">
              <a:lnSpc>
                <a:spcPct val="100000"/>
              </a:lnSpc>
              <a:spcBef>
                <a:spcPts val="0"/>
              </a:spcBef>
              <a:spcAft>
                <a:spcPts val="0"/>
              </a:spcAft>
              <a:buClr>
                <a:srgbClr val="203661"/>
              </a:buClr>
              <a:buSzTx/>
              <a:buFontTx/>
              <a:buNone/>
              <a:tabLst/>
              <a:defRPr/>
            </a:pPr>
            <a:r>
              <a:rPr kumimoji="0" lang="en-US" sz="1400" b="1" i="0" u="none" strike="noStrike" kern="1200" cap="none" spc="0" normalizeH="0" baseline="0" noProof="0">
                <a:ln>
                  <a:noFill/>
                </a:ln>
                <a:solidFill>
                  <a:srgbClr val="C00000"/>
                </a:solidFill>
                <a:effectLst/>
                <a:uLnTx/>
                <a:uFillTx/>
                <a:latin typeface="Trebuchet MS"/>
                <a:ea typeface="+mn-ea"/>
                <a:cs typeface="Arial"/>
              </a:rPr>
              <a:t>Median OS was 6.8 months for SG versus 7.5 months for TPC</a:t>
            </a:r>
            <a:r>
              <a:rPr kumimoji="0" lang="en-US" sz="1400" b="1" i="0" u="none" strike="noStrike" kern="1200" cap="none" spc="0" normalizeH="0" baseline="30000" noProof="0">
                <a:ln>
                  <a:noFill/>
                </a:ln>
                <a:solidFill>
                  <a:srgbClr val="C00000"/>
                </a:solidFill>
                <a:effectLst/>
                <a:uLnTx/>
                <a:uFillTx/>
                <a:latin typeface="Trebuchet MS"/>
                <a:ea typeface="+mn-ea"/>
                <a:cs typeface="Arial"/>
              </a:rPr>
              <a:t>1</a:t>
            </a:r>
          </a:p>
        </p:txBody>
      </p:sp>
    </p:spTree>
    <p:extLst>
      <p:ext uri="{BB962C8B-B14F-4D97-AF65-F5344CB8AC3E}">
        <p14:creationId xmlns:p14="http://schemas.microsoft.com/office/powerpoint/2010/main" val="12028477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SmbRtboKRGSPR7y3VYAIs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crfdlaWbkgB01FD4nP8TA"/>
</p:tagLst>
</file>

<file path=ppt/theme/theme1.xml><?xml version="1.0" encoding="utf-8"?>
<a:theme xmlns:a="http://schemas.openxmlformats.org/drawingml/2006/main" name="Creating Possibl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9_Use Me_Creating Possibl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noFill/>
        <a:ln w="28575" cap="flat" cmpd="sng" algn="ctr">
          <a:solidFill>
            <a:srgbClr val="000000"/>
          </a:solidFill>
          <a:prstDash val="solid"/>
          <a:headEnd type="none" w="med" len="med"/>
          <a:tailEnd type="triangle" w="med" len="med"/>
        </a:ln>
      </a:spPr>
      <a:body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52548a7-d13b-4373-a2ca-8bdb29c28305">
      <Terms xmlns="http://schemas.microsoft.com/office/infopath/2007/PartnerControls"/>
    </lcf76f155ced4ddcb4097134ff3c332f>
    <TaxCatchAll xmlns="241572bb-70e3-488b-8b5d-1ce9b7b5bb87" xsi:nil="true"/>
    <Contact xmlns="052548a7-d13b-4373-a2ca-8bdb29c28305">
      <UserInfo>
        <DisplayName/>
        <AccountId xsi:nil="true"/>
        <AccountType/>
      </UserInfo>
    </Contac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A9E2EC163FC74996D6861E44C425CA" ma:contentTypeVersion="17" ma:contentTypeDescription="Create a new document." ma:contentTypeScope="" ma:versionID="c9c2442461e26047ecdee574b1122fe5">
  <xsd:schema xmlns:xsd="http://www.w3.org/2001/XMLSchema" xmlns:xs="http://www.w3.org/2001/XMLSchema" xmlns:p="http://schemas.microsoft.com/office/2006/metadata/properties" xmlns:ns2="052548a7-d13b-4373-a2ca-8bdb29c28305" xmlns:ns3="241572bb-70e3-488b-8b5d-1ce9b7b5bb87" targetNamespace="http://schemas.microsoft.com/office/2006/metadata/properties" ma:root="true" ma:fieldsID="72b6310a1e28299526fff25fddbf4329" ns2:_="" ns3:_="">
    <xsd:import namespace="052548a7-d13b-4373-a2ca-8bdb29c28305"/>
    <xsd:import namespace="241572bb-70e3-488b-8b5d-1ce9b7b5bb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Contact"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2548a7-d13b-4373-a2ca-8bdb29c283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a59aaaf-67c2-4a9b-8dae-6c62ae0ca490" ma:termSetId="09814cd3-568e-fe90-9814-8d621ff8fb84" ma:anchorId="fba54fb3-c3e1-fe81-a776-ca4b69148c4d" ma:open="true" ma:isKeyword="false">
      <xsd:complexType>
        <xsd:sequence>
          <xsd:element ref="pc:Terms" minOccurs="0" maxOccurs="1"/>
        </xsd:sequence>
      </xsd:complexType>
    </xsd:element>
    <xsd:element name="Contact" ma:index="23" nillable="true" ma:displayName="Contact" ma:format="Dropdown" ma:list="UserInfo" ma:SharePointGroup="0" ma:internalName="Contac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1572bb-70e3-488b-8b5d-1ce9b7b5bb8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7ffd2f-b86b-47f4-a7bb-a735d4827684}" ma:internalName="TaxCatchAll" ma:showField="CatchAllData" ma:web="241572bb-70e3-488b-8b5d-1ce9b7b5bb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42E52A-BE8E-4358-852D-26F4B0960270}">
  <ds:schemaRefs>
    <ds:schemaRef ds:uri="http://purl.org/dc/dcmitype/"/>
    <ds:schemaRef ds:uri="052548a7-d13b-4373-a2ca-8bdb29c28305"/>
    <ds:schemaRef ds:uri="http://purl.org/dc/elements/1.1/"/>
    <ds:schemaRef ds:uri="http://www.w3.org/XML/1998/namespace"/>
    <ds:schemaRef ds:uri="http://schemas.microsoft.com/office/2006/documentManagement/types"/>
    <ds:schemaRef ds:uri="241572bb-70e3-488b-8b5d-1ce9b7b5bb87"/>
    <ds:schemaRef ds:uri="http://schemas.microsoft.com/office/2006/metadata/properties"/>
    <ds:schemaRef ds:uri="http://schemas.openxmlformats.org/package/2006/metadata/core-properti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E6E75B9C-65BD-4F4E-A0DD-10182A05D586}">
  <ds:schemaRefs>
    <ds:schemaRef ds:uri="http://schemas.microsoft.com/sharepoint/v3/contenttype/forms"/>
  </ds:schemaRefs>
</ds:datastoreItem>
</file>

<file path=customXml/itemProps3.xml><?xml version="1.0" encoding="utf-8"?>
<ds:datastoreItem xmlns:ds="http://schemas.openxmlformats.org/officeDocument/2006/customXml" ds:itemID="{4A48D86C-E8C2-4DEB-A504-6F55A6CF40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2548a7-d13b-4373-a2ca-8bdb29c28305"/>
    <ds:schemaRef ds:uri="241572bb-70e3-488b-8b5d-1ce9b7b5bb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317</TotalTime>
  <Words>3450</Words>
  <Application>Microsoft Office PowerPoint</Application>
  <PresentationFormat>Widescreen</PresentationFormat>
  <Paragraphs>306</Paragraphs>
  <Slides>13</Slides>
  <Notes>11</Notes>
  <HiddenSlides>0</HiddenSlides>
  <MMClips>0</MMClips>
  <ScaleCrop>false</ScaleCrop>
  <HeadingPairs>
    <vt:vector size="8" baseType="variant">
      <vt:variant>
        <vt:lpstr>Fonts Used</vt:lpstr>
      </vt:variant>
      <vt:variant>
        <vt:i4>12</vt:i4>
      </vt:variant>
      <vt:variant>
        <vt:lpstr>Theme</vt:lpstr>
      </vt:variant>
      <vt:variant>
        <vt:i4>4</vt:i4>
      </vt:variant>
      <vt:variant>
        <vt:lpstr>Embedded OLE Servers</vt:lpstr>
      </vt:variant>
      <vt:variant>
        <vt:i4>1</vt:i4>
      </vt:variant>
      <vt:variant>
        <vt:lpstr>Slide Titles</vt:lpstr>
      </vt:variant>
      <vt:variant>
        <vt:i4>13</vt:i4>
      </vt:variant>
    </vt:vector>
  </HeadingPairs>
  <TitlesOfParts>
    <vt:vector size="30" baseType="lpstr">
      <vt:lpstr>Apple Symbols</vt:lpstr>
      <vt:lpstr>Arial</vt:lpstr>
      <vt:lpstr>Arial Narrow</vt:lpstr>
      <vt:lpstr>Calibri</vt:lpstr>
      <vt:lpstr>Calibri Light</vt:lpstr>
      <vt:lpstr>Century Gothic</vt:lpstr>
      <vt:lpstr>Georgia</vt:lpstr>
      <vt:lpstr>Monaco</vt:lpstr>
      <vt:lpstr>Proxima Nova Regular</vt:lpstr>
      <vt:lpstr>System Font Regular</vt:lpstr>
      <vt:lpstr>Times New Roman</vt:lpstr>
      <vt:lpstr>Trebuchet MS</vt:lpstr>
      <vt:lpstr>Creating Possible</vt:lpstr>
      <vt:lpstr>9_Use Me_Creating Possible</vt:lpstr>
      <vt:lpstr>Office Theme</vt:lpstr>
      <vt:lpstr>Gilead and Kite Oncology Template</vt:lpstr>
      <vt:lpstr>think-cell Slide</vt:lpstr>
      <vt:lpstr>PowerPoint Presentation</vt:lpstr>
      <vt:lpstr>PowerPoint Presentation</vt:lpstr>
      <vt:lpstr>ASCENT: Study Design1</vt:lpstr>
      <vt:lpstr>PowerPoint Presentation</vt:lpstr>
      <vt:lpstr>ASCENT Subgroup Analysis of Patients with Brain Metastases: Patient Demographics1</vt:lpstr>
      <vt:lpstr>ASCENT Subgroup Analysis of Patients with Brain Metastases: Patient Disposition1</vt:lpstr>
      <vt:lpstr>ASCENT Subgroup Analysis of Patients with Brain Metastases: Responses1</vt:lpstr>
      <vt:lpstr>ASCENT Subgroup Analysis of Patients with Brain Metastases: Survival Outcomes1</vt:lpstr>
      <vt:lpstr>ASCENT Subgroup Analysis of Patients with Brain Metastases: Overall Survival Outcomes1</vt:lpstr>
      <vt:lpstr>ASCENT Subgroup Analysis of Patients with Brain  Metastases: Treatment‑Emergent Adverse Events(TEAEs)1,a,b</vt:lpstr>
      <vt:lpstr>ASCENT: Case Study*</vt:lpstr>
      <vt:lpstr>Conclusions1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Nikoleta Sjekloca</dc:creator>
  <cp:lastModifiedBy>Jonas Söderholm</cp:lastModifiedBy>
  <cp:revision>5</cp:revision>
  <cp:lastPrinted>2021-05-18T12:45:57Z</cp:lastPrinted>
  <dcterms:created xsi:type="dcterms:W3CDTF">2021-03-17T13:13:27Z</dcterms:created>
  <dcterms:modified xsi:type="dcterms:W3CDTF">2024-04-23T14:21:22Z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0x01010004A9E2EC163FC74996D6861E44C425CA</vt:lpwstr>
  </property>
  <property fmtid="{D5CDD505-2E9C-101B-9397-08002B2CF9AE}" pid="3" name="MSIP_Label_418c1083-8924-401d-97ae-40f5eed0fcd8_Enabled">
    <vt:lpwstr>true</vt:lpwstr>
  </property>
  <property fmtid="{D5CDD505-2E9C-101B-9397-08002B2CF9AE}" pid="4" name="MSIP_Label_418c1083-8924-401d-97ae-40f5eed0fcd8_SetDate">
    <vt:lpwstr>2022-04-20T15:27:04Z</vt:lpwstr>
  </property>
  <property fmtid="{D5CDD505-2E9C-101B-9397-08002B2CF9AE}" pid="5" name="MSIP_Label_418c1083-8924-401d-97ae-40f5eed0fcd8_Method">
    <vt:lpwstr>Standard</vt:lpwstr>
  </property>
  <property fmtid="{D5CDD505-2E9C-101B-9397-08002B2CF9AE}" pid="6" name="MSIP_Label_418c1083-8924-401d-97ae-40f5eed0fcd8_Name">
    <vt:lpwstr>418c1083-8924-401d-97ae-40f5eed0fcd8</vt:lpwstr>
  </property>
  <property fmtid="{D5CDD505-2E9C-101B-9397-08002B2CF9AE}" pid="7" name="MSIP_Label_418c1083-8924-401d-97ae-40f5eed0fcd8_SiteId">
    <vt:lpwstr>a5a8bcaa-3292-41e6-b735-5e8b21f4dbfd</vt:lpwstr>
  </property>
  <property fmtid="{D5CDD505-2E9C-101B-9397-08002B2CF9AE}" pid="8" name="MSIP_Label_418c1083-8924-401d-97ae-40f5eed0fcd8_ActionId">
    <vt:lpwstr>654c77ec-61cb-4e68-8e30-24201d5f80fd</vt:lpwstr>
  </property>
  <property fmtid="{D5CDD505-2E9C-101B-9397-08002B2CF9AE}" pid="9" name="MSIP_Label_418c1083-8924-401d-97ae-40f5eed0fcd8_ContentBits">
    <vt:lpwstr>0</vt:lpwstr>
  </property>
</Properties>
</file>