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3.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998" r:id="rId5"/>
    <p:sldMasterId id="2147484060" r:id="rId6"/>
    <p:sldMasterId id="2147484072" r:id="rId7"/>
  </p:sldMasterIdLst>
  <p:notesMasterIdLst>
    <p:notesMasterId r:id="rId21"/>
  </p:notesMasterIdLst>
  <p:sldIdLst>
    <p:sldId id="13132" r:id="rId8"/>
    <p:sldId id="8392" r:id="rId9"/>
    <p:sldId id="2147375860" r:id="rId10"/>
    <p:sldId id="2145707102" r:id="rId11"/>
    <p:sldId id="2147375750" r:id="rId12"/>
    <p:sldId id="2147375820" r:id="rId13"/>
    <p:sldId id="2147375751" r:id="rId14"/>
    <p:sldId id="2147375821" r:id="rId15"/>
    <p:sldId id="2147375822" r:id="rId16"/>
    <p:sldId id="2147375752" r:id="rId17"/>
    <p:sldId id="2147375823" r:id="rId18"/>
    <p:sldId id="2147375837" r:id="rId19"/>
    <p:sldId id="214737586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3120" userDrawn="1">
          <p15:clr>
            <a:srgbClr val="A4A3A4"/>
          </p15:clr>
        </p15:guide>
        <p15:guide id="4" pos="264" userDrawn="1">
          <p15:clr>
            <a:srgbClr val="A4A3A4"/>
          </p15:clr>
        </p15:guide>
        <p15:guide id="7" orient="horz" pos="4156" userDrawn="1">
          <p15:clr>
            <a:srgbClr val="A4A3A4"/>
          </p15:clr>
        </p15:guide>
        <p15:guide id="13" pos="7464" userDrawn="1">
          <p15:clr>
            <a:srgbClr val="A4A3A4"/>
          </p15:clr>
        </p15:guide>
        <p15:guide id="14" pos="415"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81BF0E-01F0-A8F5-6D80-86CBCE6E0711}" name="Nicole Thompson" initials="NT" userId="S::nicole.thompson1@gilead.com::c4559a75-9357-4a3b-a88b-df8a6ef95cc3" providerId="AD"/>
  <p188:author id="{8743B617-3B71-258F-F0C5-9BBADD003ADE}" name="Derek Ngo" initials="DN" userId="S::derek.ngo@gilead.com::334768c3-a38a-4693-88f2-ad18dd5c9c69" providerId="AD"/>
  <p188:author id="{231BF585-C60D-B026-75CD-DC5D13896B02}" name="Katherine Tran" initials="KT" userId="S::katherine.tran8@gilead.com::2ae77265-d211-4f0e-bdfd-703e8ea5f049" providerId="AD"/>
  <p188:author id="{26456F8A-A6A0-43E9-0455-3C96B6BE53C3}" name="Kyle Cheong" initials="KC" userId="S::Kyle.Cheong@gilead.com::13599efb-1192-45cf-bf40-5e2eeaf5e800" providerId="AD"/>
  <p188:author id="{DE795DAC-2F2C-DCCA-71F9-EC5D3FF6800F}" name="Nicole Thompson" initials="NT" userId="S::Nicole.Thompson1@gilead.com::c4559a75-9357-4a3b-a88b-df8a6ef95cc3" providerId="AD"/>
  <p188:author id="{63613ED3-68AC-AB70-ADAE-BDE8D7DC4486}" name="Sandhya Shankarnarayan" initials="SS" userId="S::sandhya.shankarnarayan@gilead.com::c037d126-bcc3-4b25-9ac8-f0732c6892d2" providerId="AD"/>
  <p188:author id="{E0549CDF-4AA2-B50F-C3DA-F2E92BCC53D6}" name="Katherine Tran" initials="KT" userId="S::Katherine.Tran8@gilead.com::2ae77265-d211-4f0e-bdfd-703e8ea5f04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hattar, Vinayak" initials="KV" lastIdx="517" clrIdx="0">
    <p:extLst>
      <p:ext uri="{19B8F6BF-5375-455C-9EA6-DF929625EA0E}">
        <p15:presenceInfo xmlns:p15="http://schemas.microsoft.com/office/powerpoint/2012/main" userId="S::vinayak.khattar@invivo.com::00b81a53-c099-432d-ba49-75183f466c8c" providerId="AD"/>
      </p:ext>
    </p:extLst>
  </p:cmAuthor>
  <p:cmAuthor id="2" name="Miladinovic, Tanya" initials="MT" lastIdx="157" clrIdx="1">
    <p:extLst>
      <p:ext uri="{19B8F6BF-5375-455C-9EA6-DF929625EA0E}">
        <p15:presenceInfo xmlns:p15="http://schemas.microsoft.com/office/powerpoint/2012/main" userId="S::tanya.miladinovic@invivo.com::34fbd6b2-0e79-48d6-b402-7524b610560a" providerId="AD"/>
      </p:ext>
    </p:extLst>
  </p:cmAuthor>
  <p:cmAuthor id="3" name="Ulrich, Lindsay" initials="UL" lastIdx="73" clrIdx="2">
    <p:extLst>
      <p:ext uri="{19B8F6BF-5375-455C-9EA6-DF929625EA0E}">
        <p15:presenceInfo xmlns:p15="http://schemas.microsoft.com/office/powerpoint/2012/main" userId="S::lindsay.ulrich@invivo.com::7d8eaeb5-f351-4780-947b-b9c5d3b009dc" providerId="AD"/>
      </p:ext>
    </p:extLst>
  </p:cmAuthor>
  <p:cmAuthor id="4" name="Chan, Melissa" initials="CM" lastIdx="171" clrIdx="3">
    <p:extLst>
      <p:ext uri="{19B8F6BF-5375-455C-9EA6-DF929625EA0E}">
        <p15:presenceInfo xmlns:p15="http://schemas.microsoft.com/office/powerpoint/2012/main" userId="Chan, Melissa" providerId="None"/>
      </p:ext>
    </p:extLst>
  </p:cmAuthor>
  <p:cmAuthor id="5" name="Silvia Dambacher" initials="SD" lastIdx="2" clrIdx="4">
    <p:extLst>
      <p:ext uri="{19B8F6BF-5375-455C-9EA6-DF929625EA0E}">
        <p15:presenceInfo xmlns:p15="http://schemas.microsoft.com/office/powerpoint/2012/main" userId="S::silvia.dambacher_gilead.com#ext#@rednucleus.com::83258cf5-f5fb-4f81-af1c-217087720619" providerId="AD"/>
      </p:ext>
    </p:extLst>
  </p:cmAuthor>
  <p:cmAuthor id="6" name="Matthew Hodgson" initials="MH" lastIdx="5" clrIdx="5">
    <p:extLst>
      <p:ext uri="{19B8F6BF-5375-455C-9EA6-DF929625EA0E}">
        <p15:presenceInfo xmlns:p15="http://schemas.microsoft.com/office/powerpoint/2012/main" userId="S::matthew.hodgson1_gilead.com#ext#@rednucleus.com::ae547404-b466-4c39-88c8-510bd96723e3" providerId="AD"/>
      </p:ext>
    </p:extLst>
  </p:cmAuthor>
  <p:cmAuthor id="7" name="Piekut, Lillian" initials="PL" lastIdx="14" clrIdx="6">
    <p:extLst>
      <p:ext uri="{19B8F6BF-5375-455C-9EA6-DF929625EA0E}">
        <p15:presenceInfo xmlns:p15="http://schemas.microsoft.com/office/powerpoint/2012/main" userId="S::lillian.piekut@invivo.com::7080b534-fed7-4a0e-9727-e273984c5bff" providerId="AD"/>
      </p:ext>
    </p:extLst>
  </p:cmAuthor>
  <p:cmAuthor id="8" name="Mudrick, Kathleen" initials="MK" lastIdx="61" clrIdx="7">
    <p:extLst>
      <p:ext uri="{19B8F6BF-5375-455C-9EA6-DF929625EA0E}">
        <p15:presenceInfo xmlns:p15="http://schemas.microsoft.com/office/powerpoint/2012/main" userId="S::kathleen.mudrick@invivo.com::976cb68b-a2e0-42e5-bfdc-278f571eaae0" providerId="AD"/>
      </p:ext>
    </p:extLst>
  </p:cmAuthor>
  <p:cmAuthor id="9" name="Power, Jen" initials="PJ" lastIdx="1" clrIdx="8">
    <p:extLst>
      <p:ext uri="{19B8F6BF-5375-455C-9EA6-DF929625EA0E}">
        <p15:presenceInfo xmlns:p15="http://schemas.microsoft.com/office/powerpoint/2012/main" userId="S::jen.power@invivo.com::696e1609-e4a0-43ed-bf88-2626b2429c39" providerId="AD"/>
      </p:ext>
    </p:extLst>
  </p:cmAuthor>
  <p:cmAuthor id="10" name="Dean, Niki" initials="DN" lastIdx="30" clrIdx="9">
    <p:extLst>
      <p:ext uri="{19B8F6BF-5375-455C-9EA6-DF929625EA0E}">
        <p15:presenceInfo xmlns:p15="http://schemas.microsoft.com/office/powerpoint/2012/main" userId="S::ndean@rednucleus.com::4a766e40-0189-4467-932b-60899b30fb95" providerId="AD"/>
      </p:ext>
    </p:extLst>
  </p:cmAuthor>
  <p:cmAuthor id="11" name="Obermeyer, Jackie" initials="OJ" lastIdx="175" clrIdx="10">
    <p:extLst>
      <p:ext uri="{19B8F6BF-5375-455C-9EA6-DF929625EA0E}">
        <p15:presenceInfo xmlns:p15="http://schemas.microsoft.com/office/powerpoint/2012/main" userId="Obermeyer, Jackie" providerId="None"/>
      </p:ext>
    </p:extLst>
  </p:cmAuthor>
  <p:cmAuthor id="12" name="Karim, Samiya" initials="KS" lastIdx="12" clrIdx="11">
    <p:extLst>
      <p:ext uri="{19B8F6BF-5375-455C-9EA6-DF929625EA0E}">
        <p15:presenceInfo xmlns:p15="http://schemas.microsoft.com/office/powerpoint/2012/main" userId="S::samiya.karim@invivo.ca::01d1bfea-d49b-4a0f-ae07-4197c69e1640" providerId="AD"/>
      </p:ext>
    </p:extLst>
  </p:cmAuthor>
  <p:cmAuthor id="13" name="Nikoleta Sjekloca" initials="NS" lastIdx="118" clrIdx="12">
    <p:extLst>
      <p:ext uri="{19B8F6BF-5375-455C-9EA6-DF929625EA0E}">
        <p15:presenceInfo xmlns:p15="http://schemas.microsoft.com/office/powerpoint/2012/main" userId="S::nikoleta.sjekloca@gilead.com::f8f7b63a-6468-436d-8fa8-6cedf0d7c9f4" providerId="AD"/>
      </p:ext>
    </p:extLst>
  </p:cmAuthor>
  <p:cmAuthor id="14" name="Obermeyer, Jackie" initials="OJ [2]" lastIdx="2" clrIdx="13">
    <p:extLst>
      <p:ext uri="{19B8F6BF-5375-455C-9EA6-DF929625EA0E}">
        <p15:presenceInfo xmlns:p15="http://schemas.microsoft.com/office/powerpoint/2012/main" userId="S::jackie.obermeyer@invivo.com::fac7d026-44c7-436a-bba0-aff192f1d871" providerId="AD"/>
      </p:ext>
    </p:extLst>
  </p:cmAuthor>
  <p:cmAuthor id="15" name="Satish" initials="S" lastIdx="20" clrIdx="14">
    <p:extLst>
      <p:ext uri="{19B8F6BF-5375-455C-9EA6-DF929625EA0E}">
        <p15:presenceInfo xmlns:p15="http://schemas.microsoft.com/office/powerpoint/2012/main" userId="Satish" providerId="None"/>
      </p:ext>
    </p:extLst>
  </p:cmAuthor>
  <p:cmAuthor id="16" name="Tamsin Williamson" initials="TW" lastIdx="13" clrIdx="15">
    <p:extLst>
      <p:ext uri="{19B8F6BF-5375-455C-9EA6-DF929625EA0E}">
        <p15:presenceInfo xmlns:p15="http://schemas.microsoft.com/office/powerpoint/2012/main" userId="a618286dff72acf9" providerId="Windows Live"/>
      </p:ext>
    </p:extLst>
  </p:cmAuthor>
  <p:cmAuthor id="17" name="Ify Sargeant" initials="IS" lastIdx="3" clrIdx="16">
    <p:extLst>
      <p:ext uri="{19B8F6BF-5375-455C-9EA6-DF929625EA0E}">
        <p15:presenceInfo xmlns:p15="http://schemas.microsoft.com/office/powerpoint/2012/main" userId="Ify Sargeant" providerId="None"/>
      </p:ext>
    </p:extLst>
  </p:cmAuthor>
  <p:cmAuthor id="18" name="Abramczuk, Rachel" initials="AR" lastIdx="23" clrIdx="17">
    <p:extLst>
      <p:ext uri="{19B8F6BF-5375-455C-9EA6-DF929625EA0E}">
        <p15:presenceInfo xmlns:p15="http://schemas.microsoft.com/office/powerpoint/2012/main" userId="S::rachel.abramczuk@invivo.com::e2843a8d-61ae-4a46-9e11-4ec653513657" providerId="AD"/>
      </p:ext>
    </p:extLst>
  </p:cmAuthor>
  <p:cmAuthor id="19" name="Stroud, Samanda" initials="SS" lastIdx="3" clrIdx="18">
    <p:extLst>
      <p:ext uri="{19B8F6BF-5375-455C-9EA6-DF929625EA0E}">
        <p15:presenceInfo xmlns:p15="http://schemas.microsoft.com/office/powerpoint/2012/main" userId="S::samanda.stroud@invivo.com::804adb38-89f1-40d9-bc16-6e28c0cf9e03" providerId="AD"/>
      </p:ext>
    </p:extLst>
  </p:cmAuthor>
  <p:cmAuthor id="20" name="T9S" initials="T9S" lastIdx="46" clrIdx="19">
    <p:extLst>
      <p:ext uri="{19B8F6BF-5375-455C-9EA6-DF929625EA0E}">
        <p15:presenceInfo xmlns:p15="http://schemas.microsoft.com/office/powerpoint/2012/main" userId="T9S" providerId="None"/>
      </p:ext>
    </p:extLst>
  </p:cmAuthor>
  <p:cmAuthor id="21" name="Wong, Maggie" initials="WM" lastIdx="1" clrIdx="20">
    <p:extLst>
      <p:ext uri="{19B8F6BF-5375-455C-9EA6-DF929625EA0E}">
        <p15:presenceInfo xmlns:p15="http://schemas.microsoft.com/office/powerpoint/2012/main" userId="S::maggie.wong@invivo.com::d6259e22-2b0e-40cd-8300-1a348318e74b" providerId="AD"/>
      </p:ext>
    </p:extLst>
  </p:cmAuthor>
  <p:cmAuthor id="22" name="EK" initials="EK" lastIdx="26" clrIdx="21">
    <p:extLst>
      <p:ext uri="{19B8F6BF-5375-455C-9EA6-DF929625EA0E}">
        <p15:presenceInfo xmlns:p15="http://schemas.microsoft.com/office/powerpoint/2012/main" userId="EK" providerId="None"/>
      </p:ext>
    </p:extLst>
  </p:cmAuthor>
  <p:cmAuthor id="23" name="Garyali, Sumedha" initials="sgaryali" lastIdx="1" clrIdx="22">
    <p:extLst>
      <p:ext uri="{19B8F6BF-5375-455C-9EA6-DF929625EA0E}">
        <p15:presenceInfo xmlns:p15="http://schemas.microsoft.com/office/powerpoint/2012/main" userId="Garyali, Sumedha" providerId="None"/>
      </p:ext>
    </p:extLst>
  </p:cmAuthor>
  <p:cmAuthor id="24" name="Writer" initials="sgaryali" lastIdx="1424" clrIdx="23">
    <p:extLst>
      <p:ext uri="{19B8F6BF-5375-455C-9EA6-DF929625EA0E}">
        <p15:presenceInfo xmlns:p15="http://schemas.microsoft.com/office/powerpoint/2012/main" userId="Writer" providerId="None"/>
      </p:ext>
    </p:extLst>
  </p:cmAuthor>
  <p:cmAuthor id="25" name="Thengo Tembo" initials="TT" lastIdx="12" clrIdx="24">
    <p:extLst>
      <p:ext uri="{19B8F6BF-5375-455C-9EA6-DF929625EA0E}">
        <p15:presenceInfo xmlns:p15="http://schemas.microsoft.com/office/powerpoint/2012/main" userId="S::thengo.tembo@gilead.com::41ef0c36-8b11-4e42-8f98-69ee09f51ad9" providerId="AD"/>
      </p:ext>
    </p:extLst>
  </p:cmAuthor>
  <p:cmAuthor id="26" name="Paul Pethick" initials="PP" lastIdx="8" clrIdx="25">
    <p:extLst>
      <p:ext uri="{19B8F6BF-5375-455C-9EA6-DF929625EA0E}">
        <p15:presenceInfo xmlns:p15="http://schemas.microsoft.com/office/powerpoint/2012/main" userId="S::paul.pethick@invivo.com::071d60fa-ee1c-4b0c-be31-832583475de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7A7E"/>
    <a:srgbClr val="E9E9EA"/>
    <a:srgbClr val="A6A6A6"/>
    <a:srgbClr val="EFF0F1"/>
    <a:srgbClr val="203661"/>
    <a:srgbClr val="96999F"/>
    <a:srgbClr val="55A2A8"/>
    <a:srgbClr val="54565B"/>
    <a:srgbClr val="F2F2F2"/>
    <a:srgbClr val="9CD6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31043A-003B-48C7-A22B-80318D7CF50D}" v="15" dt="2024-04-23T14:21:20.0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89" autoAdjust="0"/>
  </p:normalViewPr>
  <p:slideViewPr>
    <p:cSldViewPr snapToGrid="0">
      <p:cViewPr varScale="1">
        <p:scale>
          <a:sx n="70" d="100"/>
          <a:sy n="70" d="100"/>
        </p:scale>
        <p:origin x="720" y="72"/>
      </p:cViewPr>
      <p:guideLst>
        <p:guide orient="horz" pos="3120"/>
        <p:guide pos="264"/>
        <p:guide orient="horz" pos="4156"/>
        <p:guide pos="7464"/>
        <p:guide pos="415"/>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s Söderholm" userId="b146546c-6bf2-46e5-8a26-00cca8510547" providerId="ADAL" clId="{F731043A-003B-48C7-A22B-80318D7CF50D}"/>
    <pc:docChg chg="undo custSel addSld delSld modSld sldOrd delMainMaster modMainMaster delSection modSection">
      <pc:chgData name="Jonas Söderholm" userId="b146546c-6bf2-46e5-8a26-00cca8510547" providerId="ADAL" clId="{F731043A-003B-48C7-A22B-80318D7CF50D}" dt="2024-04-23T14:21:20.008" v="250"/>
      <pc:docMkLst>
        <pc:docMk/>
      </pc:docMkLst>
      <pc:sldChg chg="del">
        <pc:chgData name="Jonas Söderholm" userId="b146546c-6bf2-46e5-8a26-00cca8510547" providerId="ADAL" clId="{F731043A-003B-48C7-A22B-80318D7CF50D}" dt="2024-04-05T08:22:18.238" v="0" actId="47"/>
        <pc:sldMkLst>
          <pc:docMk/>
          <pc:sldMk cId="2465553748" sldId="256"/>
        </pc:sldMkLst>
      </pc:sldChg>
      <pc:sldChg chg="modSp mod">
        <pc:chgData name="Jonas Söderholm" userId="b146546c-6bf2-46e5-8a26-00cca8510547" providerId="ADAL" clId="{F731043A-003B-48C7-A22B-80318D7CF50D}" dt="2024-04-05T08:51:24.052" v="140" actId="20577"/>
        <pc:sldMkLst>
          <pc:docMk/>
          <pc:sldMk cId="2228453048" sldId="8392"/>
        </pc:sldMkLst>
        <pc:spChg chg="mod">
          <ac:chgData name="Jonas Söderholm" userId="b146546c-6bf2-46e5-8a26-00cca8510547" providerId="ADAL" clId="{F731043A-003B-48C7-A22B-80318D7CF50D}" dt="2024-04-05T08:51:24.052" v="140" actId="20577"/>
          <ac:spMkLst>
            <pc:docMk/>
            <pc:sldMk cId="2228453048" sldId="8392"/>
            <ac:spMk id="3" creationId="{187CB0A9-3628-467A-AFB6-C5C9D1707BF5}"/>
          </ac:spMkLst>
        </pc:spChg>
      </pc:sldChg>
      <pc:sldChg chg="addSp delSp modSp mod ord">
        <pc:chgData name="Jonas Söderholm" userId="b146546c-6bf2-46e5-8a26-00cca8510547" providerId="ADAL" clId="{F731043A-003B-48C7-A22B-80318D7CF50D}" dt="2024-04-23T14:20:40.133" v="243" actId="478"/>
        <pc:sldMkLst>
          <pc:docMk/>
          <pc:sldMk cId="3846850421" sldId="13132"/>
        </pc:sldMkLst>
        <pc:spChg chg="add mod">
          <ac:chgData name="Jonas Söderholm" userId="b146546c-6bf2-46e5-8a26-00cca8510547" providerId="ADAL" clId="{F731043A-003B-48C7-A22B-80318D7CF50D}" dt="2024-04-23T14:17:43.417" v="237" actId="20577"/>
          <ac:spMkLst>
            <pc:docMk/>
            <pc:sldMk cId="3846850421" sldId="13132"/>
            <ac:spMk id="2" creationId="{D0CA896B-59F5-E234-25F8-36FDCBC463F9}"/>
          </ac:spMkLst>
        </pc:spChg>
        <pc:spChg chg="del mod">
          <ac:chgData name="Jonas Söderholm" userId="b146546c-6bf2-46e5-8a26-00cca8510547" providerId="ADAL" clId="{F731043A-003B-48C7-A22B-80318D7CF50D}" dt="2024-04-23T14:20:40.133" v="243" actId="478"/>
          <ac:spMkLst>
            <pc:docMk/>
            <pc:sldMk cId="3846850421" sldId="13132"/>
            <ac:spMk id="3" creationId="{5A3D357E-3BBF-F065-5974-A13C9681B474}"/>
          </ac:spMkLst>
        </pc:spChg>
        <pc:spChg chg="del">
          <ac:chgData name="Jonas Söderholm" userId="b146546c-6bf2-46e5-8a26-00cca8510547" providerId="ADAL" clId="{F731043A-003B-48C7-A22B-80318D7CF50D}" dt="2024-04-23T14:17:00.948" v="205" actId="478"/>
          <ac:spMkLst>
            <pc:docMk/>
            <pc:sldMk cId="3846850421" sldId="13132"/>
            <ac:spMk id="4" creationId="{C225DACC-4015-140A-09F8-6E402D7178DA}"/>
          </ac:spMkLst>
        </pc:spChg>
        <pc:spChg chg="add mod">
          <ac:chgData name="Jonas Söderholm" userId="b146546c-6bf2-46e5-8a26-00cca8510547" providerId="ADAL" clId="{F731043A-003B-48C7-A22B-80318D7CF50D}" dt="2024-04-23T14:20:29.371" v="242" actId="20577"/>
          <ac:spMkLst>
            <pc:docMk/>
            <pc:sldMk cId="3846850421" sldId="13132"/>
            <ac:spMk id="5" creationId="{1E3604F5-4A74-9F35-213A-C984C70E84CE}"/>
          </ac:spMkLst>
        </pc:spChg>
        <pc:spChg chg="del mod">
          <ac:chgData name="Jonas Söderholm" userId="b146546c-6bf2-46e5-8a26-00cca8510547" providerId="ADAL" clId="{F731043A-003B-48C7-A22B-80318D7CF50D}" dt="2024-04-05T08:32:44.270" v="86"/>
          <ac:spMkLst>
            <pc:docMk/>
            <pc:sldMk cId="3846850421" sldId="13132"/>
            <ac:spMk id="5" creationId="{8543ABBF-E1A0-A65C-1E66-7B08AD4BCA4E}"/>
          </ac:spMkLst>
        </pc:spChg>
        <pc:spChg chg="add mod">
          <ac:chgData name="Jonas Söderholm" userId="b146546c-6bf2-46e5-8a26-00cca8510547" providerId="ADAL" clId="{F731043A-003B-48C7-A22B-80318D7CF50D}" dt="2024-04-23T14:20:23.303" v="238"/>
          <ac:spMkLst>
            <pc:docMk/>
            <pc:sldMk cId="3846850421" sldId="13132"/>
            <ac:spMk id="6" creationId="{0A61E0A8-5D71-1D39-116C-E4F099D1E3CE}"/>
          </ac:spMkLst>
        </pc:spChg>
      </pc:sldChg>
      <pc:sldChg chg="del">
        <pc:chgData name="Jonas Söderholm" userId="b146546c-6bf2-46e5-8a26-00cca8510547" providerId="ADAL" clId="{F731043A-003B-48C7-A22B-80318D7CF50D}" dt="2024-04-05T08:22:18.238" v="0" actId="47"/>
        <pc:sldMkLst>
          <pc:docMk/>
          <pc:sldMk cId="1263778569" sldId="2147375825"/>
        </pc:sldMkLst>
      </pc:sldChg>
      <pc:sldChg chg="del">
        <pc:chgData name="Jonas Söderholm" userId="b146546c-6bf2-46e5-8a26-00cca8510547" providerId="ADAL" clId="{F731043A-003B-48C7-A22B-80318D7CF50D}" dt="2024-04-05T08:22:33.143" v="2" actId="47"/>
        <pc:sldMkLst>
          <pc:docMk/>
          <pc:sldMk cId="3467299447" sldId="2147375828"/>
        </pc:sldMkLst>
      </pc:sldChg>
      <pc:sldChg chg="del">
        <pc:chgData name="Jonas Söderholm" userId="b146546c-6bf2-46e5-8a26-00cca8510547" providerId="ADAL" clId="{F731043A-003B-48C7-A22B-80318D7CF50D}" dt="2024-04-05T08:22:33.143" v="2" actId="47"/>
        <pc:sldMkLst>
          <pc:docMk/>
          <pc:sldMk cId="1091022419" sldId="2147375829"/>
        </pc:sldMkLst>
      </pc:sldChg>
      <pc:sldChg chg="del">
        <pc:chgData name="Jonas Söderholm" userId="b146546c-6bf2-46e5-8a26-00cca8510547" providerId="ADAL" clId="{F731043A-003B-48C7-A22B-80318D7CF50D}" dt="2024-04-05T08:22:33.143" v="2" actId="47"/>
        <pc:sldMkLst>
          <pc:docMk/>
          <pc:sldMk cId="3601555080" sldId="2147375831"/>
        </pc:sldMkLst>
      </pc:sldChg>
      <pc:sldChg chg="del">
        <pc:chgData name="Jonas Söderholm" userId="b146546c-6bf2-46e5-8a26-00cca8510547" providerId="ADAL" clId="{F731043A-003B-48C7-A22B-80318D7CF50D}" dt="2024-04-05T08:22:33.143" v="2" actId="47"/>
        <pc:sldMkLst>
          <pc:docMk/>
          <pc:sldMk cId="538806153" sldId="2147375832"/>
        </pc:sldMkLst>
      </pc:sldChg>
      <pc:sldChg chg="del">
        <pc:chgData name="Jonas Söderholm" userId="b146546c-6bf2-46e5-8a26-00cca8510547" providerId="ADAL" clId="{F731043A-003B-48C7-A22B-80318D7CF50D}" dt="2024-04-05T08:22:33.143" v="2" actId="47"/>
        <pc:sldMkLst>
          <pc:docMk/>
          <pc:sldMk cId="3144985226" sldId="2147375833"/>
        </pc:sldMkLst>
      </pc:sldChg>
      <pc:sldChg chg="del">
        <pc:chgData name="Jonas Söderholm" userId="b146546c-6bf2-46e5-8a26-00cca8510547" providerId="ADAL" clId="{F731043A-003B-48C7-A22B-80318D7CF50D}" dt="2024-04-05T08:22:33.143" v="2" actId="47"/>
        <pc:sldMkLst>
          <pc:docMk/>
          <pc:sldMk cId="1739378612" sldId="2147375834"/>
        </pc:sldMkLst>
      </pc:sldChg>
      <pc:sldChg chg="del">
        <pc:chgData name="Jonas Söderholm" userId="b146546c-6bf2-46e5-8a26-00cca8510547" providerId="ADAL" clId="{F731043A-003B-48C7-A22B-80318D7CF50D}" dt="2024-04-05T08:22:33.143" v="2" actId="47"/>
        <pc:sldMkLst>
          <pc:docMk/>
          <pc:sldMk cId="2343227120" sldId="2147375835"/>
        </pc:sldMkLst>
      </pc:sldChg>
      <pc:sldChg chg="del">
        <pc:chgData name="Jonas Söderholm" userId="b146546c-6bf2-46e5-8a26-00cca8510547" providerId="ADAL" clId="{F731043A-003B-48C7-A22B-80318D7CF50D}" dt="2024-04-05T08:22:33.143" v="2" actId="47"/>
        <pc:sldMkLst>
          <pc:docMk/>
          <pc:sldMk cId="1470374629" sldId="2147375836"/>
        </pc:sldMkLst>
      </pc:sldChg>
      <pc:sldChg chg="del">
        <pc:chgData name="Jonas Söderholm" userId="b146546c-6bf2-46e5-8a26-00cca8510547" providerId="ADAL" clId="{F731043A-003B-48C7-A22B-80318D7CF50D}" dt="2024-04-05T08:22:18.238" v="0" actId="47"/>
        <pc:sldMkLst>
          <pc:docMk/>
          <pc:sldMk cId="1723714329" sldId="2147375838"/>
        </pc:sldMkLst>
      </pc:sldChg>
      <pc:sldChg chg="del">
        <pc:chgData name="Jonas Söderholm" userId="b146546c-6bf2-46e5-8a26-00cca8510547" providerId="ADAL" clId="{F731043A-003B-48C7-A22B-80318D7CF50D}" dt="2024-04-05T08:22:33.143" v="2" actId="47"/>
        <pc:sldMkLst>
          <pc:docMk/>
          <pc:sldMk cId="973236326" sldId="2147375846"/>
        </pc:sldMkLst>
      </pc:sldChg>
      <pc:sldChg chg="del">
        <pc:chgData name="Jonas Söderholm" userId="b146546c-6bf2-46e5-8a26-00cca8510547" providerId="ADAL" clId="{F731043A-003B-48C7-A22B-80318D7CF50D}" dt="2024-04-05T08:22:33.143" v="2" actId="47"/>
        <pc:sldMkLst>
          <pc:docMk/>
          <pc:sldMk cId="1093133689" sldId="2147375847"/>
        </pc:sldMkLst>
      </pc:sldChg>
      <pc:sldChg chg="del">
        <pc:chgData name="Jonas Söderholm" userId="b146546c-6bf2-46e5-8a26-00cca8510547" providerId="ADAL" clId="{F731043A-003B-48C7-A22B-80318D7CF50D}" dt="2024-04-05T08:22:33.143" v="2" actId="47"/>
        <pc:sldMkLst>
          <pc:docMk/>
          <pc:sldMk cId="2605987894" sldId="2147375848"/>
        </pc:sldMkLst>
      </pc:sldChg>
      <pc:sldChg chg="del">
        <pc:chgData name="Jonas Söderholm" userId="b146546c-6bf2-46e5-8a26-00cca8510547" providerId="ADAL" clId="{F731043A-003B-48C7-A22B-80318D7CF50D}" dt="2024-04-05T08:22:33.143" v="2" actId="47"/>
        <pc:sldMkLst>
          <pc:docMk/>
          <pc:sldMk cId="1993951595" sldId="2147375851"/>
        </pc:sldMkLst>
      </pc:sldChg>
      <pc:sldChg chg="del">
        <pc:chgData name="Jonas Söderholm" userId="b146546c-6bf2-46e5-8a26-00cca8510547" providerId="ADAL" clId="{F731043A-003B-48C7-A22B-80318D7CF50D}" dt="2024-04-05T08:22:33.143" v="2" actId="47"/>
        <pc:sldMkLst>
          <pc:docMk/>
          <pc:sldMk cId="2192937725" sldId="2147375853"/>
        </pc:sldMkLst>
      </pc:sldChg>
      <pc:sldChg chg="del">
        <pc:chgData name="Jonas Söderholm" userId="b146546c-6bf2-46e5-8a26-00cca8510547" providerId="ADAL" clId="{F731043A-003B-48C7-A22B-80318D7CF50D}" dt="2024-04-05T08:22:33.143" v="2" actId="47"/>
        <pc:sldMkLst>
          <pc:docMk/>
          <pc:sldMk cId="1341396425" sldId="2147375855"/>
        </pc:sldMkLst>
      </pc:sldChg>
      <pc:sldChg chg="del">
        <pc:chgData name="Jonas Söderholm" userId="b146546c-6bf2-46e5-8a26-00cca8510547" providerId="ADAL" clId="{F731043A-003B-48C7-A22B-80318D7CF50D}" dt="2024-04-05T08:22:18.238" v="0" actId="47"/>
        <pc:sldMkLst>
          <pc:docMk/>
          <pc:sldMk cId="3973827916" sldId="2147375859"/>
        </pc:sldMkLst>
      </pc:sldChg>
      <pc:sldChg chg="addSp delSp modSp add mod">
        <pc:chgData name="Jonas Söderholm" userId="b146546c-6bf2-46e5-8a26-00cca8510547" providerId="ADAL" clId="{F731043A-003B-48C7-A22B-80318D7CF50D}" dt="2024-04-23T14:21:20.008" v="250"/>
        <pc:sldMkLst>
          <pc:docMk/>
          <pc:sldMk cId="625220288" sldId="2147375861"/>
        </pc:sldMkLst>
        <pc:spChg chg="add mod">
          <ac:chgData name="Jonas Söderholm" userId="b146546c-6bf2-46e5-8a26-00cca8510547" providerId="ADAL" clId="{F731043A-003B-48C7-A22B-80318D7CF50D}" dt="2024-04-23T14:20:58.466" v="245"/>
          <ac:spMkLst>
            <pc:docMk/>
            <pc:sldMk cId="625220288" sldId="2147375861"/>
            <ac:spMk id="2" creationId="{0054BB27-91FC-7593-091F-50C1A872F69B}"/>
          </ac:spMkLst>
        </pc:spChg>
        <pc:spChg chg="del">
          <ac:chgData name="Jonas Söderholm" userId="b146546c-6bf2-46e5-8a26-00cca8510547" providerId="ADAL" clId="{F731043A-003B-48C7-A22B-80318D7CF50D}" dt="2024-04-23T14:20:53.624" v="244" actId="478"/>
          <ac:spMkLst>
            <pc:docMk/>
            <pc:sldMk cId="625220288" sldId="2147375861"/>
            <ac:spMk id="3" creationId="{5A3D357E-3BBF-F065-5974-A13C9681B474}"/>
          </ac:spMkLst>
        </pc:spChg>
        <pc:spChg chg="del">
          <ac:chgData name="Jonas Söderholm" userId="b146546c-6bf2-46e5-8a26-00cca8510547" providerId="ADAL" clId="{F731043A-003B-48C7-A22B-80318D7CF50D}" dt="2024-04-23T14:21:08.460" v="246" actId="478"/>
          <ac:spMkLst>
            <pc:docMk/>
            <pc:sldMk cId="625220288" sldId="2147375861"/>
            <ac:spMk id="4" creationId="{C225DACC-4015-140A-09F8-6E402D7178DA}"/>
          </ac:spMkLst>
        </pc:spChg>
        <pc:spChg chg="add del mod">
          <ac:chgData name="Jonas Söderholm" userId="b146546c-6bf2-46e5-8a26-00cca8510547" providerId="ADAL" clId="{F731043A-003B-48C7-A22B-80318D7CF50D}" dt="2024-04-23T14:21:09.641" v="248"/>
          <ac:spMkLst>
            <pc:docMk/>
            <pc:sldMk cId="625220288" sldId="2147375861"/>
            <ac:spMk id="5" creationId="{5B4FEB4B-3425-E3B1-F654-09908EAAE3F3}"/>
          </ac:spMkLst>
        </pc:spChg>
        <pc:spChg chg="add mod">
          <ac:chgData name="Jonas Söderholm" userId="b146546c-6bf2-46e5-8a26-00cca8510547" providerId="ADAL" clId="{F731043A-003B-48C7-A22B-80318D7CF50D}" dt="2024-04-23T14:21:13.396" v="249"/>
          <ac:spMkLst>
            <pc:docMk/>
            <pc:sldMk cId="625220288" sldId="2147375861"/>
            <ac:spMk id="6" creationId="{310EF036-2D90-15E8-71F2-CE932C5FE588}"/>
          </ac:spMkLst>
        </pc:spChg>
        <pc:spChg chg="add mod">
          <ac:chgData name="Jonas Söderholm" userId="b146546c-6bf2-46e5-8a26-00cca8510547" providerId="ADAL" clId="{F731043A-003B-48C7-A22B-80318D7CF50D}" dt="2024-04-23T14:21:20.008" v="250"/>
          <ac:spMkLst>
            <pc:docMk/>
            <pc:sldMk cId="625220288" sldId="2147375861"/>
            <ac:spMk id="7" creationId="{36E408A0-3111-71C8-EA1B-EE6B4FEF5BE9}"/>
          </ac:spMkLst>
        </pc:spChg>
      </pc:sldChg>
      <pc:sldChg chg="del">
        <pc:chgData name="Jonas Söderholm" userId="b146546c-6bf2-46e5-8a26-00cca8510547" providerId="ADAL" clId="{F731043A-003B-48C7-A22B-80318D7CF50D}" dt="2024-04-05T08:22:33.143" v="2" actId="47"/>
        <pc:sldMkLst>
          <pc:docMk/>
          <pc:sldMk cId="1054401043" sldId="2147375861"/>
        </pc:sldMkLst>
      </pc:sldChg>
      <pc:sldChg chg="del">
        <pc:chgData name="Jonas Söderholm" userId="b146546c-6bf2-46e5-8a26-00cca8510547" providerId="ADAL" clId="{F731043A-003B-48C7-A22B-80318D7CF50D}" dt="2024-04-05T08:22:33.143" v="2" actId="47"/>
        <pc:sldMkLst>
          <pc:docMk/>
          <pc:sldMk cId="2979673767" sldId="2147375864"/>
        </pc:sldMkLst>
      </pc:sldChg>
      <pc:sldChg chg="del">
        <pc:chgData name="Jonas Söderholm" userId="b146546c-6bf2-46e5-8a26-00cca8510547" providerId="ADAL" clId="{F731043A-003B-48C7-A22B-80318D7CF50D}" dt="2024-04-05T08:22:33.143" v="2" actId="47"/>
        <pc:sldMkLst>
          <pc:docMk/>
          <pc:sldMk cId="2285319826" sldId="2147375865"/>
        </pc:sldMkLst>
      </pc:sldChg>
      <pc:sldChg chg="del">
        <pc:chgData name="Jonas Söderholm" userId="b146546c-6bf2-46e5-8a26-00cca8510547" providerId="ADAL" clId="{F731043A-003B-48C7-A22B-80318D7CF50D}" dt="2024-04-05T08:22:18.238" v="0" actId="47"/>
        <pc:sldMkLst>
          <pc:docMk/>
          <pc:sldMk cId="3300538733" sldId="2147375866"/>
        </pc:sldMkLst>
      </pc:sldChg>
      <pc:sldChg chg="del">
        <pc:chgData name="Jonas Söderholm" userId="b146546c-6bf2-46e5-8a26-00cca8510547" providerId="ADAL" clId="{F731043A-003B-48C7-A22B-80318D7CF50D}" dt="2024-04-05T08:22:33.143" v="2" actId="47"/>
        <pc:sldMkLst>
          <pc:docMk/>
          <pc:sldMk cId="1123587585" sldId="2147375867"/>
        </pc:sldMkLst>
      </pc:sldChg>
      <pc:sldChg chg="del">
        <pc:chgData name="Jonas Söderholm" userId="b146546c-6bf2-46e5-8a26-00cca8510547" providerId="ADAL" clId="{F731043A-003B-48C7-A22B-80318D7CF50D}" dt="2024-04-05T08:22:18.238" v="0" actId="47"/>
        <pc:sldMkLst>
          <pc:docMk/>
          <pc:sldMk cId="1623949804" sldId="2147375868"/>
        </pc:sldMkLst>
      </pc:sldChg>
      <pc:sldChg chg="del">
        <pc:chgData name="Jonas Söderholm" userId="b146546c-6bf2-46e5-8a26-00cca8510547" providerId="ADAL" clId="{F731043A-003B-48C7-A22B-80318D7CF50D}" dt="2024-04-05T08:52:28.408" v="170" actId="47"/>
        <pc:sldMkLst>
          <pc:docMk/>
          <pc:sldMk cId="1760666313" sldId="2147375869"/>
        </pc:sldMkLst>
      </pc:sldChg>
      <pc:sldChg chg="add del">
        <pc:chgData name="Jonas Söderholm" userId="b146546c-6bf2-46e5-8a26-00cca8510547" providerId="ADAL" clId="{F731043A-003B-48C7-A22B-80318D7CF50D}" dt="2024-04-05T08:52:28.873" v="171" actId="47"/>
        <pc:sldMkLst>
          <pc:docMk/>
          <pc:sldMk cId="4176119371" sldId="2147375870"/>
        </pc:sldMkLst>
      </pc:sldChg>
      <pc:sldChg chg="del">
        <pc:chgData name="Jonas Söderholm" userId="b146546c-6bf2-46e5-8a26-00cca8510547" providerId="ADAL" clId="{F731043A-003B-48C7-A22B-80318D7CF50D}" dt="2024-04-05T08:22:18.238" v="0" actId="47"/>
        <pc:sldMkLst>
          <pc:docMk/>
          <pc:sldMk cId="2851748838" sldId="2147481472"/>
        </pc:sldMkLst>
      </pc:sldChg>
      <pc:sldChg chg="del">
        <pc:chgData name="Jonas Söderholm" userId="b146546c-6bf2-46e5-8a26-00cca8510547" providerId="ADAL" clId="{F731043A-003B-48C7-A22B-80318D7CF50D}" dt="2024-04-05T08:22:18.238" v="0" actId="47"/>
        <pc:sldMkLst>
          <pc:docMk/>
          <pc:sldMk cId="362370897" sldId="2147481473"/>
        </pc:sldMkLst>
      </pc:sldChg>
      <pc:sldChg chg="del">
        <pc:chgData name="Jonas Söderholm" userId="b146546c-6bf2-46e5-8a26-00cca8510547" providerId="ADAL" clId="{F731043A-003B-48C7-A22B-80318D7CF50D}" dt="2024-04-05T08:22:18.238" v="0" actId="47"/>
        <pc:sldMkLst>
          <pc:docMk/>
          <pc:sldMk cId="997964244" sldId="2147481474"/>
        </pc:sldMkLst>
      </pc:sldChg>
      <pc:sldChg chg="del">
        <pc:chgData name="Jonas Söderholm" userId="b146546c-6bf2-46e5-8a26-00cca8510547" providerId="ADAL" clId="{F731043A-003B-48C7-A22B-80318D7CF50D}" dt="2024-04-05T08:22:33.143" v="2" actId="47"/>
        <pc:sldMkLst>
          <pc:docMk/>
          <pc:sldMk cId="1242139300" sldId="2147481475"/>
        </pc:sldMkLst>
      </pc:sldChg>
      <pc:sldChg chg="del">
        <pc:chgData name="Jonas Söderholm" userId="b146546c-6bf2-46e5-8a26-00cca8510547" providerId="ADAL" clId="{F731043A-003B-48C7-A22B-80318D7CF50D}" dt="2024-04-05T08:22:33.143" v="2" actId="47"/>
        <pc:sldMkLst>
          <pc:docMk/>
          <pc:sldMk cId="3286436663" sldId="2147481478"/>
        </pc:sldMkLst>
      </pc:sldChg>
      <pc:sldChg chg="del">
        <pc:chgData name="Jonas Söderholm" userId="b146546c-6bf2-46e5-8a26-00cca8510547" providerId="ADAL" clId="{F731043A-003B-48C7-A22B-80318D7CF50D}" dt="2024-04-05T08:22:33.143" v="2" actId="47"/>
        <pc:sldMkLst>
          <pc:docMk/>
          <pc:sldMk cId="3527497270" sldId="2147481479"/>
        </pc:sldMkLst>
      </pc:sldChg>
      <pc:sldChg chg="del">
        <pc:chgData name="Jonas Söderholm" userId="b146546c-6bf2-46e5-8a26-00cca8510547" providerId="ADAL" clId="{F731043A-003B-48C7-A22B-80318D7CF50D}" dt="2024-04-05T08:22:33.143" v="2" actId="47"/>
        <pc:sldMkLst>
          <pc:docMk/>
          <pc:sldMk cId="3557919865" sldId="2147481480"/>
        </pc:sldMkLst>
      </pc:sldChg>
      <pc:sldChg chg="del">
        <pc:chgData name="Jonas Söderholm" userId="b146546c-6bf2-46e5-8a26-00cca8510547" providerId="ADAL" clId="{F731043A-003B-48C7-A22B-80318D7CF50D}" dt="2024-04-05T08:22:33.143" v="2" actId="47"/>
        <pc:sldMkLst>
          <pc:docMk/>
          <pc:sldMk cId="532490499" sldId="2147481481"/>
        </pc:sldMkLst>
      </pc:sldChg>
      <pc:sldChg chg="del">
        <pc:chgData name="Jonas Söderholm" userId="b146546c-6bf2-46e5-8a26-00cca8510547" providerId="ADAL" clId="{F731043A-003B-48C7-A22B-80318D7CF50D}" dt="2024-04-05T08:22:33.143" v="2" actId="47"/>
        <pc:sldMkLst>
          <pc:docMk/>
          <pc:sldMk cId="1230779234" sldId="2147481482"/>
        </pc:sldMkLst>
      </pc:sldChg>
      <pc:sldChg chg="del">
        <pc:chgData name="Jonas Söderholm" userId="b146546c-6bf2-46e5-8a26-00cca8510547" providerId="ADAL" clId="{F731043A-003B-48C7-A22B-80318D7CF50D}" dt="2024-04-05T08:22:33.143" v="2" actId="47"/>
        <pc:sldMkLst>
          <pc:docMk/>
          <pc:sldMk cId="4029744222" sldId="2147481483"/>
        </pc:sldMkLst>
      </pc:sldChg>
      <pc:sldChg chg="del">
        <pc:chgData name="Jonas Söderholm" userId="b146546c-6bf2-46e5-8a26-00cca8510547" providerId="ADAL" clId="{F731043A-003B-48C7-A22B-80318D7CF50D}" dt="2024-04-05T08:22:33.143" v="2" actId="47"/>
        <pc:sldMkLst>
          <pc:docMk/>
          <pc:sldMk cId="1233981470" sldId="2147481484"/>
        </pc:sldMkLst>
      </pc:sldChg>
      <pc:sldChg chg="del">
        <pc:chgData name="Jonas Söderholm" userId="b146546c-6bf2-46e5-8a26-00cca8510547" providerId="ADAL" clId="{F731043A-003B-48C7-A22B-80318D7CF50D}" dt="2024-04-05T08:22:33.143" v="2" actId="47"/>
        <pc:sldMkLst>
          <pc:docMk/>
          <pc:sldMk cId="873181343" sldId="2147481490"/>
        </pc:sldMkLst>
      </pc:sldChg>
      <pc:sldChg chg="del">
        <pc:chgData name="Jonas Söderholm" userId="b146546c-6bf2-46e5-8a26-00cca8510547" providerId="ADAL" clId="{F731043A-003B-48C7-A22B-80318D7CF50D}" dt="2024-04-05T08:22:33.143" v="2" actId="47"/>
        <pc:sldMkLst>
          <pc:docMk/>
          <pc:sldMk cId="1148733978" sldId="2147481491"/>
        </pc:sldMkLst>
      </pc:sldChg>
      <pc:sldChg chg="del">
        <pc:chgData name="Jonas Söderholm" userId="b146546c-6bf2-46e5-8a26-00cca8510547" providerId="ADAL" clId="{F731043A-003B-48C7-A22B-80318D7CF50D}" dt="2024-04-05T08:22:33.143" v="2" actId="47"/>
        <pc:sldMkLst>
          <pc:docMk/>
          <pc:sldMk cId="2852832143" sldId="2147481493"/>
        </pc:sldMkLst>
      </pc:sldChg>
      <pc:sldChg chg="del">
        <pc:chgData name="Jonas Söderholm" userId="b146546c-6bf2-46e5-8a26-00cca8510547" providerId="ADAL" clId="{F731043A-003B-48C7-A22B-80318D7CF50D}" dt="2024-04-05T08:22:33.143" v="2" actId="47"/>
        <pc:sldMkLst>
          <pc:docMk/>
          <pc:sldMk cId="3836729521" sldId="2147481494"/>
        </pc:sldMkLst>
      </pc:sldChg>
      <pc:sldChg chg="del">
        <pc:chgData name="Jonas Söderholm" userId="b146546c-6bf2-46e5-8a26-00cca8510547" providerId="ADAL" clId="{F731043A-003B-48C7-A22B-80318D7CF50D}" dt="2024-04-05T08:22:33.143" v="2" actId="47"/>
        <pc:sldMkLst>
          <pc:docMk/>
          <pc:sldMk cId="458968082" sldId="2147481495"/>
        </pc:sldMkLst>
      </pc:sldChg>
      <pc:sldChg chg="del">
        <pc:chgData name="Jonas Söderholm" userId="b146546c-6bf2-46e5-8a26-00cca8510547" providerId="ADAL" clId="{F731043A-003B-48C7-A22B-80318D7CF50D}" dt="2024-04-05T08:22:33.143" v="2" actId="47"/>
        <pc:sldMkLst>
          <pc:docMk/>
          <pc:sldMk cId="256173788" sldId="2147481496"/>
        </pc:sldMkLst>
      </pc:sldChg>
      <pc:sldChg chg="del">
        <pc:chgData name="Jonas Söderholm" userId="b146546c-6bf2-46e5-8a26-00cca8510547" providerId="ADAL" clId="{F731043A-003B-48C7-A22B-80318D7CF50D}" dt="2024-04-05T08:22:33.143" v="2" actId="47"/>
        <pc:sldMkLst>
          <pc:docMk/>
          <pc:sldMk cId="723281314" sldId="2147481497"/>
        </pc:sldMkLst>
      </pc:sldChg>
      <pc:sldChg chg="del">
        <pc:chgData name="Jonas Söderholm" userId="b146546c-6bf2-46e5-8a26-00cca8510547" providerId="ADAL" clId="{F731043A-003B-48C7-A22B-80318D7CF50D}" dt="2024-04-05T08:22:33.143" v="2" actId="47"/>
        <pc:sldMkLst>
          <pc:docMk/>
          <pc:sldMk cId="72765021" sldId="2147481499"/>
        </pc:sldMkLst>
      </pc:sldChg>
      <pc:sldMasterChg chg="addSp delSp modSp mod">
        <pc:chgData name="Jonas Söderholm" userId="b146546c-6bf2-46e5-8a26-00cca8510547" providerId="ADAL" clId="{F731043A-003B-48C7-A22B-80318D7CF50D}" dt="2024-04-05T09:09:12.269" v="201"/>
        <pc:sldMasterMkLst>
          <pc:docMk/>
          <pc:sldMasterMk cId="1746183321" sldId="2147483660"/>
        </pc:sldMasterMkLst>
        <pc:spChg chg="add del mod">
          <ac:chgData name="Jonas Söderholm" userId="b146546c-6bf2-46e5-8a26-00cca8510547" providerId="ADAL" clId="{F731043A-003B-48C7-A22B-80318D7CF50D}" dt="2024-04-05T08:52:57.897" v="190" actId="478"/>
          <ac:spMkLst>
            <pc:docMk/>
            <pc:sldMasterMk cId="1746183321" sldId="2147483660"/>
            <ac:spMk id="4" creationId="{358E7BC6-29F3-445C-52CA-A4313CC9B4E3}"/>
          </ac:spMkLst>
        </pc:spChg>
        <pc:spChg chg="add del mod">
          <ac:chgData name="Jonas Söderholm" userId="b146546c-6bf2-46e5-8a26-00cca8510547" providerId="ADAL" clId="{F731043A-003B-48C7-A22B-80318D7CF50D}" dt="2024-04-05T09:09:12.092" v="200" actId="478"/>
          <ac:spMkLst>
            <pc:docMk/>
            <pc:sldMasterMk cId="1746183321" sldId="2147483660"/>
            <ac:spMk id="5" creationId="{6C14358C-F608-C8BB-4925-1F125120F71B}"/>
          </ac:spMkLst>
        </pc:spChg>
        <pc:spChg chg="add mod">
          <ac:chgData name="Jonas Söderholm" userId="b146546c-6bf2-46e5-8a26-00cca8510547" providerId="ADAL" clId="{F731043A-003B-48C7-A22B-80318D7CF50D}" dt="2024-04-05T09:09:12.269" v="201"/>
          <ac:spMkLst>
            <pc:docMk/>
            <pc:sldMasterMk cId="1746183321" sldId="2147483660"/>
            <ac:spMk id="7" creationId="{9C598B8D-A713-14B3-30B1-CEFFE0A2948C}"/>
          </ac:spMkLst>
        </pc:spChg>
      </pc:sldMasterChg>
      <pc:sldMasterChg chg="addSp delSp modSp mod">
        <pc:chgData name="Jonas Söderholm" userId="b146546c-6bf2-46e5-8a26-00cca8510547" providerId="ADAL" clId="{F731043A-003B-48C7-A22B-80318D7CF50D}" dt="2024-04-05T09:09:06.032" v="199"/>
        <pc:sldMasterMkLst>
          <pc:docMk/>
          <pc:sldMasterMk cId="1356880841" sldId="2147483998"/>
        </pc:sldMasterMkLst>
        <pc:spChg chg="add del mod">
          <ac:chgData name="Jonas Söderholm" userId="b146546c-6bf2-46e5-8a26-00cca8510547" providerId="ADAL" clId="{F731043A-003B-48C7-A22B-80318D7CF50D}" dt="2024-04-05T09:09:05.751" v="198" actId="478"/>
          <ac:spMkLst>
            <pc:docMk/>
            <pc:sldMasterMk cId="1356880841" sldId="2147483998"/>
            <ac:spMk id="2" creationId="{B0268D12-31A0-A36B-B0CD-5FCAE56BB57B}"/>
          </ac:spMkLst>
        </pc:spChg>
        <pc:spChg chg="add mod">
          <ac:chgData name="Jonas Söderholm" userId="b146546c-6bf2-46e5-8a26-00cca8510547" providerId="ADAL" clId="{F731043A-003B-48C7-A22B-80318D7CF50D}" dt="2024-04-05T09:09:06.032" v="199"/>
          <ac:spMkLst>
            <pc:docMk/>
            <pc:sldMasterMk cId="1356880841" sldId="2147483998"/>
            <ac:spMk id="3" creationId="{B30DF970-F203-4273-FA86-F5E8EE6CB061}"/>
          </ac:spMkLst>
        </pc:spChg>
      </pc:sldMasterChg>
      <pc:sldMasterChg chg="del delSldLayout">
        <pc:chgData name="Jonas Söderholm" userId="b146546c-6bf2-46e5-8a26-00cca8510547" providerId="ADAL" clId="{F731043A-003B-48C7-A22B-80318D7CF50D}" dt="2024-04-05T08:22:18.238" v="0" actId="47"/>
        <pc:sldMasterMkLst>
          <pc:docMk/>
          <pc:sldMasterMk cId="271942103" sldId="2147484060"/>
        </pc:sldMasterMkLst>
        <pc:sldLayoutChg chg="del">
          <pc:chgData name="Jonas Söderholm" userId="b146546c-6bf2-46e5-8a26-00cca8510547" providerId="ADAL" clId="{F731043A-003B-48C7-A22B-80318D7CF50D}" dt="2024-04-05T08:22:18.238" v="0" actId="47"/>
          <pc:sldLayoutMkLst>
            <pc:docMk/>
            <pc:sldMasterMk cId="271942103" sldId="2147484060"/>
            <pc:sldLayoutMk cId="24115585" sldId="2147484061"/>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2277188791" sldId="2147484062"/>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3857442751" sldId="2147484063"/>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4042425715" sldId="2147484064"/>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1439945605" sldId="2147484065"/>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1972243994" sldId="2147484066"/>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147792429" sldId="2147484067"/>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1188794808" sldId="2147484068"/>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3434821151" sldId="2147484069"/>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1126032121" sldId="2147484070"/>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3158246304" sldId="2147484071"/>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16918236" sldId="2147484072"/>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1995986715" sldId="2147484073"/>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360909097" sldId="2147484074"/>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3504217918" sldId="2147484075"/>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1296370315" sldId="2147484076"/>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1305828439" sldId="2147484077"/>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1901196157" sldId="2147484078"/>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862759319" sldId="2147484079"/>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1316224994" sldId="2147484080"/>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3101760146" sldId="2147484081"/>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144764309" sldId="2147484082"/>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2721881861" sldId="2147484083"/>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311800782" sldId="2147484084"/>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4041016466" sldId="2147484085"/>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3300995902" sldId="2147484086"/>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104030019" sldId="2147484087"/>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823171160" sldId="2147484088"/>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3551980525" sldId="2147484089"/>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2492919158" sldId="2147484090"/>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1611852374" sldId="2147484091"/>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574135367" sldId="2147484092"/>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827324225" sldId="2147484093"/>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1609340226" sldId="2147484094"/>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1634668390" sldId="2147484095"/>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4144354589" sldId="2147484096"/>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313456017" sldId="2147484097"/>
          </pc:sldLayoutMkLst>
        </pc:sldLayoutChg>
        <pc:sldLayoutChg chg="del">
          <pc:chgData name="Jonas Söderholm" userId="b146546c-6bf2-46e5-8a26-00cca8510547" providerId="ADAL" clId="{F731043A-003B-48C7-A22B-80318D7CF50D}" dt="2024-04-05T08:22:18.238" v="0" actId="47"/>
          <pc:sldLayoutMkLst>
            <pc:docMk/>
            <pc:sldMasterMk cId="271942103" sldId="2147484060"/>
            <pc:sldLayoutMk cId="240282047" sldId="2147484098"/>
          </pc:sldLayoutMkLst>
        </pc:sldLayoutChg>
      </pc:sldMasterChg>
      <pc:sldMasterChg chg="addSp delSp modSp mod">
        <pc:chgData name="Jonas Söderholm" userId="b146546c-6bf2-46e5-8a26-00cca8510547" providerId="ADAL" clId="{F731043A-003B-48C7-A22B-80318D7CF50D}" dt="2024-04-05T09:08:54.238" v="197" actId="478"/>
        <pc:sldMasterMkLst>
          <pc:docMk/>
          <pc:sldMasterMk cId="2911946026" sldId="2147484072"/>
        </pc:sldMasterMkLst>
        <pc:spChg chg="add mod">
          <ac:chgData name="Jonas Söderholm" userId="b146546c-6bf2-46e5-8a26-00cca8510547" providerId="ADAL" clId="{F731043A-003B-48C7-A22B-80318D7CF50D}" dt="2024-04-05T09:08:49.305" v="196" actId="207"/>
          <ac:spMkLst>
            <pc:docMk/>
            <pc:sldMasterMk cId="2911946026" sldId="2147484072"/>
            <ac:spMk id="3" creationId="{99E9C256-255C-FEF0-369F-EAAD32EF175C}"/>
          </ac:spMkLst>
        </pc:spChg>
        <pc:spChg chg="del mod">
          <ac:chgData name="Jonas Söderholm" userId="b146546c-6bf2-46e5-8a26-00cca8510547" providerId="ADAL" clId="{F731043A-003B-48C7-A22B-80318D7CF50D}" dt="2024-04-05T08:53:06.362" v="192" actId="478"/>
          <ac:spMkLst>
            <pc:docMk/>
            <pc:sldMasterMk cId="2911946026" sldId="2147484072"/>
            <ac:spMk id="5" creationId="{DF37C4B3-C390-1B4B-9F24-930CD9AE7CA0}"/>
          </ac:spMkLst>
        </pc:spChg>
        <pc:spChg chg="add del mod">
          <ac:chgData name="Jonas Söderholm" userId="b146546c-6bf2-46e5-8a26-00cca8510547" providerId="ADAL" clId="{F731043A-003B-48C7-A22B-80318D7CF50D}" dt="2024-04-05T09:08:54.238" v="197" actId="478"/>
          <ac:spMkLst>
            <pc:docMk/>
            <pc:sldMasterMk cId="2911946026" sldId="2147484072"/>
            <ac:spMk id="8" creationId="{1BC118C2-CC87-E77D-9E61-C7821FD5FBE4}"/>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Users\jenpower\Documents\Winter%202021\Fieldwork\INVIVO\TRODELVY%20Global%20MSL%20Slide%20Decks\slide42.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TPC</c:v>
                </c:pt>
              </c:strCache>
            </c:strRef>
          </c:tx>
          <c:spPr>
            <a:solidFill>
              <a:srgbClr val="96999F"/>
            </a:solidFill>
            <a:ln>
              <a:noFill/>
            </a:ln>
            <a:effectLst/>
          </c:spPr>
          <c:invertIfNegative val="0"/>
          <c:dLbls>
            <c:dLbl>
              <c:idx val="0"/>
              <c:tx>
                <c:rich>
                  <a:bodyPr/>
                  <a:lstStyle/>
                  <a:p>
                    <a:fld id="{29D358F9-12C1-FA4F-B7EE-74B776A34270}"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CF3C-8242-96B9-CBDC9A09A6F4}"/>
                </c:ext>
              </c:extLst>
            </c:dLbl>
            <c:dLbl>
              <c:idx val="1"/>
              <c:tx>
                <c:rich>
                  <a:bodyPr/>
                  <a:lstStyle/>
                  <a:p>
                    <a:fld id="{BE8B7BF9-F2DC-4C41-95E7-46687BC975CF}"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F3C-8242-96B9-CBDC9A09A6F4}"/>
                </c:ext>
              </c:extLst>
            </c:dLbl>
            <c:dLbl>
              <c:idx val="2"/>
              <c:tx>
                <c:rich>
                  <a:bodyPr/>
                  <a:lstStyle/>
                  <a:p>
                    <a:fld id="{A481CE89-F7A8-BD43-B92F-4CF407C9B687}"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CF3C-8242-96B9-CBDC9A09A6F4}"/>
                </c:ext>
              </c:extLst>
            </c:dLbl>
            <c:dLbl>
              <c:idx val="3"/>
              <c:tx>
                <c:rich>
                  <a:bodyPr/>
                  <a:lstStyle/>
                  <a:p>
                    <a:fld id="{052C7FD6-636B-CC4C-B85F-A80EE65F3C9C}"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CF3C-8242-96B9-CBDC9A09A6F4}"/>
                </c:ext>
              </c:extLst>
            </c:dLbl>
            <c:dLbl>
              <c:idx val="4"/>
              <c:tx>
                <c:rich>
                  <a:bodyPr/>
                  <a:lstStyle/>
                  <a:p>
                    <a:fld id="{56AE87C4-A9CC-694D-8067-3AB372B853CF}"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CF3C-8242-96B9-CBDC9A09A6F4}"/>
                </c:ext>
              </c:extLst>
            </c:dLbl>
            <c:dLbl>
              <c:idx val="5"/>
              <c:tx>
                <c:rich>
                  <a:bodyPr/>
                  <a:lstStyle/>
                  <a:p>
                    <a:fld id="{6E9AC6C1-8FA0-B243-B444-9607A8D6C469}"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CF3C-8242-96B9-CBDC9A09A6F4}"/>
                </c:ext>
              </c:extLst>
            </c:dLbl>
            <c:dLbl>
              <c:idx val="6"/>
              <c:tx>
                <c:rich>
                  <a:bodyPr/>
                  <a:lstStyle/>
                  <a:p>
                    <a:fld id="{E332C583-63FE-DB43-843B-083C3A430557}"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CF3C-8242-96B9-CBDC9A09A6F4}"/>
                </c:ext>
              </c:extLst>
            </c:dLbl>
            <c:dLbl>
              <c:idx val="7"/>
              <c:tx>
                <c:rich>
                  <a:bodyPr/>
                  <a:lstStyle/>
                  <a:p>
                    <a:fld id="{7A9154E2-32A6-7A44-ADCD-8B8D12B55328}"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F3C-8242-96B9-CBDC9A09A6F4}"/>
                </c:ext>
              </c:extLst>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Trebuchet MS" panose="020B070302020209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Constipation</c:v>
                </c:pt>
                <c:pt idx="1">
                  <c:v>Alopecia</c:v>
                </c:pt>
                <c:pt idx="2">
                  <c:v>Anemia§</c:v>
                </c:pt>
                <c:pt idx="3">
                  <c:v>Decreased appetite</c:v>
                </c:pt>
                <c:pt idx="4">
                  <c:v>Nausea</c:v>
                </c:pt>
                <c:pt idx="5">
                  <c:v>Diarrhea</c:v>
                </c:pt>
                <c:pt idx="6">
                  <c:v>Neutropenia‡</c:v>
                </c:pt>
                <c:pt idx="7">
                  <c:v>Fatigue</c:v>
                </c:pt>
              </c:strCache>
            </c:strRef>
          </c:cat>
          <c:val>
            <c:numRef>
              <c:f>Sheet1!$B$2:$B$9</c:f>
              <c:numCache>
                <c:formatCode>General</c:formatCode>
                <c:ptCount val="8"/>
                <c:pt idx="0">
                  <c:v>22</c:v>
                </c:pt>
                <c:pt idx="1">
                  <c:v>13</c:v>
                </c:pt>
                <c:pt idx="2">
                  <c:v>35</c:v>
                </c:pt>
                <c:pt idx="3">
                  <c:v>17</c:v>
                </c:pt>
                <c:pt idx="4">
                  <c:v>26</c:v>
                </c:pt>
                <c:pt idx="5">
                  <c:v>13</c:v>
                </c:pt>
                <c:pt idx="6">
                  <c:v>52</c:v>
                </c:pt>
                <c:pt idx="7">
                  <c:v>52</c:v>
                </c:pt>
              </c:numCache>
            </c:numRef>
          </c:val>
          <c:extLst>
            <c:ext xmlns:c16="http://schemas.microsoft.com/office/drawing/2014/chart" uri="{C3380CC4-5D6E-409C-BE32-E72D297353CC}">
              <c16:uniqueId val="{00000008-CF3C-8242-96B9-CBDC9A09A6F4}"/>
            </c:ext>
          </c:extLst>
        </c:ser>
        <c:ser>
          <c:idx val="1"/>
          <c:order val="1"/>
          <c:tx>
            <c:strRef>
              <c:f>Sheet1!$C$1</c:f>
              <c:strCache>
                <c:ptCount val="1"/>
                <c:pt idx="0">
                  <c:v>SG</c:v>
                </c:pt>
              </c:strCache>
            </c:strRef>
          </c:tx>
          <c:spPr>
            <a:solidFill>
              <a:srgbClr val="55A2A8"/>
            </a:solidFill>
            <a:ln>
              <a:noFill/>
            </a:ln>
            <a:effectLst/>
          </c:spPr>
          <c:invertIfNegative val="0"/>
          <c:dLbls>
            <c:dLbl>
              <c:idx val="0"/>
              <c:tx>
                <c:rich>
                  <a:bodyPr/>
                  <a:lstStyle/>
                  <a:p>
                    <a:fld id="{BF8815DA-BF30-8241-927C-BFD0E4322759}"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CF3C-8242-96B9-CBDC9A09A6F4}"/>
                </c:ext>
              </c:extLst>
            </c:dLbl>
            <c:dLbl>
              <c:idx val="1"/>
              <c:tx>
                <c:rich>
                  <a:bodyPr/>
                  <a:lstStyle/>
                  <a:p>
                    <a:fld id="{0D35F5B6-84E7-4C48-AD08-BA67D6FDAABC}"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CF3C-8242-96B9-CBDC9A09A6F4}"/>
                </c:ext>
              </c:extLst>
            </c:dLbl>
            <c:dLbl>
              <c:idx val="2"/>
              <c:tx>
                <c:rich>
                  <a:bodyPr/>
                  <a:lstStyle/>
                  <a:p>
                    <a:fld id="{989739AB-4FF1-9549-927B-99C7183819E8}"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CF3C-8242-96B9-CBDC9A09A6F4}"/>
                </c:ext>
              </c:extLst>
            </c:dLbl>
            <c:dLbl>
              <c:idx val="3"/>
              <c:tx>
                <c:rich>
                  <a:bodyPr/>
                  <a:lstStyle/>
                  <a:p>
                    <a:fld id="{A11930FD-E9E3-A346-8021-4BC46BCC0720}"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CF3C-8242-96B9-CBDC9A09A6F4}"/>
                </c:ext>
              </c:extLst>
            </c:dLbl>
            <c:dLbl>
              <c:idx val="4"/>
              <c:tx>
                <c:rich>
                  <a:bodyPr/>
                  <a:lstStyle/>
                  <a:p>
                    <a:fld id="{71D624E1-01BD-F94F-B35A-EEDFDF3F65DC}"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CF3C-8242-96B9-CBDC9A09A6F4}"/>
                </c:ext>
              </c:extLst>
            </c:dLbl>
            <c:dLbl>
              <c:idx val="5"/>
              <c:tx>
                <c:rich>
                  <a:bodyPr/>
                  <a:lstStyle/>
                  <a:p>
                    <a:fld id="{41E0C07C-B7B6-E344-9CFA-D784A35DBB84}"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CF3C-8242-96B9-CBDC9A09A6F4}"/>
                </c:ext>
              </c:extLst>
            </c:dLbl>
            <c:dLbl>
              <c:idx val="6"/>
              <c:layout>
                <c:manualLayout>
                  <c:x val="-5.7182882643732523E-2"/>
                  <c:y val="9.4139739447886492E-3"/>
                </c:manualLayout>
              </c:layout>
              <c:tx>
                <c:rich>
                  <a:bodyPr/>
                  <a:lstStyle/>
                  <a:p>
                    <a:fld id="{F901A8A8-65BF-464B-A5AD-3166B2B0C4D3}"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CF3C-8242-96B9-CBDC9A09A6F4}"/>
                </c:ext>
              </c:extLst>
            </c:dLbl>
            <c:dLbl>
              <c:idx val="7"/>
              <c:tx>
                <c:rich>
                  <a:bodyPr/>
                  <a:lstStyle/>
                  <a:p>
                    <a:fld id="{9A47CE01-8339-F240-8F2C-6EA856908898}"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CF3C-8242-96B9-CBDC9A09A6F4}"/>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Trebuchet MS" panose="020B070302020209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Constipation</c:v>
                </c:pt>
                <c:pt idx="1">
                  <c:v>Alopecia</c:v>
                </c:pt>
                <c:pt idx="2">
                  <c:v>Anemia§</c:v>
                </c:pt>
                <c:pt idx="3">
                  <c:v>Decreased appetite</c:v>
                </c:pt>
                <c:pt idx="4">
                  <c:v>Nausea</c:v>
                </c:pt>
                <c:pt idx="5">
                  <c:v>Diarrhea</c:v>
                </c:pt>
                <c:pt idx="6">
                  <c:v>Neutropenia‡</c:v>
                </c:pt>
                <c:pt idx="7">
                  <c:v>Fatigue</c:v>
                </c:pt>
              </c:strCache>
            </c:strRef>
          </c:cat>
          <c:val>
            <c:numRef>
              <c:f>Sheet1!$C$2:$C$9</c:f>
              <c:numCache>
                <c:formatCode>General</c:formatCode>
                <c:ptCount val="8"/>
                <c:pt idx="0">
                  <c:v>23</c:v>
                </c:pt>
                <c:pt idx="1">
                  <c:v>23</c:v>
                </c:pt>
                <c:pt idx="2">
                  <c:v>23</c:v>
                </c:pt>
                <c:pt idx="3">
                  <c:v>30</c:v>
                </c:pt>
                <c:pt idx="4">
                  <c:v>43</c:v>
                </c:pt>
                <c:pt idx="5">
                  <c:v>50</c:v>
                </c:pt>
                <c:pt idx="6">
                  <c:v>63</c:v>
                </c:pt>
                <c:pt idx="7">
                  <c:v>63</c:v>
                </c:pt>
              </c:numCache>
            </c:numRef>
          </c:val>
          <c:extLst>
            <c:ext xmlns:c16="http://schemas.microsoft.com/office/drawing/2014/chart" uri="{C3380CC4-5D6E-409C-BE32-E72D297353CC}">
              <c16:uniqueId val="{00000011-CF3C-8242-96B9-CBDC9A09A6F4}"/>
            </c:ext>
          </c:extLst>
        </c:ser>
        <c:dLbls>
          <c:showLegendKey val="0"/>
          <c:showVal val="0"/>
          <c:showCatName val="0"/>
          <c:showSerName val="0"/>
          <c:showPercent val="0"/>
          <c:showBubbleSize val="0"/>
        </c:dLbls>
        <c:gapWidth val="60"/>
        <c:overlap val="-30"/>
        <c:axId val="998403296"/>
        <c:axId val="996512096"/>
      </c:barChart>
      <c:catAx>
        <c:axId val="998403296"/>
        <c:scaling>
          <c:orientation val="minMax"/>
        </c:scaling>
        <c:delete val="1"/>
        <c:axPos val="l"/>
        <c:numFmt formatCode="General" sourceLinked="1"/>
        <c:majorTickMark val="none"/>
        <c:minorTickMark val="none"/>
        <c:tickLblPos val="nextTo"/>
        <c:crossAx val="996512096"/>
        <c:crosses val="autoZero"/>
        <c:auto val="1"/>
        <c:lblAlgn val="ctr"/>
        <c:lblOffset val="100"/>
        <c:noMultiLvlLbl val="0"/>
      </c:catAx>
      <c:valAx>
        <c:axId val="996512096"/>
        <c:scaling>
          <c:orientation val="minMax"/>
          <c:max val="100"/>
        </c:scaling>
        <c:delete val="0"/>
        <c:axPos val="b"/>
        <c:numFmt formatCode="General" sourceLinked="1"/>
        <c:majorTickMark val="none"/>
        <c:minorTickMark val="none"/>
        <c:tickLblPos val="nextTo"/>
        <c:spPr>
          <a:noFill/>
          <a:ln w="12700">
            <a:solidFill>
              <a:srgbClr val="54565B"/>
            </a:solidFill>
          </a:ln>
          <a:effectLst/>
        </c:spPr>
        <c:txPr>
          <a:bodyPr rot="-60000000" spcFirstLastPara="1" vertOverflow="ellipsis" vert="horz" wrap="square" anchor="ctr" anchorCtr="1"/>
          <a:lstStyle/>
          <a:p>
            <a:pPr>
              <a:defRPr sz="1000" b="0" i="0" u="none" strike="noStrike" kern="1200" baseline="0">
                <a:solidFill>
                  <a:srgbClr val="54565B"/>
                </a:solidFill>
                <a:latin typeface="Trebuchet MS" panose="020B0703020202090204" pitchFamily="34" charset="0"/>
                <a:ea typeface="+mn-ea"/>
                <a:cs typeface="+mn-cs"/>
              </a:defRPr>
            </a:pPr>
            <a:endParaRPr lang="en-US"/>
          </a:p>
        </c:txPr>
        <c:crossAx val="998403296"/>
        <c:crosses val="autoZero"/>
        <c:crossBetween val="between"/>
        <c:majorUnit val="20"/>
      </c:valAx>
      <c:spPr>
        <a:noFill/>
        <a:ln>
          <a:noFill/>
        </a:ln>
        <a:effectLst/>
      </c:spPr>
    </c:plotArea>
    <c:legend>
      <c:legendPos val="b"/>
      <c:legendEntry>
        <c:idx val="0"/>
        <c:txPr>
          <a:bodyPr rot="0" spcFirstLastPara="1" vertOverflow="ellipsis" vert="horz" wrap="square" anchor="ctr" anchorCtr="1"/>
          <a:lstStyle/>
          <a:p>
            <a:pPr>
              <a:defRPr sz="1600" b="0" i="0" u="none" strike="noStrike" kern="1200" baseline="0">
                <a:solidFill>
                  <a:schemeClr val="tx1"/>
                </a:solidFill>
                <a:latin typeface="Trebuchet MS" panose="020B0703020202090204" pitchFamily="34" charset="0"/>
                <a:ea typeface="+mn-ea"/>
                <a:cs typeface="+mn-cs"/>
              </a:defRPr>
            </a:pPr>
            <a:endParaRPr lang="en-US"/>
          </a:p>
        </c:txPr>
      </c:legendEntry>
      <c:legendEntry>
        <c:idx val="1"/>
        <c:txPr>
          <a:bodyPr rot="0" spcFirstLastPara="1" vertOverflow="ellipsis" vert="horz" wrap="square" anchor="ctr" anchorCtr="1"/>
          <a:lstStyle/>
          <a:p>
            <a:pPr>
              <a:defRPr sz="1600" b="0" i="0" u="none" strike="noStrike" kern="1200" baseline="0">
                <a:solidFill>
                  <a:schemeClr val="tx1"/>
                </a:solidFill>
                <a:latin typeface="Trebuchet MS" panose="020B0703020202090204" pitchFamily="34" charset="0"/>
                <a:ea typeface="+mn-ea"/>
                <a:cs typeface="+mn-cs"/>
              </a:defRPr>
            </a:pPr>
            <a:endParaRPr lang="en-US"/>
          </a:p>
        </c:txPr>
      </c:legendEntry>
      <c:layout>
        <c:manualLayout>
          <c:xMode val="edge"/>
          <c:yMode val="edge"/>
          <c:x val="0.76435077008562835"/>
          <c:y val="0.22278679877933918"/>
          <c:w val="0.16102714890221836"/>
          <c:h val="0.1324982104509663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Trebuchet MS" panose="020B070302020209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0.42904</cdr:x>
      <cdr:y>0.13318</cdr:y>
    </cdr:from>
    <cdr:to>
      <cdr:x>0.61844</cdr:x>
      <cdr:y>0.18185</cdr:y>
    </cdr:to>
    <cdr:sp macro="" textlink="">
      <cdr:nvSpPr>
        <cdr:cNvPr id="2" name="Rectangle 1">
          <a:extLst xmlns:a="http://schemas.openxmlformats.org/drawingml/2006/main">
            <a:ext uri="{FF2B5EF4-FFF2-40B4-BE49-F238E27FC236}">
              <a16:creationId xmlns:a16="http://schemas.microsoft.com/office/drawing/2014/main" id="{D9E3BF43-B1F4-774F-8442-36C2FF9889F6}"/>
            </a:ext>
          </a:extLst>
        </cdr:cNvPr>
        <cdr:cNvSpPr/>
      </cdr:nvSpPr>
      <cdr:spPr>
        <a:xfrm xmlns:a="http://schemas.openxmlformats.org/drawingml/2006/main" flipV="1">
          <a:off x="2191625" y="539002"/>
          <a:ext cx="967476" cy="196974"/>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0.27135</cdr:x>
      <cdr:y>0.18654</cdr:y>
    </cdr:from>
    <cdr:to>
      <cdr:x>0.58475</cdr:x>
      <cdr:y>0.2352</cdr:y>
    </cdr:to>
    <cdr:sp macro="" textlink="">
      <cdr:nvSpPr>
        <cdr:cNvPr id="4" name="Rectangle 3">
          <a:extLst xmlns:a="http://schemas.openxmlformats.org/drawingml/2006/main">
            <a:ext uri="{FF2B5EF4-FFF2-40B4-BE49-F238E27FC236}">
              <a16:creationId xmlns:a16="http://schemas.microsoft.com/office/drawing/2014/main" id="{60BE0E72-F089-664E-B2C9-2C6C6634EDA2}"/>
            </a:ext>
          </a:extLst>
        </cdr:cNvPr>
        <cdr:cNvSpPr/>
      </cdr:nvSpPr>
      <cdr:spPr>
        <a:xfrm xmlns:a="http://schemas.openxmlformats.org/drawingml/2006/main" flipV="1">
          <a:off x="1386082" y="754941"/>
          <a:ext cx="1600925" cy="196974"/>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22F28C-5435-4258-9B2E-698C43E2CDF9}" type="datetimeFigureOut">
              <a:rPr lang="en-GB" smtClean="0"/>
              <a:t>23/04/2024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000" baseline="0">
                <a:solidFill>
                  <a:schemeClr val="tx1"/>
                </a:solidFill>
                <a:latin typeface="Arial" panose="020B0604020202020204" pitchFamily="34" charset="0"/>
                <a:cs typeface="Arial" panose="020B0604020202020204" pitchFamily="34" charset="0"/>
              </a:defRPr>
            </a:lvl1pPr>
          </a:lstStyle>
          <a:p>
            <a:fld id="{BAEA8204-FE21-40EE-B623-DA36185865FF}" type="slidenum">
              <a:rPr lang="en-GB" smtClean="0"/>
              <a:pPr/>
              <a:t>‹#›</a:t>
            </a:fld>
            <a:endParaRPr lang="en-GB"/>
          </a:p>
        </p:txBody>
      </p:sp>
    </p:spTree>
    <p:extLst>
      <p:ext uri="{BB962C8B-B14F-4D97-AF65-F5344CB8AC3E}">
        <p14:creationId xmlns:p14="http://schemas.microsoft.com/office/powerpoint/2010/main" val="2813618543"/>
      </p:ext>
    </p:extLst>
  </p:cSld>
  <p:clrMap bg1="lt1" tx1="dk1" bg2="lt2" tx2="dk2" accent1="accent1" accent2="accent2" accent3="accent3" accent4="accent4" accent5="accent5" accent6="accent6" hlink="hlink" folHlink="folHlink"/>
  <p:notesStyle>
    <a:lvl1pPr marL="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1216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u="non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EA8204-FE21-40EE-B623-DA36185865FF}" type="slidenum">
              <a:rPr kumimoji="0" lang="en-GB"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09105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u="non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EA8204-FE21-40EE-B623-DA36185865FF}" type="slidenum">
              <a:rPr kumimoji="0" lang="en-GB"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47148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defRPr/>
            </a:pPr>
            <a:endParaRPr lang="en-US" sz="900" b="0" u="none" dirty="0"/>
          </a:p>
        </p:txBody>
      </p:sp>
      <p:sp>
        <p:nvSpPr>
          <p:cNvPr id="4" name="Slide Number Placeholder 3"/>
          <p:cNvSpPr>
            <a:spLocks noGrp="1"/>
          </p:cNvSpPr>
          <p:nvPr>
            <p:ph type="sldNum" sz="quarter" idx="5"/>
          </p:nvPr>
        </p:nvSpPr>
        <p:spPr/>
        <p:txBody>
          <a:bodyPr/>
          <a:lstStyle/>
          <a:p>
            <a:fld id="{BAEA8204-FE21-40EE-B623-DA36185865FF}" type="slidenum">
              <a:rPr lang="en-GB" smtClean="0"/>
              <a:t>3</a:t>
            </a:fld>
            <a:endParaRPr lang="en-GB"/>
          </a:p>
        </p:txBody>
      </p:sp>
    </p:spTree>
    <p:extLst>
      <p:ext uri="{BB962C8B-B14F-4D97-AF65-F5344CB8AC3E}">
        <p14:creationId xmlns:p14="http://schemas.microsoft.com/office/powerpoint/2010/main" val="913334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EA8204-FE21-40EE-B623-DA36185865FF}" type="slidenum">
              <a:rPr kumimoji="0" lang="en-GB"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240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EA8204-FE21-40EE-B623-DA36185865FF}" type="slidenum">
              <a:rPr kumimoji="0" lang="en-GB"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80184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dirty="0">
              <a:latin typeface="Trebuchet MS" panose="020B0603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EA8204-FE21-40EE-B623-DA36185865FF}" type="slidenum">
              <a:rPr kumimoji="0" lang="en-GB"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9475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EA8204-FE21-40EE-B623-DA36185865FF}" type="slidenum">
              <a:rPr kumimoji="0" lang="en-GB"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52605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EA8204-FE21-40EE-B623-DA36185865FF}" type="slidenum">
              <a:rPr kumimoji="0" lang="en-GB"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40328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EA8204-FE21-40EE-B623-DA36185865FF}" type="slidenum">
              <a:rPr kumimoji="0" lang="en-GB"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88602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EA8204-FE21-40EE-B623-DA36185865FF}" type="slidenum">
              <a:rPr kumimoji="0" lang="en-GB"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997170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5.emf"/><Relationship Id="rId4" Type="http://schemas.openxmlformats.org/officeDocument/2006/relationships/oleObject" Target="../embeddings/oleObject1.bin"/></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jpeg"/><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rgbClr val="C50F3C"/>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43CA030-B9BB-F44B-87E8-9D88D615959F}"/>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 name="Title 1">
            <a:extLst>
              <a:ext uri="{FF2B5EF4-FFF2-40B4-BE49-F238E27FC236}">
                <a16:creationId xmlns:a16="http://schemas.microsoft.com/office/drawing/2014/main" id="{17B71CDD-03B6-5447-B8EF-BC2DD2AB7DD2}"/>
              </a:ext>
            </a:extLst>
          </p:cNvPr>
          <p:cNvSpPr>
            <a:spLocks noGrp="1"/>
          </p:cNvSpPr>
          <p:nvPr>
            <p:ph type="ctrTitle" hasCustomPrompt="1"/>
          </p:nvPr>
        </p:nvSpPr>
        <p:spPr>
          <a:xfrm>
            <a:off x="609600" y="1658249"/>
            <a:ext cx="10058400" cy="2387600"/>
          </a:xfrm>
        </p:spPr>
        <p:txBody>
          <a:bodyPr anchor="b"/>
          <a:lstStyle>
            <a:lvl1pPr algn="l">
              <a:lnSpc>
                <a:spcPct val="80000"/>
              </a:lnSpc>
              <a:defRPr sz="5000" b="1" i="0" spc="0" baseline="0">
                <a:solidFill>
                  <a:schemeClr val="bg1"/>
                </a:solidFill>
                <a:latin typeface="+mj-lt"/>
              </a:defRPr>
            </a:lvl1pPr>
          </a:lstStyle>
          <a:p>
            <a:r>
              <a:rPr lang="en-US"/>
              <a:t>Click to edit master title style</a:t>
            </a:r>
          </a:p>
        </p:txBody>
      </p:sp>
      <p:sp>
        <p:nvSpPr>
          <p:cNvPr id="3" name="Subtitle 2">
            <a:extLst>
              <a:ext uri="{FF2B5EF4-FFF2-40B4-BE49-F238E27FC236}">
                <a16:creationId xmlns:a16="http://schemas.microsoft.com/office/drawing/2014/main" id="{C3572D1E-ECF6-C04B-874C-31D977FFD310}"/>
              </a:ext>
            </a:extLst>
          </p:cNvPr>
          <p:cNvSpPr>
            <a:spLocks noGrp="1"/>
          </p:cNvSpPr>
          <p:nvPr>
            <p:ph type="subTitle" idx="1" hasCustomPrompt="1"/>
          </p:nvPr>
        </p:nvSpPr>
        <p:spPr>
          <a:xfrm>
            <a:off x="609600" y="4077886"/>
            <a:ext cx="10058400" cy="1655762"/>
          </a:xfrm>
        </p:spPr>
        <p:txBody>
          <a:bodyPr anchor="t">
            <a:noAutofit/>
          </a:bodyPr>
          <a:lstStyle>
            <a:lvl1pPr marL="0" indent="0" algn="l">
              <a:lnSpc>
                <a:spcPct val="110000"/>
              </a:lnSpc>
              <a:buNone/>
              <a:defRPr sz="1500" b="0" i="0" kern="800" spc="300" baseline="0">
                <a:solidFill>
                  <a:schemeClr val="bg2">
                    <a:lumMod val="20000"/>
                    <a:lumOff val="80000"/>
                  </a:schemeClr>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a:extLst>
              <a:ext uri="{FF2B5EF4-FFF2-40B4-BE49-F238E27FC236}">
                <a16:creationId xmlns:a16="http://schemas.microsoft.com/office/drawing/2014/main" id="{1776B36C-1ADE-4B47-A218-99AEE676BE5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84591" y="6415616"/>
            <a:ext cx="196394" cy="261858"/>
          </a:xfrm>
          <a:prstGeom prst="rect">
            <a:avLst/>
          </a:prstGeom>
        </p:spPr>
      </p:pic>
      <p:pic>
        <p:nvPicPr>
          <p:cNvPr id="6" name="Picture 5">
            <a:extLst>
              <a:ext uri="{FF2B5EF4-FFF2-40B4-BE49-F238E27FC236}">
                <a16:creationId xmlns:a16="http://schemas.microsoft.com/office/drawing/2014/main" id="{2B0F7620-0E7C-AB48-9117-2E580F93F8F9}"/>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733279" y="637899"/>
            <a:ext cx="1793826" cy="496752"/>
          </a:xfrm>
          <a:prstGeom prst="rect">
            <a:avLst/>
          </a:prstGeom>
        </p:spPr>
      </p:pic>
    </p:spTree>
    <p:extLst>
      <p:ext uri="{BB962C8B-B14F-4D97-AF65-F5344CB8AC3E}">
        <p14:creationId xmlns:p14="http://schemas.microsoft.com/office/powerpoint/2010/main" val="328215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t - Side By S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F91D0A4-F952-E844-8B2C-D3F8A2A9AD6F}"/>
              </a:ext>
            </a:extLst>
          </p:cNvPr>
          <p:cNvSpPr/>
          <p:nvPr userDrawn="1"/>
        </p:nvSpPr>
        <p:spPr>
          <a:xfrm>
            <a:off x="1" y="1"/>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3406140" cy="4351338"/>
          </a:xfrm>
        </p:spPr>
        <p:txBody>
          <a:bodyPr anchor="ctr">
            <a:noAutofit/>
          </a:bodyPr>
          <a:lstStyle>
            <a:lvl1pPr algn="l">
              <a:lnSpc>
                <a:spcPct val="100000"/>
              </a:lnSpc>
              <a:defRPr sz="3200" b="1" i="0">
                <a:solidFill>
                  <a:schemeClr val="accent1"/>
                </a:solidFill>
                <a:latin typeface="+mn-lt"/>
                <a:cs typeface="Trebuchet MS" panose="020B0703020202090204" pitchFamily="34" charset="0"/>
              </a:defRPr>
            </a:lvl1pPr>
          </a:lstStyle>
          <a:p>
            <a:pPr lvl="0"/>
            <a:r>
              <a:rPr lang="en-US"/>
              <a:t>Edit master text styles</a:t>
            </a:r>
          </a:p>
        </p:txBody>
      </p:sp>
      <p:sp>
        <p:nvSpPr>
          <p:cNvPr id="7" name="Slide Number Placeholder 6">
            <a:extLst>
              <a:ext uri="{FF2B5EF4-FFF2-40B4-BE49-F238E27FC236}">
                <a16:creationId xmlns:a16="http://schemas.microsoft.com/office/drawing/2014/main" id="{81BB3B64-FFC3-D742-A6BD-5B3A95232C50}"/>
              </a:ext>
            </a:extLst>
          </p:cNvPr>
          <p:cNvSpPr>
            <a:spLocks noGrp="1"/>
          </p:cNvSpPr>
          <p:nvPr>
            <p:ph type="sldNum" sz="quarter" idx="12"/>
          </p:nvPr>
        </p:nvSpPr>
        <p:spPr/>
        <p:txBody>
          <a:bodyPr/>
          <a:lstStyle>
            <a:lvl1pPr>
              <a:defRPr>
                <a:latin typeface="+mn-lt"/>
              </a:defRPr>
            </a:lvl1pPr>
          </a:lstStyle>
          <a:p>
            <a:fld id="{4BEAA09E-D67E-864E-8466-C38E88600C4F}" type="slidenum">
              <a:rPr lang="en-US" smtClean="0"/>
              <a:pPr/>
              <a:t>‹#›</a:t>
            </a:fld>
            <a:endParaRPr lang="en-US"/>
          </a:p>
        </p:txBody>
      </p:sp>
      <p:pic>
        <p:nvPicPr>
          <p:cNvPr id="8" name="Picture 7">
            <a:extLst>
              <a:ext uri="{FF2B5EF4-FFF2-40B4-BE49-F238E27FC236}">
                <a16:creationId xmlns:a16="http://schemas.microsoft.com/office/drawing/2014/main" id="{B9753706-DED6-894F-BE2A-F4DA16AF10A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65651" y="6408817"/>
            <a:ext cx="206592" cy="275456"/>
          </a:xfrm>
          <a:prstGeom prst="rect">
            <a:avLst/>
          </a:prstGeom>
        </p:spPr>
      </p:pic>
      <p:cxnSp>
        <p:nvCxnSpPr>
          <p:cNvPr id="9" name="Straight Connector 8">
            <a:extLst>
              <a:ext uri="{FF2B5EF4-FFF2-40B4-BE49-F238E27FC236}">
                <a16:creationId xmlns:a16="http://schemas.microsoft.com/office/drawing/2014/main" id="{F113FFD9-00BB-A343-8353-85DCCB1A6FE5}"/>
              </a:ext>
            </a:extLst>
          </p:cNvPr>
          <p:cNvCxnSpPr>
            <a:cxnSpLocks/>
          </p:cNvCxnSpPr>
          <p:nvPr userDrawn="1"/>
        </p:nvCxnSpPr>
        <p:spPr>
          <a:xfrm>
            <a:off x="4260501" y="1628503"/>
            <a:ext cx="0" cy="347472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8">
            <a:extLst>
              <a:ext uri="{FF2B5EF4-FFF2-40B4-BE49-F238E27FC236}">
                <a16:creationId xmlns:a16="http://schemas.microsoft.com/office/drawing/2014/main" id="{56E2F89F-DE6E-8E49-BDFB-6B8DE8B72ABF}"/>
              </a:ext>
            </a:extLst>
          </p:cNvPr>
          <p:cNvSpPr>
            <a:spLocks noGrp="1"/>
          </p:cNvSpPr>
          <p:nvPr>
            <p:ph type="body" sz="quarter" idx="13" hasCustomPrompt="1"/>
          </p:nvPr>
        </p:nvSpPr>
        <p:spPr>
          <a:xfrm>
            <a:off x="4606972" y="800327"/>
            <a:ext cx="7157992" cy="5257346"/>
          </a:xfrm>
        </p:spPr>
        <p:txBody>
          <a:bodyPr anchor="ctr"/>
          <a:lstStyle>
            <a:lvl1pPr>
              <a:lnSpc>
                <a:spcPct val="110000"/>
              </a:lnSpc>
              <a:defRPr>
                <a:latin typeface="+mn-lt"/>
              </a:defRPr>
            </a:lvl1pPr>
            <a:lvl2pPr marL="15875" indent="0">
              <a:lnSpc>
                <a:spcPct val="110000"/>
              </a:lnSpc>
              <a:buNone/>
              <a:tabLst/>
              <a:defRPr sz="1800" b="0">
                <a:solidFill>
                  <a:schemeClr val="tx1"/>
                </a:solidFill>
                <a:latin typeface="+mn-lt"/>
              </a:defRPr>
            </a:lvl2pPr>
            <a:lvl3pPr marL="287338" indent="-169863">
              <a:lnSpc>
                <a:spcPct val="110000"/>
              </a:lnSpc>
              <a:tabLst/>
              <a:defRPr sz="1600">
                <a:latin typeface="+mn-lt"/>
              </a:defRPr>
            </a:lvl3pPr>
            <a:lvl4pPr marL="693738" indent="-169863">
              <a:lnSpc>
                <a:spcPct val="110000"/>
              </a:lnSpc>
              <a:tabLst/>
              <a:defRPr sz="1400">
                <a:latin typeface="+mn-lt"/>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960611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ey Comparis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49406C-54AA-BB4A-A894-DCE9A23B31DE}"/>
              </a:ext>
            </a:extLst>
          </p:cNvPr>
          <p:cNvSpPr/>
          <p:nvPr userDrawn="1"/>
        </p:nvSpPr>
        <p:spPr>
          <a:xfrm>
            <a:off x="0" y="0"/>
            <a:ext cx="6096000" cy="68580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mn-lt"/>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5081891" cy="4351338"/>
          </a:xfrm>
        </p:spPr>
        <p:txBody>
          <a:bodyPr anchor="ctr">
            <a:normAutofit/>
          </a:bodyPr>
          <a:lstStyle>
            <a:lvl1pPr algn="l">
              <a:lnSpc>
                <a:spcPct val="80000"/>
              </a:lnSpc>
              <a:defRPr sz="3200" b="1" i="0">
                <a:solidFill>
                  <a:srgbClr val="C50F3C"/>
                </a:solidFill>
                <a:latin typeface="+mj-lt"/>
                <a:cs typeface="Trebuchet MS" panose="020B0703020202090204" pitchFamily="34" charset="0"/>
              </a:defRPr>
            </a:lvl1pPr>
          </a:lstStyle>
          <a:p>
            <a:pPr lvl="0"/>
            <a:r>
              <a:rPr lang="en-US"/>
              <a:t>Edit master text styles</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latin typeface="+mn-lt"/>
              </a:defRPr>
            </a:lvl1pPr>
          </a:lstStyle>
          <a:p>
            <a:fld id="{4BEAA09E-D67E-864E-8466-C38E88600C4F}" type="slidenum">
              <a:rPr lang="en-US" smtClean="0"/>
              <a:pPr/>
              <a:t>‹#›</a:t>
            </a:fld>
            <a:endParaRPr lang="en-US"/>
          </a:p>
        </p:txBody>
      </p:sp>
      <p:pic>
        <p:nvPicPr>
          <p:cNvPr id="11" name="Picture 10">
            <a:extLst>
              <a:ext uri="{FF2B5EF4-FFF2-40B4-BE49-F238E27FC236}">
                <a16:creationId xmlns:a16="http://schemas.microsoft.com/office/drawing/2014/main" id="{F1F86E1D-B041-3D46-9EA6-1DD6635C613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65651" y="6408817"/>
            <a:ext cx="206592" cy="275456"/>
          </a:xfrm>
          <a:prstGeom prst="rect">
            <a:avLst/>
          </a:prstGeom>
        </p:spPr>
      </p:pic>
      <p:sp>
        <p:nvSpPr>
          <p:cNvPr id="12" name="Content Placeholder 2">
            <a:extLst>
              <a:ext uri="{FF2B5EF4-FFF2-40B4-BE49-F238E27FC236}">
                <a16:creationId xmlns:a16="http://schemas.microsoft.com/office/drawing/2014/main" id="{7B6A4804-8EDB-6D4D-B64B-E9206508601A}"/>
              </a:ext>
            </a:extLst>
          </p:cNvPr>
          <p:cNvSpPr>
            <a:spLocks noGrp="1"/>
          </p:cNvSpPr>
          <p:nvPr>
            <p:ph sz="half" idx="10" hasCustomPrompt="1"/>
          </p:nvPr>
        </p:nvSpPr>
        <p:spPr>
          <a:xfrm>
            <a:off x="6614809" y="1189899"/>
            <a:ext cx="5150842" cy="4351338"/>
          </a:xfrm>
        </p:spPr>
        <p:txBody>
          <a:bodyPr anchor="ctr">
            <a:normAutofit/>
          </a:bodyPr>
          <a:lstStyle>
            <a:lvl1pPr algn="l">
              <a:lnSpc>
                <a:spcPct val="80000"/>
              </a:lnSpc>
              <a:defRPr sz="3200" b="0" i="0">
                <a:solidFill>
                  <a:schemeClr val="tx1"/>
                </a:solidFill>
                <a:latin typeface="+mn-lt"/>
                <a:cs typeface="Rockwell Nova Light" panose="02060303020205020403" pitchFamily="18" charset="0"/>
              </a:defRPr>
            </a:lvl1pPr>
          </a:lstStyle>
          <a:p>
            <a:pPr lvl="0"/>
            <a:r>
              <a:rPr lang="en-US"/>
              <a:t>Edit master text styles</a:t>
            </a:r>
          </a:p>
        </p:txBody>
      </p:sp>
    </p:spTree>
    <p:extLst>
      <p:ext uri="{BB962C8B-B14F-4D97-AF65-F5344CB8AC3E}">
        <p14:creationId xmlns:p14="http://schemas.microsoft.com/office/powerpoint/2010/main" val="3727720298"/>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Key Comparison - Blu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49406C-54AA-BB4A-A894-DCE9A23B31DE}"/>
              </a:ext>
            </a:extLst>
          </p:cNvPr>
          <p:cNvSpPr/>
          <p:nvPr userDrawn="1"/>
        </p:nvSpPr>
        <p:spPr>
          <a:xfrm>
            <a:off x="0" y="0"/>
            <a:ext cx="6096000" cy="6858000"/>
          </a:xfrm>
          <a:prstGeom prst="rect">
            <a:avLst/>
          </a:prstGeom>
          <a:solidFill>
            <a:srgbClr val="203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mn-lt"/>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5081891" cy="4351338"/>
          </a:xfrm>
          <a:ln>
            <a:noFill/>
          </a:ln>
        </p:spPr>
        <p:txBody>
          <a:bodyPr anchor="ctr">
            <a:normAutofit/>
          </a:bodyPr>
          <a:lstStyle>
            <a:lvl1pPr algn="l">
              <a:lnSpc>
                <a:spcPct val="80000"/>
              </a:lnSpc>
              <a:defRPr sz="3200" b="1" i="0">
                <a:ln>
                  <a:noFill/>
                </a:ln>
                <a:solidFill>
                  <a:schemeClr val="bg1"/>
                </a:solidFill>
                <a:latin typeface="+mj-lt"/>
                <a:cs typeface="Trebuchet MS" panose="020B0703020202090204" pitchFamily="34" charset="0"/>
              </a:defRPr>
            </a:lvl1pPr>
          </a:lstStyle>
          <a:p>
            <a:pPr lvl="0"/>
            <a:r>
              <a:rPr lang="en-US"/>
              <a:t>Edit master text styles</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latin typeface="+mn-lt"/>
              </a:defRPr>
            </a:lvl1pPr>
          </a:lstStyle>
          <a:p>
            <a:fld id="{4BEAA09E-D67E-864E-8466-C38E88600C4F}" type="slidenum">
              <a:rPr lang="en-US" smtClean="0"/>
              <a:pPr/>
              <a:t>‹#›</a:t>
            </a:fld>
            <a:endParaRPr lang="en-US"/>
          </a:p>
        </p:txBody>
      </p:sp>
      <p:sp>
        <p:nvSpPr>
          <p:cNvPr id="12" name="Content Placeholder 2">
            <a:extLst>
              <a:ext uri="{FF2B5EF4-FFF2-40B4-BE49-F238E27FC236}">
                <a16:creationId xmlns:a16="http://schemas.microsoft.com/office/drawing/2014/main" id="{7B6A4804-8EDB-6D4D-B64B-E9206508601A}"/>
              </a:ext>
            </a:extLst>
          </p:cNvPr>
          <p:cNvSpPr>
            <a:spLocks noGrp="1"/>
          </p:cNvSpPr>
          <p:nvPr>
            <p:ph sz="half" idx="10" hasCustomPrompt="1"/>
          </p:nvPr>
        </p:nvSpPr>
        <p:spPr>
          <a:xfrm>
            <a:off x="6614809" y="1189899"/>
            <a:ext cx="5150842" cy="4351338"/>
          </a:xfrm>
        </p:spPr>
        <p:txBody>
          <a:bodyPr anchor="ctr">
            <a:normAutofit/>
          </a:bodyPr>
          <a:lstStyle>
            <a:lvl1pPr algn="l">
              <a:lnSpc>
                <a:spcPct val="100000"/>
              </a:lnSpc>
              <a:defRPr sz="3200" b="0" i="0" spc="0">
                <a:solidFill>
                  <a:schemeClr val="tx1"/>
                </a:solidFill>
                <a:latin typeface="+mn-lt"/>
                <a:cs typeface="Rockwell Nova Light" panose="02060303020205020403" pitchFamily="18" charset="0"/>
              </a:defRPr>
            </a:lvl1pPr>
          </a:lstStyle>
          <a:p>
            <a:pPr lvl="0"/>
            <a:r>
              <a:rPr lang="en-US"/>
              <a:t>Edit master text styles</a:t>
            </a:r>
          </a:p>
        </p:txBody>
      </p:sp>
      <p:pic>
        <p:nvPicPr>
          <p:cNvPr id="7" name="Picture 6" descr="A picture containing text&#10;&#10;Description automatically generated">
            <a:extLst>
              <a:ext uri="{FF2B5EF4-FFF2-40B4-BE49-F238E27FC236}">
                <a16:creationId xmlns:a16="http://schemas.microsoft.com/office/drawing/2014/main" id="{2C1FA6C1-AA7F-4626-B325-4C1798CB2F9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3107129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Spli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E634AED-FE2D-5A49-9C4F-52E8C06D7549}"/>
              </a:ext>
            </a:extLst>
          </p:cNvPr>
          <p:cNvSpPr>
            <a:spLocks noGrp="1"/>
          </p:cNvSpPr>
          <p:nvPr>
            <p:ph type="pic" sz="quarter" idx="10"/>
          </p:nvPr>
        </p:nvSpPr>
        <p:spPr>
          <a:xfrm>
            <a:off x="6095999" y="0"/>
            <a:ext cx="6095999" cy="6858000"/>
          </a:xfrm>
        </p:spPr>
        <p:txBody>
          <a:bodyPr/>
          <a:lstStyle>
            <a:lvl1pPr>
              <a:defRPr>
                <a:latin typeface="+mn-lt"/>
              </a:defRPr>
            </a:lvl1pPr>
          </a:lstStyle>
          <a:p>
            <a:endParaRPr lang="en-US"/>
          </a:p>
        </p:txBody>
      </p:sp>
      <p:sp>
        <p:nvSpPr>
          <p:cNvPr id="2" name="Rectangle 1">
            <a:extLst>
              <a:ext uri="{FF2B5EF4-FFF2-40B4-BE49-F238E27FC236}">
                <a16:creationId xmlns:a16="http://schemas.microsoft.com/office/drawing/2014/main" id="{5549406C-54AA-BB4A-A894-DCE9A23B31DE}"/>
              </a:ext>
            </a:extLst>
          </p:cNvPr>
          <p:cNvSpPr/>
          <p:nvPr userDrawn="1"/>
        </p:nvSpPr>
        <p:spPr>
          <a:xfrm>
            <a:off x="0" y="0"/>
            <a:ext cx="6096000" cy="68580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mn-lt"/>
            </a:endParaRP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4" y="6400799"/>
            <a:ext cx="745915" cy="291492"/>
          </a:xfrm>
          <a:prstGeom prst="rect">
            <a:avLst/>
          </a:prstGeom>
        </p:spPr>
        <p:txBody>
          <a:bodyPr vert="horz" lIns="91440" tIns="45720" rIns="91440" bIns="45720" rtlCol="0" anchor="ctr"/>
          <a:lstStyle>
            <a:lvl1pPr algn="l">
              <a:defRPr sz="800">
                <a:solidFill>
                  <a:schemeClr val="bg2"/>
                </a:solidFill>
                <a:latin typeface="+mn-lt"/>
              </a:defRPr>
            </a:lvl1pPr>
          </a:lstStyle>
          <a:p>
            <a:fld id="{4BEAA09E-D67E-864E-8466-C38E88600C4F}" type="slidenum">
              <a:rPr lang="en-US" smtClean="0"/>
              <a:pPr/>
              <a:t>‹#›</a:t>
            </a:fld>
            <a:endParaRPr lang="en-US"/>
          </a:p>
        </p:txBody>
      </p:sp>
      <p:pic>
        <p:nvPicPr>
          <p:cNvPr id="15" name="Picture 14">
            <a:extLst>
              <a:ext uri="{FF2B5EF4-FFF2-40B4-BE49-F238E27FC236}">
                <a16:creationId xmlns:a16="http://schemas.microsoft.com/office/drawing/2014/main" id="{F8C30483-00F3-D64E-AAE5-F07B9B5C01D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94406" y="6408817"/>
            <a:ext cx="206592" cy="275456"/>
          </a:xfrm>
          <a:prstGeom prst="rect">
            <a:avLst/>
          </a:prstGeom>
        </p:spPr>
      </p:pic>
      <p:sp>
        <p:nvSpPr>
          <p:cNvPr id="8" name="Content Placeholder 2">
            <a:extLst>
              <a:ext uri="{FF2B5EF4-FFF2-40B4-BE49-F238E27FC236}">
                <a16:creationId xmlns:a16="http://schemas.microsoft.com/office/drawing/2014/main" id="{A0ECE671-F431-CD4B-9BF1-7FDB1F327553}"/>
              </a:ext>
            </a:extLst>
          </p:cNvPr>
          <p:cNvSpPr>
            <a:spLocks noGrp="1"/>
          </p:cNvSpPr>
          <p:nvPr>
            <p:ph sz="half" idx="1" hasCustomPrompt="1"/>
          </p:nvPr>
        </p:nvSpPr>
        <p:spPr>
          <a:xfrm>
            <a:off x="495300" y="1189899"/>
            <a:ext cx="5081891" cy="4351338"/>
          </a:xfrm>
        </p:spPr>
        <p:txBody>
          <a:bodyPr anchor="ctr">
            <a:normAutofit/>
          </a:bodyPr>
          <a:lstStyle>
            <a:lvl1pPr algn="l">
              <a:lnSpc>
                <a:spcPct val="80000"/>
              </a:lnSpc>
              <a:defRPr sz="3200" b="1" i="0">
                <a:solidFill>
                  <a:schemeClr val="accent1"/>
                </a:solidFill>
                <a:latin typeface="+mj-lt"/>
                <a:cs typeface="Trebuchet MS" panose="020B0703020202090204" pitchFamily="34" charset="0"/>
              </a:defRPr>
            </a:lvl1pPr>
          </a:lstStyle>
          <a:p>
            <a:pPr lvl="0"/>
            <a:r>
              <a:rPr lang="en-US"/>
              <a:t>Edit master text styles</a:t>
            </a:r>
          </a:p>
        </p:txBody>
      </p:sp>
    </p:spTree>
    <p:extLst>
      <p:ext uri="{BB962C8B-B14F-4D97-AF65-F5344CB8AC3E}">
        <p14:creationId xmlns:p14="http://schemas.microsoft.com/office/powerpoint/2010/main" val="2542280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2BF970B-3FB2-E84A-B70E-2F82C3C4236F}"/>
              </a:ext>
            </a:extLst>
          </p:cNvPr>
          <p:cNvSpPr/>
          <p:nvPr userDrawn="1"/>
        </p:nvSpPr>
        <p:spPr>
          <a:xfrm>
            <a:off x="1" y="1"/>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accent1"/>
                </a:solidFill>
                <a:latin typeface="+mj-lt"/>
              </a:defRPr>
            </a:lvl1pPr>
          </a:lstStyle>
          <a:p>
            <a:r>
              <a:rPr lang="en-US"/>
              <a:t>Click to edit master title style</a:t>
            </a:r>
          </a:p>
        </p:txBody>
      </p:sp>
      <p:pic>
        <p:nvPicPr>
          <p:cNvPr id="7" name="Picture 6">
            <a:extLst>
              <a:ext uri="{FF2B5EF4-FFF2-40B4-BE49-F238E27FC236}">
                <a16:creationId xmlns:a16="http://schemas.microsoft.com/office/drawing/2014/main" id="{D6BAE6AD-B7D4-B04A-86FE-7779FC9A234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65651" y="6408817"/>
            <a:ext cx="206592" cy="275456"/>
          </a:xfrm>
          <a:prstGeom prst="rect">
            <a:avLst/>
          </a:prstGeom>
        </p:spPr>
      </p:pic>
      <p:sp>
        <p:nvSpPr>
          <p:cNvPr id="8" name="Content Placeholder 7">
            <a:extLst>
              <a:ext uri="{FF2B5EF4-FFF2-40B4-BE49-F238E27FC236}">
                <a16:creationId xmlns:a16="http://schemas.microsoft.com/office/drawing/2014/main" id="{6CD8113E-1FCA-604A-96E5-3BF77C5AC38C}"/>
              </a:ext>
            </a:extLst>
          </p:cNvPr>
          <p:cNvSpPr>
            <a:spLocks noGrp="1"/>
          </p:cNvSpPr>
          <p:nvPr>
            <p:ph sz="quarter" idx="13" hasCustomPrompt="1"/>
          </p:nvPr>
        </p:nvSpPr>
        <p:spPr>
          <a:xfrm>
            <a:off x="577516" y="1942677"/>
            <a:ext cx="10972800" cy="4229524"/>
          </a:xfrm>
        </p:spPr>
        <p:txBody>
          <a:bodyPr/>
          <a:lstStyle>
            <a:lvl1pPr>
              <a:lnSpc>
                <a:spcPct val="110000"/>
              </a:lnSpc>
              <a:spcAft>
                <a:spcPts val="800"/>
              </a:spcAft>
              <a:defRPr>
                <a:latin typeface="+mn-lt"/>
              </a:defRPr>
            </a:lvl1pPr>
            <a:lvl2pPr marL="15875" indent="0">
              <a:lnSpc>
                <a:spcPct val="110000"/>
              </a:lnSpc>
              <a:buNone/>
              <a:tabLst/>
              <a:defRPr sz="1800" b="0">
                <a:solidFill>
                  <a:schemeClr val="tx1"/>
                </a:solidFill>
                <a:latin typeface="+mn-lt"/>
              </a:defRPr>
            </a:lvl2pPr>
            <a:lvl3pPr marL="287338" indent="-169863">
              <a:lnSpc>
                <a:spcPct val="110000"/>
              </a:lnSpc>
              <a:tabLst/>
              <a:defRPr sz="1600">
                <a:latin typeface="+mn-lt"/>
              </a:defRPr>
            </a:lvl3pPr>
            <a:lvl4pPr marL="693738" indent="-169863">
              <a:lnSpc>
                <a:spcPct val="110000"/>
              </a:lnSpc>
              <a:tabLst/>
              <a:defRPr sz="1400">
                <a:latin typeface="+mn-lt"/>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latin typeface="+mn-lt"/>
              </a:defRPr>
            </a:lvl1pPr>
          </a:lstStyle>
          <a:p>
            <a:fld id="{4BEAA09E-D67E-864E-8466-C38E88600C4F}" type="slidenum">
              <a:rPr lang="en-US" smtClean="0"/>
              <a:pPr/>
              <a:t>‹#›</a:t>
            </a:fld>
            <a:endParaRPr lang="en-US"/>
          </a:p>
        </p:txBody>
      </p:sp>
    </p:spTree>
    <p:extLst>
      <p:ext uri="{BB962C8B-B14F-4D97-AF65-F5344CB8AC3E}">
        <p14:creationId xmlns:p14="http://schemas.microsoft.com/office/powerpoint/2010/main" val="629783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 2 Column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2BF970B-3FB2-E84A-B70E-2F82C3C4236F}"/>
              </a:ext>
            </a:extLst>
          </p:cNvPr>
          <p:cNvSpPr/>
          <p:nvPr userDrawn="1"/>
        </p:nvSpPr>
        <p:spPr>
          <a:xfrm>
            <a:off x="1" y="1"/>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accent1"/>
                </a:solidFill>
                <a:latin typeface="+mj-lt"/>
              </a:defRPr>
            </a:lvl1pPr>
          </a:lstStyle>
          <a:p>
            <a:r>
              <a:rPr lang="en-US"/>
              <a:t>Click to edit master title style</a:t>
            </a:r>
          </a:p>
        </p:txBody>
      </p:sp>
      <p:pic>
        <p:nvPicPr>
          <p:cNvPr id="7" name="Picture 6">
            <a:extLst>
              <a:ext uri="{FF2B5EF4-FFF2-40B4-BE49-F238E27FC236}">
                <a16:creationId xmlns:a16="http://schemas.microsoft.com/office/drawing/2014/main" id="{D6BAE6AD-B7D4-B04A-86FE-7779FC9A234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65651" y="6408817"/>
            <a:ext cx="206592" cy="275456"/>
          </a:xfrm>
          <a:prstGeom prst="rect">
            <a:avLst/>
          </a:prstGeom>
        </p:spPr>
      </p:pic>
      <p:sp>
        <p:nvSpPr>
          <p:cNvPr id="8" name="Content Placeholder 7">
            <a:extLst>
              <a:ext uri="{FF2B5EF4-FFF2-40B4-BE49-F238E27FC236}">
                <a16:creationId xmlns:a16="http://schemas.microsoft.com/office/drawing/2014/main" id="{6CD8113E-1FCA-604A-96E5-3BF77C5AC38C}"/>
              </a:ext>
            </a:extLst>
          </p:cNvPr>
          <p:cNvSpPr>
            <a:spLocks noGrp="1"/>
          </p:cNvSpPr>
          <p:nvPr>
            <p:ph sz="quarter" idx="13" hasCustomPrompt="1"/>
          </p:nvPr>
        </p:nvSpPr>
        <p:spPr>
          <a:xfrm>
            <a:off x="577516" y="1942677"/>
            <a:ext cx="5399951" cy="4229524"/>
          </a:xfrm>
        </p:spPr>
        <p:txBody>
          <a:bodyPr/>
          <a:lstStyle>
            <a:lvl1pPr>
              <a:lnSpc>
                <a:spcPct val="110000"/>
              </a:lnSpc>
              <a:spcAft>
                <a:spcPts val="800"/>
              </a:spcAft>
              <a:defRPr>
                <a:latin typeface="+mn-lt"/>
              </a:defRPr>
            </a:lvl1pPr>
            <a:lvl2pPr marL="15875" indent="0">
              <a:lnSpc>
                <a:spcPct val="110000"/>
              </a:lnSpc>
              <a:buNone/>
              <a:tabLst/>
              <a:defRPr sz="1800" b="0">
                <a:solidFill>
                  <a:schemeClr val="tx1"/>
                </a:solidFill>
                <a:latin typeface="+mn-lt"/>
              </a:defRPr>
            </a:lvl2pPr>
            <a:lvl3pPr marL="287338" indent="-169863">
              <a:lnSpc>
                <a:spcPct val="110000"/>
              </a:lnSpc>
              <a:tabLst/>
              <a:defRPr sz="1600">
                <a:latin typeface="+mn-lt"/>
              </a:defRPr>
            </a:lvl3pPr>
            <a:lvl4pPr marL="693738" indent="-169863">
              <a:lnSpc>
                <a:spcPct val="110000"/>
              </a:lnSpc>
              <a:tabLst/>
              <a:defRPr sz="1400">
                <a:latin typeface="+mn-lt"/>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latin typeface="+mn-lt"/>
              </a:defRPr>
            </a:lvl1pPr>
          </a:lstStyle>
          <a:p>
            <a:fld id="{4BEAA09E-D67E-864E-8466-C38E88600C4F}" type="slidenum">
              <a:rPr lang="en-US" smtClean="0"/>
              <a:pPr/>
              <a:t>‹#›</a:t>
            </a:fld>
            <a:endParaRPr lang="en-US"/>
          </a:p>
        </p:txBody>
      </p:sp>
      <p:sp>
        <p:nvSpPr>
          <p:cNvPr id="11" name="Content Placeholder 7">
            <a:extLst>
              <a:ext uri="{FF2B5EF4-FFF2-40B4-BE49-F238E27FC236}">
                <a16:creationId xmlns:a16="http://schemas.microsoft.com/office/drawing/2014/main" id="{A0CAA9C4-E772-E443-A2A4-0F2D14E98910}"/>
              </a:ext>
            </a:extLst>
          </p:cNvPr>
          <p:cNvSpPr>
            <a:spLocks noGrp="1"/>
          </p:cNvSpPr>
          <p:nvPr>
            <p:ph sz="quarter" idx="14" hasCustomPrompt="1"/>
          </p:nvPr>
        </p:nvSpPr>
        <p:spPr>
          <a:xfrm>
            <a:off x="6150365" y="1942677"/>
            <a:ext cx="5399951" cy="4229524"/>
          </a:xfrm>
        </p:spPr>
        <p:txBody>
          <a:bodyPr/>
          <a:lstStyle>
            <a:lvl1pPr>
              <a:lnSpc>
                <a:spcPct val="110000"/>
              </a:lnSpc>
              <a:spcAft>
                <a:spcPts val="800"/>
              </a:spcAft>
              <a:defRPr>
                <a:latin typeface="+mn-lt"/>
              </a:defRPr>
            </a:lvl1pPr>
            <a:lvl2pPr marL="15875" indent="0">
              <a:lnSpc>
                <a:spcPct val="110000"/>
              </a:lnSpc>
              <a:buNone/>
              <a:tabLst/>
              <a:defRPr sz="1800" b="0">
                <a:solidFill>
                  <a:schemeClr val="tx1"/>
                </a:solidFill>
                <a:latin typeface="+mn-lt"/>
              </a:defRPr>
            </a:lvl2pPr>
            <a:lvl3pPr marL="287338" indent="-169863">
              <a:lnSpc>
                <a:spcPct val="110000"/>
              </a:lnSpc>
              <a:tabLst/>
              <a:defRPr sz="1600">
                <a:latin typeface="+mn-lt"/>
              </a:defRPr>
            </a:lvl3pPr>
            <a:lvl4pPr marL="693738" indent="-169863">
              <a:lnSpc>
                <a:spcPct val="110000"/>
              </a:lnSpc>
              <a:tabLst/>
              <a:defRPr sz="1400">
                <a:latin typeface="+mn-lt"/>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258296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 3 Column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2BF970B-3FB2-E84A-B70E-2F82C3C4236F}"/>
              </a:ext>
            </a:extLst>
          </p:cNvPr>
          <p:cNvSpPr/>
          <p:nvPr userDrawn="1"/>
        </p:nvSpPr>
        <p:spPr>
          <a:xfrm>
            <a:off x="1" y="1"/>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accent1"/>
                </a:solidFill>
                <a:latin typeface="+mj-lt"/>
              </a:defRPr>
            </a:lvl1pPr>
          </a:lstStyle>
          <a:p>
            <a:r>
              <a:rPr lang="en-US"/>
              <a:t>Click to edit master title style</a:t>
            </a:r>
          </a:p>
        </p:txBody>
      </p:sp>
      <p:pic>
        <p:nvPicPr>
          <p:cNvPr id="7" name="Picture 6">
            <a:extLst>
              <a:ext uri="{FF2B5EF4-FFF2-40B4-BE49-F238E27FC236}">
                <a16:creationId xmlns:a16="http://schemas.microsoft.com/office/drawing/2014/main" id="{D6BAE6AD-B7D4-B04A-86FE-7779FC9A234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65651" y="6408817"/>
            <a:ext cx="206592" cy="275456"/>
          </a:xfrm>
          <a:prstGeom prst="rect">
            <a:avLst/>
          </a:prstGeom>
        </p:spPr>
      </p:pic>
      <p:sp>
        <p:nvSpPr>
          <p:cNvPr id="8" name="Content Placeholder 7">
            <a:extLst>
              <a:ext uri="{FF2B5EF4-FFF2-40B4-BE49-F238E27FC236}">
                <a16:creationId xmlns:a16="http://schemas.microsoft.com/office/drawing/2014/main" id="{6CD8113E-1FCA-604A-96E5-3BF77C5AC38C}"/>
              </a:ext>
            </a:extLst>
          </p:cNvPr>
          <p:cNvSpPr>
            <a:spLocks noGrp="1"/>
          </p:cNvSpPr>
          <p:nvPr>
            <p:ph sz="quarter" idx="13" hasCustomPrompt="1"/>
          </p:nvPr>
        </p:nvSpPr>
        <p:spPr>
          <a:xfrm>
            <a:off x="577517" y="1942677"/>
            <a:ext cx="3516658" cy="4229524"/>
          </a:xfrm>
        </p:spPr>
        <p:txBody>
          <a:bodyPr/>
          <a:lstStyle>
            <a:lvl1pPr>
              <a:lnSpc>
                <a:spcPct val="110000"/>
              </a:lnSpc>
              <a:spcAft>
                <a:spcPts val="800"/>
              </a:spcAft>
              <a:defRPr>
                <a:latin typeface="+mn-lt"/>
              </a:defRPr>
            </a:lvl1pPr>
            <a:lvl2pPr marL="15875" indent="0">
              <a:lnSpc>
                <a:spcPct val="110000"/>
              </a:lnSpc>
              <a:buNone/>
              <a:tabLst/>
              <a:defRPr sz="1800" b="0">
                <a:solidFill>
                  <a:schemeClr val="tx1"/>
                </a:solidFill>
                <a:latin typeface="+mn-lt"/>
              </a:defRPr>
            </a:lvl2pPr>
            <a:lvl3pPr marL="287338" indent="-169863">
              <a:lnSpc>
                <a:spcPct val="110000"/>
              </a:lnSpc>
              <a:tabLst/>
              <a:defRPr sz="1600">
                <a:latin typeface="+mn-lt"/>
              </a:defRPr>
            </a:lvl3pPr>
            <a:lvl4pPr marL="693738" indent="-169863">
              <a:lnSpc>
                <a:spcPct val="110000"/>
              </a:lnSpc>
              <a:tabLst/>
              <a:defRPr sz="1400">
                <a:latin typeface="+mn-lt"/>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latin typeface="+mn-lt"/>
              </a:defRPr>
            </a:lvl1pPr>
          </a:lstStyle>
          <a:p>
            <a:fld id="{4BEAA09E-D67E-864E-8466-C38E88600C4F}" type="slidenum">
              <a:rPr lang="en-US" smtClean="0"/>
              <a:pPr/>
              <a:t>‹#›</a:t>
            </a:fld>
            <a:endParaRPr lang="en-US"/>
          </a:p>
        </p:txBody>
      </p:sp>
      <p:sp>
        <p:nvSpPr>
          <p:cNvPr id="11" name="Content Placeholder 7">
            <a:extLst>
              <a:ext uri="{FF2B5EF4-FFF2-40B4-BE49-F238E27FC236}">
                <a16:creationId xmlns:a16="http://schemas.microsoft.com/office/drawing/2014/main" id="{A0CAA9C4-E772-E443-A2A4-0F2D14E98910}"/>
              </a:ext>
            </a:extLst>
          </p:cNvPr>
          <p:cNvSpPr>
            <a:spLocks noGrp="1"/>
          </p:cNvSpPr>
          <p:nvPr>
            <p:ph sz="quarter" idx="14" hasCustomPrompt="1"/>
          </p:nvPr>
        </p:nvSpPr>
        <p:spPr>
          <a:xfrm>
            <a:off x="4305587" y="1942677"/>
            <a:ext cx="3516658" cy="4229524"/>
          </a:xfrm>
        </p:spPr>
        <p:txBody>
          <a:bodyPr/>
          <a:lstStyle>
            <a:lvl1pPr>
              <a:lnSpc>
                <a:spcPct val="110000"/>
              </a:lnSpc>
              <a:spcAft>
                <a:spcPts val="800"/>
              </a:spcAft>
              <a:defRPr>
                <a:latin typeface="+mn-lt"/>
              </a:defRPr>
            </a:lvl1pPr>
            <a:lvl2pPr marL="15875" indent="0">
              <a:lnSpc>
                <a:spcPct val="110000"/>
              </a:lnSpc>
              <a:buNone/>
              <a:tabLst/>
              <a:defRPr sz="1800" b="0">
                <a:solidFill>
                  <a:schemeClr val="tx1"/>
                </a:solidFill>
                <a:latin typeface="+mn-lt"/>
              </a:defRPr>
            </a:lvl2pPr>
            <a:lvl3pPr marL="287338" indent="-169863">
              <a:lnSpc>
                <a:spcPct val="110000"/>
              </a:lnSpc>
              <a:tabLst/>
              <a:defRPr sz="1600">
                <a:latin typeface="+mn-lt"/>
              </a:defRPr>
            </a:lvl3pPr>
            <a:lvl4pPr marL="693738" indent="-169863">
              <a:lnSpc>
                <a:spcPct val="110000"/>
              </a:lnSpc>
              <a:tabLst/>
              <a:defRPr sz="1400">
                <a:latin typeface="+mn-lt"/>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15" name="Content Placeholder 7">
            <a:extLst>
              <a:ext uri="{FF2B5EF4-FFF2-40B4-BE49-F238E27FC236}">
                <a16:creationId xmlns:a16="http://schemas.microsoft.com/office/drawing/2014/main" id="{CC246391-91B4-BC47-A6BA-88CFDDCA116C}"/>
              </a:ext>
            </a:extLst>
          </p:cNvPr>
          <p:cNvSpPr>
            <a:spLocks noGrp="1"/>
          </p:cNvSpPr>
          <p:nvPr>
            <p:ph sz="quarter" idx="18" hasCustomPrompt="1"/>
          </p:nvPr>
        </p:nvSpPr>
        <p:spPr>
          <a:xfrm>
            <a:off x="8033658" y="1942677"/>
            <a:ext cx="3516658" cy="4229524"/>
          </a:xfrm>
        </p:spPr>
        <p:txBody>
          <a:bodyPr/>
          <a:lstStyle>
            <a:lvl1pPr>
              <a:lnSpc>
                <a:spcPct val="110000"/>
              </a:lnSpc>
              <a:spcAft>
                <a:spcPts val="800"/>
              </a:spcAft>
              <a:defRPr>
                <a:latin typeface="+mn-lt"/>
              </a:defRPr>
            </a:lvl1pPr>
            <a:lvl2pPr marL="15875" indent="0">
              <a:lnSpc>
                <a:spcPct val="110000"/>
              </a:lnSpc>
              <a:buNone/>
              <a:tabLst/>
              <a:defRPr sz="1800" b="0">
                <a:solidFill>
                  <a:schemeClr val="tx1"/>
                </a:solidFill>
                <a:latin typeface="+mn-lt"/>
              </a:defRPr>
            </a:lvl2pPr>
            <a:lvl3pPr marL="287338" indent="-169863">
              <a:lnSpc>
                <a:spcPct val="110000"/>
              </a:lnSpc>
              <a:tabLst/>
              <a:defRPr sz="1600">
                <a:latin typeface="+mn-lt"/>
              </a:defRPr>
            </a:lvl3pPr>
            <a:lvl4pPr marL="693738" indent="-169863">
              <a:lnSpc>
                <a:spcPct val="110000"/>
              </a:lnSpc>
              <a:tabLst/>
              <a:defRPr sz="1400">
                <a:latin typeface="+mn-lt"/>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0943337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Grey - Footer">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2BF970B-3FB2-E84A-B70E-2F82C3C4236F}"/>
              </a:ext>
            </a:extLst>
          </p:cNvPr>
          <p:cNvSpPr/>
          <p:nvPr userDrawn="1"/>
        </p:nvSpPr>
        <p:spPr>
          <a:xfrm>
            <a:off x="1" y="1"/>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pic>
        <p:nvPicPr>
          <p:cNvPr id="7" name="Picture 6">
            <a:extLst>
              <a:ext uri="{FF2B5EF4-FFF2-40B4-BE49-F238E27FC236}">
                <a16:creationId xmlns:a16="http://schemas.microsoft.com/office/drawing/2014/main" id="{D6BAE6AD-B7D4-B04A-86FE-7779FC9A234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65651" y="6408817"/>
            <a:ext cx="206592" cy="275456"/>
          </a:xfrm>
          <a:prstGeom prst="rect">
            <a:avLst/>
          </a:prstGeom>
        </p:spPr>
      </p:pic>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latin typeface="+mn-lt"/>
              </a:defRPr>
            </a:lvl1pPr>
          </a:lstStyle>
          <a:p>
            <a:fld id="{4BEAA09E-D67E-864E-8466-C38E88600C4F}" type="slidenum">
              <a:rPr lang="en-US" smtClean="0"/>
              <a:pPr/>
              <a:t>‹#›</a:t>
            </a:fld>
            <a:endParaRPr lang="en-US"/>
          </a:p>
        </p:txBody>
      </p:sp>
    </p:spTree>
    <p:extLst>
      <p:ext uri="{BB962C8B-B14F-4D97-AF65-F5344CB8AC3E}">
        <p14:creationId xmlns:p14="http://schemas.microsoft.com/office/powerpoint/2010/main" val="30008551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 With Footer">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0E1FAF-85CD-FA4B-81FE-A9FD82D22E2F}"/>
              </a:ext>
            </a:extLst>
          </p:cNvPr>
          <p:cNvSpPr>
            <a:spLocks noGrp="1"/>
          </p:cNvSpPr>
          <p:nvPr>
            <p:ph type="sldNum" sz="quarter" idx="12"/>
          </p:nvPr>
        </p:nvSpPr>
        <p:spPr/>
        <p:txBody>
          <a:bodyPr/>
          <a:lstStyle>
            <a:lvl1pPr>
              <a:defRPr>
                <a:solidFill>
                  <a:schemeClr val="tx1">
                    <a:lumMod val="40000"/>
                    <a:lumOff val="60000"/>
                  </a:schemeClr>
                </a:solidFill>
                <a:latin typeface="+mn-lt"/>
              </a:defRPr>
            </a:lvl1pPr>
          </a:lstStyle>
          <a:p>
            <a:fld id="{4BEAA09E-D67E-864E-8466-C38E88600C4F}" type="slidenum">
              <a:rPr lang="en-US" smtClean="0"/>
              <a:pPr/>
              <a:t>‹#›</a:t>
            </a:fld>
            <a:endParaRPr lang="en-US"/>
          </a:p>
        </p:txBody>
      </p:sp>
      <p:pic>
        <p:nvPicPr>
          <p:cNvPr id="5" name="Picture 4">
            <a:extLst>
              <a:ext uri="{FF2B5EF4-FFF2-40B4-BE49-F238E27FC236}">
                <a16:creationId xmlns:a16="http://schemas.microsoft.com/office/drawing/2014/main" id="{F7216341-DBB4-0D4B-B285-B706134D811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65651" y="6408817"/>
            <a:ext cx="206592" cy="275456"/>
          </a:xfrm>
          <a:prstGeom prst="rect">
            <a:avLst/>
          </a:prstGeom>
        </p:spPr>
      </p:pic>
    </p:spTree>
    <p:extLst>
      <p:ext uri="{BB962C8B-B14F-4D97-AF65-F5344CB8AC3E}">
        <p14:creationId xmlns:p14="http://schemas.microsoft.com/office/powerpoint/2010/main" val="31939737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ed Background">
    <p:bg>
      <p:bgPr>
        <a:solidFill>
          <a:srgbClr val="C50F3C"/>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4958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C50F3C"/>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43CA030-B9BB-F44B-87E8-9D88D615959F}"/>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 name="Title 1">
            <a:extLst>
              <a:ext uri="{FF2B5EF4-FFF2-40B4-BE49-F238E27FC236}">
                <a16:creationId xmlns:a16="http://schemas.microsoft.com/office/drawing/2014/main" id="{17B71CDD-03B6-5447-B8EF-BC2DD2AB7DD2}"/>
              </a:ext>
            </a:extLst>
          </p:cNvPr>
          <p:cNvSpPr>
            <a:spLocks noGrp="1"/>
          </p:cNvSpPr>
          <p:nvPr>
            <p:ph type="ctrTitle" hasCustomPrompt="1"/>
          </p:nvPr>
        </p:nvSpPr>
        <p:spPr>
          <a:xfrm>
            <a:off x="609600" y="1658249"/>
            <a:ext cx="10058400" cy="2387600"/>
          </a:xfrm>
        </p:spPr>
        <p:txBody>
          <a:bodyPr anchor="b"/>
          <a:lstStyle>
            <a:lvl1pPr algn="l">
              <a:lnSpc>
                <a:spcPct val="80000"/>
              </a:lnSpc>
              <a:defRPr sz="5000" b="1" i="0" spc="0" baseline="0">
                <a:solidFill>
                  <a:schemeClr val="bg1"/>
                </a:solidFill>
                <a:latin typeface="+mj-lt"/>
              </a:defRPr>
            </a:lvl1pPr>
          </a:lstStyle>
          <a:p>
            <a:r>
              <a:rPr lang="en-US"/>
              <a:t>Click to edit master title style</a:t>
            </a:r>
          </a:p>
        </p:txBody>
      </p:sp>
      <p:sp>
        <p:nvSpPr>
          <p:cNvPr id="3" name="Subtitle 2">
            <a:extLst>
              <a:ext uri="{FF2B5EF4-FFF2-40B4-BE49-F238E27FC236}">
                <a16:creationId xmlns:a16="http://schemas.microsoft.com/office/drawing/2014/main" id="{C3572D1E-ECF6-C04B-874C-31D977FFD310}"/>
              </a:ext>
            </a:extLst>
          </p:cNvPr>
          <p:cNvSpPr>
            <a:spLocks noGrp="1"/>
          </p:cNvSpPr>
          <p:nvPr>
            <p:ph type="subTitle" idx="1" hasCustomPrompt="1"/>
          </p:nvPr>
        </p:nvSpPr>
        <p:spPr>
          <a:xfrm>
            <a:off x="609600" y="4077886"/>
            <a:ext cx="10058400" cy="1655762"/>
          </a:xfrm>
        </p:spPr>
        <p:txBody>
          <a:bodyPr anchor="t">
            <a:noAutofit/>
          </a:bodyPr>
          <a:lstStyle>
            <a:lvl1pPr marL="0" indent="0" algn="l">
              <a:lnSpc>
                <a:spcPct val="110000"/>
              </a:lnSpc>
              <a:buNone/>
              <a:defRPr sz="1500" b="0" i="0" kern="800" spc="300" baseline="0">
                <a:solidFill>
                  <a:schemeClr val="bg2">
                    <a:lumMod val="20000"/>
                    <a:lumOff val="80000"/>
                  </a:schemeClr>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a:extLst>
              <a:ext uri="{FF2B5EF4-FFF2-40B4-BE49-F238E27FC236}">
                <a16:creationId xmlns:a16="http://schemas.microsoft.com/office/drawing/2014/main" id="{1776B36C-1ADE-4B47-A218-99AEE676BE5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84591" y="6415616"/>
            <a:ext cx="196394" cy="261858"/>
          </a:xfrm>
          <a:prstGeom prst="rect">
            <a:avLst/>
          </a:prstGeom>
        </p:spPr>
      </p:pic>
      <p:pic>
        <p:nvPicPr>
          <p:cNvPr id="6" name="Picture 5">
            <a:extLst>
              <a:ext uri="{FF2B5EF4-FFF2-40B4-BE49-F238E27FC236}">
                <a16:creationId xmlns:a16="http://schemas.microsoft.com/office/drawing/2014/main" id="{2B0F7620-0E7C-AB48-9117-2E580F93F8F9}"/>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733279" y="637899"/>
            <a:ext cx="1793826" cy="496752"/>
          </a:xfrm>
          <a:prstGeom prst="rect">
            <a:avLst/>
          </a:prstGeom>
        </p:spPr>
      </p:pic>
    </p:spTree>
    <p:extLst>
      <p:ext uri="{BB962C8B-B14F-4D97-AF65-F5344CB8AC3E}">
        <p14:creationId xmlns:p14="http://schemas.microsoft.com/office/powerpoint/2010/main" val="1270434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ue Background">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00111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ck Background">
    <p:bg>
      <p:bgPr>
        <a:solidFill>
          <a:schemeClr val="accent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1189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nvPr>
        </p:nvGraphicFramePr>
        <p:xfrm>
          <a:off x="2119" y="2119"/>
          <a:ext cx="2116" cy="2116"/>
        </p:xfrm>
        <a:graphic>
          <a:graphicData uri="http://schemas.openxmlformats.org/presentationml/2006/ole">
            <mc:AlternateContent xmlns:mc="http://schemas.openxmlformats.org/markup-compatibility/2006">
              <mc:Choice xmlns:v="urn:schemas-microsoft-com:vml" Requires="v">
                <p:oleObj name="think-cell Slide" r:id="rId4" imgW="347" imgH="346" progId="TCLayout.ActiveDocument.1">
                  <p:embed/>
                </p:oleObj>
              </mc:Choice>
              <mc:Fallback>
                <p:oleObj name="think-cell Slide" r:id="rId4" imgW="347" imgH="346" progId="TCLayout.ActiveDocument.1">
                  <p:embed/>
                  <p:pic>
                    <p:nvPicPr>
                      <p:cNvPr id="3" name="Object 2" hidden="1"/>
                      <p:cNvPicPr/>
                      <p:nvPr/>
                    </p:nvPicPr>
                    <p:blipFill>
                      <a:blip r:embed="rId5"/>
                      <a:stretch>
                        <a:fillRect/>
                      </a:stretch>
                    </p:blipFill>
                    <p:spPr>
                      <a:xfrm>
                        <a:off x="2119" y="2119"/>
                        <a:ext cx="2116" cy="2116"/>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85FA910F-3277-4B3E-A9EE-D900AE3E1F55}"/>
              </a:ext>
            </a:extLst>
          </p:cNvPr>
          <p:cNvSpPr/>
          <p:nvPr>
            <p:custDataLst>
              <p:tags r:id="rId2"/>
            </p:custDataLst>
          </p:nvPr>
        </p:nvSpPr>
        <p:spPr>
          <a:xfrm>
            <a:off x="1" y="1"/>
            <a:ext cx="211667" cy="211667"/>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marR="0" lvl="0" indent="0" algn="ctr" defTabSz="1219140" rtl="0" eaLnBrk="1" fontAlgn="base" latinLnBrk="0" hangingPunct="1">
              <a:lnSpc>
                <a:spcPct val="100000"/>
              </a:lnSpc>
              <a:spcBef>
                <a:spcPct val="0"/>
              </a:spcBef>
              <a:spcAft>
                <a:spcPct val="0"/>
              </a:spcAft>
              <a:buClrTx/>
              <a:buSzTx/>
              <a:buFontTx/>
              <a:buNone/>
              <a:tabLst/>
              <a:defRPr/>
            </a:pPr>
            <a:endParaRPr kumimoji="0" lang="en-US" sz="2667" b="0" i="0" u="none" strike="noStrike" kern="1200" cap="none" spc="0" normalizeH="0" baseline="0" noProof="0">
              <a:ln>
                <a:noFill/>
              </a:ln>
              <a:solidFill>
                <a:srgbClr val="000000"/>
              </a:solidFill>
              <a:effectLst/>
              <a:uLnTx/>
              <a:uFillTx/>
              <a:latin typeface="Arial" panose="020B0604020202020204" pitchFamily="34" charset="0"/>
              <a:ea typeface="+mn-ea"/>
              <a:cs typeface="+mn-cs"/>
              <a:sym typeface="Arial" panose="020B0604020202020204" pitchFamily="34" charset="0"/>
            </a:endParaRPr>
          </a:p>
        </p:txBody>
      </p:sp>
      <p:sp>
        <p:nvSpPr>
          <p:cNvPr id="5" name="doc id" hidden="1"/>
          <p:cNvSpPr>
            <a:spLocks noChangeArrowheads="1"/>
          </p:cNvSpPr>
          <p:nvPr/>
        </p:nvSpPr>
        <p:spPr bwMode="gray">
          <a:xfrm flipH="1">
            <a:off x="10658004" y="51835"/>
            <a:ext cx="1231563" cy="94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marL="0" marR="0" lvl="0" indent="0" algn="r" defTabSz="1217996" rtl="0" eaLnBrk="1" fontAlgn="base" latinLnBrk="0" hangingPunct="1">
              <a:lnSpc>
                <a:spcPct val="100000"/>
              </a:lnSpc>
              <a:spcBef>
                <a:spcPct val="0"/>
              </a:spcBef>
              <a:spcAft>
                <a:spcPct val="0"/>
              </a:spcAft>
              <a:buClrTx/>
              <a:buSzTx/>
              <a:buFontTx/>
              <a:buNone/>
              <a:tabLst/>
              <a:defRPr/>
            </a:pPr>
            <a:endParaRPr kumimoji="0" lang="x-none" sz="612" b="0" i="0" u="none" strike="noStrike" kern="1200" cap="none" spc="0" normalizeH="0" baseline="0" noProof="0">
              <a:ln>
                <a:noFill/>
              </a:ln>
              <a:solidFill>
                <a:srgbClr val="808080"/>
              </a:solidFill>
              <a:effectLst/>
              <a:uLnTx/>
              <a:uFillTx/>
              <a:latin typeface="Arial"/>
              <a:ea typeface="+mn-ea"/>
              <a:cs typeface="+mn-cs"/>
            </a:endParaRPr>
          </a:p>
        </p:txBody>
      </p:sp>
      <p:sp>
        <p:nvSpPr>
          <p:cNvPr id="6" name="Slide Number Placeholder 6">
            <a:extLst>
              <a:ext uri="{FF2B5EF4-FFF2-40B4-BE49-F238E27FC236}">
                <a16:creationId xmlns:a16="http://schemas.microsoft.com/office/drawing/2014/main" id="{91BA7DE7-7087-46DD-8863-8070C10A0CDE}"/>
              </a:ext>
            </a:extLst>
          </p:cNvPr>
          <p:cNvSpPr>
            <a:spLocks noGrp="1"/>
          </p:cNvSpPr>
          <p:nvPr>
            <p:ph type="sldNum" sz="quarter" idx="12"/>
          </p:nvPr>
        </p:nvSpPr>
        <p:spPr>
          <a:xfrm>
            <a:off x="211015" y="6400799"/>
            <a:ext cx="2743200" cy="291492"/>
          </a:xfrm>
        </p:spPr>
        <p:txBody>
          <a:bodyPr/>
          <a:lstStyle>
            <a:lvl1pPr>
              <a:defRPr>
                <a:solidFill>
                  <a:schemeClr val="tx1">
                    <a:lumMod val="40000"/>
                    <a:lumOff val="60000"/>
                  </a:schemeClr>
                </a:solidFill>
              </a:defRPr>
            </a:lvl1pPr>
          </a:lstStyle>
          <a:p>
            <a:fld id="{4BEAA09E-D67E-864E-8466-C38E88600C4F}" type="slidenum">
              <a:rPr lang="en-US" smtClean="0"/>
              <a:pPr/>
              <a:t>‹#›</a:t>
            </a:fld>
            <a:endParaRPr lang="en-US"/>
          </a:p>
        </p:txBody>
      </p:sp>
    </p:spTree>
    <p:extLst>
      <p:ext uri="{BB962C8B-B14F-4D97-AF65-F5344CB8AC3E}">
        <p14:creationId xmlns:p14="http://schemas.microsoft.com/office/powerpoint/2010/main" val="3041147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83E5-2EF2-6A43-863C-E6A58A5E3C21}"/>
              </a:ext>
            </a:extLst>
          </p:cNvPr>
          <p:cNvSpPr>
            <a:spLocks noGrp="1"/>
          </p:cNvSpPr>
          <p:nvPr>
            <p:ph idx="1" hasCustomPrompt="1"/>
          </p:nvPr>
        </p:nvSpPr>
        <p:spPr>
          <a:xfrm>
            <a:off x="447615" y="2062501"/>
            <a:ext cx="11269255" cy="4114461"/>
          </a:xfrm>
        </p:spPr>
        <p:txBody>
          <a:bodyPr lIns="0" tIns="0" rIns="0" bIns="0"/>
          <a:lstStyle>
            <a:lvl1pPr>
              <a:defRPr b="0" i="0">
                <a:solidFill>
                  <a:schemeClr val="tx1"/>
                </a:solidFill>
                <a:latin typeface="+mn-lt"/>
                <a:ea typeface="Roboto Light" panose="02000000000000000000" pitchFamily="2" charset="0"/>
                <a:cs typeface="Arial" panose="020B0604020202020204" pitchFamily="34" charset="0"/>
              </a:defRPr>
            </a:lvl1pPr>
            <a:lvl2pPr marL="115888" indent="0">
              <a:buNone/>
              <a:defRPr b="0" i="1">
                <a:solidFill>
                  <a:schemeClr val="tx1"/>
                </a:solidFill>
                <a:latin typeface="+mn-lt"/>
                <a:ea typeface="Roboto Light" panose="02000000000000000000" pitchFamily="2" charset="0"/>
                <a:cs typeface="Arial" panose="020B0604020202020204" pitchFamily="34" charset="0"/>
              </a:defRPr>
            </a:lvl2pPr>
            <a:lvl3pPr>
              <a:defRPr b="0" i="0">
                <a:solidFill>
                  <a:schemeClr val="tx1"/>
                </a:solidFill>
                <a:latin typeface="+mn-lt"/>
                <a:ea typeface="Roboto Light" panose="02000000000000000000" pitchFamily="2" charset="0"/>
                <a:cs typeface="Arial" panose="020B0604020202020204" pitchFamily="34" charset="0"/>
              </a:defRPr>
            </a:lvl3pPr>
            <a:lvl4pPr>
              <a:defRPr b="0" i="0">
                <a:solidFill>
                  <a:schemeClr val="tx1"/>
                </a:solidFill>
                <a:latin typeface="+mn-lt"/>
                <a:ea typeface="Roboto Light" panose="02000000000000000000" pitchFamily="2" charset="0"/>
                <a:cs typeface="Arial" panose="020B0604020202020204" pitchFamily="34" charset="0"/>
              </a:defRPr>
            </a:lvl4pPr>
            <a:lvl5pPr>
              <a:defRPr b="0" i="0">
                <a:solidFill>
                  <a:schemeClr val="tx1"/>
                </a:solidFill>
                <a:latin typeface="+mn-lt"/>
                <a:ea typeface="Roboto Light"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
            <a:extLst>
              <a:ext uri="{FF2B5EF4-FFF2-40B4-BE49-F238E27FC236}">
                <a16:creationId xmlns:a16="http://schemas.microsoft.com/office/drawing/2014/main" id="{69A11B6D-85FD-BA46-B0C1-FEA93902B870}"/>
              </a:ext>
            </a:extLst>
          </p:cNvPr>
          <p:cNvSpPr>
            <a:spLocks noGrp="1"/>
          </p:cNvSpPr>
          <p:nvPr>
            <p:ph type="title"/>
          </p:nvPr>
        </p:nvSpPr>
        <p:spPr>
          <a:xfrm>
            <a:off x="447615" y="1018903"/>
            <a:ext cx="11269255" cy="671785"/>
          </a:xfrm>
        </p:spPr>
        <p:txBody>
          <a:bodyPr lIns="0" tIns="0" rIns="0" bIns="0" anchor="t" anchorCtr="0"/>
          <a:lstStyle>
            <a:lvl1pPr>
              <a:defRPr b="1" i="0">
                <a:solidFill>
                  <a:schemeClr val="accent1"/>
                </a:solidFill>
                <a:latin typeface="+mj-lt"/>
                <a:ea typeface="Roboto Light" panose="02000000000000000000" pitchFamily="2" charset="0"/>
                <a:cs typeface="Arial" panose="020B0604020202020204" pitchFamily="34" charset="0"/>
              </a:defRPr>
            </a:lvl1pPr>
          </a:lstStyle>
          <a:p>
            <a:r>
              <a:rPr lang="en-US"/>
              <a:t>Click to edit Master title style</a:t>
            </a:r>
          </a:p>
        </p:txBody>
      </p:sp>
      <p:sp>
        <p:nvSpPr>
          <p:cNvPr id="8" name="Slide Number Placeholder 6">
            <a:extLst>
              <a:ext uri="{FF2B5EF4-FFF2-40B4-BE49-F238E27FC236}">
                <a16:creationId xmlns:a16="http://schemas.microsoft.com/office/drawing/2014/main" id="{F3949077-E0E8-B647-A11F-24C62D2D4087}"/>
              </a:ext>
            </a:extLst>
          </p:cNvPr>
          <p:cNvSpPr txBox="1">
            <a:spLocks/>
          </p:cNvSpPr>
          <p:nvPr userDrawn="1"/>
        </p:nvSpPr>
        <p:spPr>
          <a:xfrm>
            <a:off x="211015"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b="0" i="0" kern="1200">
                <a:solidFill>
                  <a:schemeClr val="tx1">
                    <a:lumMod val="40000"/>
                    <a:lumOff val="60000"/>
                  </a:schemeClr>
                </a:solidFill>
                <a:latin typeface="Trebuchet MS" panose="020B070302020209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BEAA09E-D67E-864E-8466-C38E88600C4F}" type="slidenum">
              <a:rPr lang="en-US" smtClean="0">
                <a:latin typeface="+mn-lt"/>
              </a:rPr>
              <a:pPr/>
              <a:t>‹#›</a:t>
            </a:fld>
            <a:endParaRPr lang="en-US">
              <a:latin typeface="+mn-lt"/>
            </a:endParaRPr>
          </a:p>
        </p:txBody>
      </p:sp>
      <p:pic>
        <p:nvPicPr>
          <p:cNvPr id="9" name="Picture 8">
            <a:extLst>
              <a:ext uri="{FF2B5EF4-FFF2-40B4-BE49-F238E27FC236}">
                <a16:creationId xmlns:a16="http://schemas.microsoft.com/office/drawing/2014/main" id="{49B283B9-5D9B-F94B-BF86-B66DD0953C0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65651" y="6408817"/>
            <a:ext cx="206592" cy="275456"/>
          </a:xfrm>
          <a:prstGeom prst="rect">
            <a:avLst/>
          </a:prstGeom>
        </p:spPr>
      </p:pic>
    </p:spTree>
    <p:extLst>
      <p:ext uri="{BB962C8B-B14F-4D97-AF65-F5344CB8AC3E}">
        <p14:creationId xmlns:p14="http://schemas.microsoft.com/office/powerpoint/2010/main" val="26851622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830" y="1146412"/>
            <a:ext cx="11481363" cy="2000548"/>
          </a:xfrm>
          <a:prstGeom prst="rect">
            <a:avLst/>
          </a:prstGeom>
        </p:spPr>
        <p:txBody>
          <a:bodyPr>
            <a:spAutoFit/>
          </a:bodyPr>
          <a:lstStyle>
            <a:lvl1pPr marL="173038" indent="-173038">
              <a:lnSpc>
                <a:spcPct val="100000"/>
              </a:lnSpc>
              <a:spcBef>
                <a:spcPts val="600"/>
              </a:spcBef>
              <a:buFont typeface="Arial" panose="020B0604020202020204" pitchFamily="34" charset="0"/>
              <a:buChar char="•"/>
              <a:tabLst/>
              <a:defRPr sz="1600" b="0" i="0" spc="0">
                <a:solidFill>
                  <a:schemeClr val="tx1"/>
                </a:solidFill>
                <a:latin typeface="Trebuchet MS" panose="020B0703020202090204" pitchFamily="34" charset="0"/>
                <a:ea typeface="Trebuchet MS" panose="020B0703020202090204" pitchFamily="34" charset="0"/>
                <a:cs typeface="Arial" charset="0"/>
              </a:defRPr>
            </a:lvl1pPr>
            <a:lvl2pPr marL="630238" indent="-228600">
              <a:lnSpc>
                <a:spcPct val="100000"/>
              </a:lnSpc>
              <a:spcBef>
                <a:spcPts val="600"/>
              </a:spcBef>
              <a:buFont typeface="System Font Regular"/>
              <a:buChar char="–"/>
              <a:tabLst/>
              <a:defRPr sz="1600" b="0" i="0" spc="0">
                <a:solidFill>
                  <a:schemeClr val="tx1"/>
                </a:solidFill>
                <a:latin typeface="Trebuchet MS" panose="020B0703020202090204" pitchFamily="34" charset="0"/>
                <a:ea typeface="Trebuchet MS" panose="020B0703020202090204" pitchFamily="34" charset="0"/>
                <a:cs typeface="Arial" charset="0"/>
              </a:defRPr>
            </a:lvl2pPr>
            <a:lvl3pPr marL="922338" indent="-174625">
              <a:lnSpc>
                <a:spcPct val="100000"/>
              </a:lnSpc>
              <a:spcBef>
                <a:spcPts val="600"/>
              </a:spcBef>
              <a:buFont typeface="Arial" panose="020B0604020202020204" pitchFamily="34" charset="0"/>
              <a:buChar char="•"/>
              <a:tabLst/>
              <a:defRPr sz="1600" b="0" i="0" spc="0">
                <a:solidFill>
                  <a:schemeClr val="tx1"/>
                </a:solidFill>
                <a:latin typeface="Trebuchet MS" panose="020B0703020202090204" pitchFamily="34" charset="0"/>
                <a:ea typeface="Trebuchet MS" panose="020B0703020202090204" pitchFamily="34" charset="0"/>
                <a:cs typeface="Arial" charset="0"/>
              </a:defRPr>
            </a:lvl3pPr>
            <a:lvl4pPr marL="1379538" indent="-228600">
              <a:lnSpc>
                <a:spcPct val="100000"/>
              </a:lnSpc>
              <a:spcBef>
                <a:spcPts val="600"/>
              </a:spcBef>
              <a:buFont typeface="System Font Regular"/>
              <a:buChar char="–"/>
              <a:tabLst/>
              <a:defRPr sz="1600" b="0" i="0" spc="0">
                <a:solidFill>
                  <a:schemeClr val="tx1"/>
                </a:solidFill>
                <a:latin typeface="Trebuchet MS" panose="020B0703020202090204" pitchFamily="34" charset="0"/>
                <a:ea typeface="Trebuchet MS" panose="020B0703020202090204" pitchFamily="34" charset="0"/>
                <a:cs typeface="Arial" charset="0"/>
              </a:defRPr>
            </a:lvl4pPr>
            <a:lvl5pPr marL="1662113" indent="-173038">
              <a:lnSpc>
                <a:spcPct val="100000"/>
              </a:lnSpc>
              <a:spcBef>
                <a:spcPts val="600"/>
              </a:spcBef>
              <a:buFont typeface="Arial" panose="020B0604020202020204" pitchFamily="34" charset="0"/>
              <a:buChar char="•"/>
              <a:tabLst/>
              <a:defRPr sz="1600" b="0" i="0" spc="0">
                <a:solidFill>
                  <a:schemeClr val="tx1"/>
                </a:solidFill>
                <a:latin typeface="Trebuchet MS" panose="020B0703020202090204" pitchFamily="34" charset="0"/>
                <a:ea typeface="Trebuchet MS" panose="020B0703020202090204" pitchFamily="34"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342831" y="202337"/>
            <a:ext cx="11481362" cy="916687"/>
          </a:xfrm>
          <a:prstGeom prst="rect">
            <a:avLst/>
          </a:prstGeom>
        </p:spPr>
        <p:txBody>
          <a:bodyPr anchor="t"/>
          <a:lstStyle>
            <a:lvl1pPr>
              <a:defRPr sz="3200" b="1">
                <a:solidFill>
                  <a:srgbClr val="26245E"/>
                </a:solidFill>
                <a:latin typeface="Trebuchet MS" panose="020B0703020202090204" pitchFamily="34" charset="0"/>
                <a:ea typeface="Trebuchet MS" panose="020B0703020202090204" pitchFamily="34" charset="0"/>
                <a:cs typeface="Arial" panose="020B0604020202020204" pitchFamily="34" charset="0"/>
              </a:defRPr>
            </a:lvl1pPr>
          </a:lstStyle>
          <a:p>
            <a:r>
              <a:rPr lang="en-US"/>
              <a:t>Click to edit Master title style</a:t>
            </a:r>
          </a:p>
        </p:txBody>
      </p:sp>
      <p:sp>
        <p:nvSpPr>
          <p:cNvPr id="7" name="Slide Number Placeholder 6">
            <a:extLst>
              <a:ext uri="{FF2B5EF4-FFF2-40B4-BE49-F238E27FC236}">
                <a16:creationId xmlns:a16="http://schemas.microsoft.com/office/drawing/2014/main" id="{40CC0D8B-04E1-834F-A50B-635F7EC9444F}"/>
              </a:ext>
            </a:extLst>
          </p:cNvPr>
          <p:cNvSpPr txBox="1">
            <a:spLocks/>
          </p:cNvSpPr>
          <p:nvPr userDrawn="1"/>
        </p:nvSpPr>
        <p:spPr>
          <a:xfrm>
            <a:off x="211015"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b="0" i="0" kern="1200">
                <a:solidFill>
                  <a:schemeClr val="tx1">
                    <a:lumMod val="40000"/>
                    <a:lumOff val="60000"/>
                  </a:schemeClr>
                </a:solidFill>
                <a:latin typeface="Trebuchet MS" panose="020B070302020209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BEAA09E-D67E-864E-8466-C38E88600C4F}" type="slidenum">
              <a:rPr lang="en-US" smtClean="0">
                <a:latin typeface="+mn-lt"/>
              </a:rPr>
              <a:pPr/>
              <a:t>‹#›</a:t>
            </a:fld>
            <a:endParaRPr lang="en-US">
              <a:latin typeface="+mn-lt"/>
            </a:endParaRPr>
          </a:p>
        </p:txBody>
      </p:sp>
      <p:sp>
        <p:nvSpPr>
          <p:cNvPr id="13" name="Text Placeholder 3">
            <a:extLst>
              <a:ext uri="{FF2B5EF4-FFF2-40B4-BE49-F238E27FC236}">
                <a16:creationId xmlns:a16="http://schemas.microsoft.com/office/drawing/2014/main" id="{7EE233F2-FD38-114A-A5D2-B500B9F2047D}"/>
              </a:ext>
            </a:extLst>
          </p:cNvPr>
          <p:cNvSpPr>
            <a:spLocks noGrp="1"/>
          </p:cNvSpPr>
          <p:nvPr>
            <p:ph type="body" sz="quarter" idx="13"/>
          </p:nvPr>
        </p:nvSpPr>
        <p:spPr>
          <a:xfrm>
            <a:off x="568793" y="5964198"/>
            <a:ext cx="10789164" cy="704449"/>
          </a:xfrm>
          <a:prstGeom prst="rect">
            <a:avLst/>
          </a:prstGeom>
          <a:noFill/>
        </p:spPr>
        <p:txBody>
          <a:bodyPr anchor="b"/>
          <a:lstStyle>
            <a:lvl1pPr marL="0" indent="0">
              <a:lnSpc>
                <a:spcPct val="100000"/>
              </a:lnSpc>
              <a:spcBef>
                <a:spcPts val="0"/>
              </a:spcBef>
              <a:spcAft>
                <a:spcPts val="0"/>
              </a:spcAft>
              <a:buNone/>
              <a:defRPr sz="900" spc="0">
                <a:solidFill>
                  <a:schemeClr val="tx1"/>
                </a:solidFill>
                <a:latin typeface="Trebuchet MS" panose="020B0703020202090204" pitchFamily="34" charset="0"/>
              </a:defRPr>
            </a:lvl1pPr>
            <a:lvl2pPr marL="457200" indent="0">
              <a:buNone/>
              <a:defRPr sz="900"/>
            </a:lvl2pPr>
            <a:lvl3pPr marL="914400" indent="0">
              <a:buNone/>
              <a:defRPr sz="900"/>
            </a:lvl3pPr>
            <a:lvl4pPr marL="1371600" indent="0">
              <a:buNone/>
              <a:defRPr sz="900"/>
            </a:lvl4pPr>
            <a:lvl5pPr marL="1828800" indent="0">
              <a:buNone/>
              <a:defRPr sz="900"/>
            </a:lvl5pPr>
          </a:lstStyle>
          <a:p>
            <a:pPr lvl="0"/>
            <a:endParaRPr lang="en-US"/>
          </a:p>
        </p:txBody>
      </p:sp>
      <p:pic>
        <p:nvPicPr>
          <p:cNvPr id="10" name="Picture 9" descr="A picture containing text&#10;&#10;Description automatically generated">
            <a:extLst>
              <a:ext uri="{FF2B5EF4-FFF2-40B4-BE49-F238E27FC236}">
                <a16:creationId xmlns:a16="http://schemas.microsoft.com/office/drawing/2014/main" id="{F062A407-604C-4B22-BD79-1681EBA351D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7820974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831" y="1630018"/>
            <a:ext cx="10515600" cy="3876261"/>
          </a:xfrm>
          <a:prstGeom prst="rect">
            <a:avLst/>
          </a:prstGeom>
        </p:spPr>
        <p:txBody>
          <a:bodyPr/>
          <a:lstStyle>
            <a:lvl1pPr marL="457200" indent="-457200">
              <a:lnSpc>
                <a:spcPts val="2600"/>
              </a:lnSpc>
              <a:spcBef>
                <a:spcPts val="1600"/>
              </a:spcBef>
              <a:buFont typeface="+mj-lt"/>
              <a:buAutoNum type="arabicPeriod"/>
              <a:defRPr sz="2000">
                <a:solidFill>
                  <a:srgbClr val="26245E"/>
                </a:solidFill>
                <a:latin typeface="Arial" panose="020B0604020202020204" pitchFamily="34" charset="0"/>
                <a:ea typeface="Arial" panose="020B0604020202020204" pitchFamily="34" charset="0"/>
                <a:cs typeface="Arial" panose="020B0604020202020204" pitchFamily="34" charset="0"/>
              </a:defRPr>
            </a:lvl1pPr>
            <a:lvl2pPr marL="914400" indent="-457200">
              <a:lnSpc>
                <a:spcPts val="2600"/>
              </a:lnSpc>
              <a:spcBef>
                <a:spcPts val="1600"/>
              </a:spcBef>
              <a:buFont typeface="+mj-lt"/>
              <a:buAutoNum type="arabicPeriod"/>
              <a:defRPr sz="2000">
                <a:solidFill>
                  <a:srgbClr val="26245E"/>
                </a:solidFill>
                <a:latin typeface="Arial" panose="020B0604020202020204" pitchFamily="34" charset="0"/>
                <a:ea typeface="Arial" panose="020B0604020202020204" pitchFamily="34" charset="0"/>
                <a:cs typeface="Arial" panose="020B0604020202020204" pitchFamily="34" charset="0"/>
              </a:defRPr>
            </a:lvl2pPr>
            <a:lvl3pPr marL="1371600" indent="-457200">
              <a:lnSpc>
                <a:spcPts val="2600"/>
              </a:lnSpc>
              <a:spcBef>
                <a:spcPts val="1600"/>
              </a:spcBef>
              <a:buFont typeface="+mj-lt"/>
              <a:buAutoNum type="arabicPeriod"/>
              <a:defRPr sz="2000">
                <a:solidFill>
                  <a:srgbClr val="26245E"/>
                </a:solidFill>
                <a:latin typeface="Arial" panose="020B0604020202020204" pitchFamily="34" charset="0"/>
                <a:ea typeface="Arial" panose="020B0604020202020204" pitchFamily="34" charset="0"/>
                <a:cs typeface="Arial" panose="020B0604020202020204" pitchFamily="34" charset="0"/>
              </a:defRPr>
            </a:lvl3pPr>
            <a:lvl4pPr marL="1828800" indent="-457200">
              <a:lnSpc>
                <a:spcPts val="2600"/>
              </a:lnSpc>
              <a:spcBef>
                <a:spcPts val="1600"/>
              </a:spcBef>
              <a:buFont typeface="+mj-lt"/>
              <a:buAutoNum type="arabicPeriod"/>
              <a:defRPr sz="2000">
                <a:solidFill>
                  <a:srgbClr val="26245E"/>
                </a:solidFill>
                <a:latin typeface="Arial" panose="020B0604020202020204" pitchFamily="34" charset="0"/>
                <a:ea typeface="Arial" panose="020B0604020202020204" pitchFamily="34" charset="0"/>
                <a:cs typeface="Arial" panose="020B0604020202020204" pitchFamily="34" charset="0"/>
              </a:defRPr>
            </a:lvl4pPr>
            <a:lvl5pPr marL="2286000" indent="-457200">
              <a:lnSpc>
                <a:spcPts val="2600"/>
              </a:lnSpc>
              <a:spcBef>
                <a:spcPts val="1600"/>
              </a:spcBef>
              <a:buFont typeface="+mj-lt"/>
              <a:buAutoNum type="arabicPeriod"/>
              <a:defRPr sz="2000">
                <a:solidFill>
                  <a:srgbClr val="26245E"/>
                </a:solidFill>
                <a:latin typeface="Arial" panose="020B0604020202020204" pitchFamily="34" charset="0"/>
                <a:ea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9080994" y="6406046"/>
            <a:ext cx="2743200" cy="365125"/>
          </a:xfrm>
          <a:prstGeom prst="rect">
            <a:avLst/>
          </a:prstGeom>
        </p:spPr>
        <p:txBody>
          <a:bodyPr/>
          <a:lstStyle>
            <a:lvl1pPr algn="r">
              <a:defRPr sz="1050" b="0" i="0">
                <a:solidFill>
                  <a:schemeClr val="bg1">
                    <a:lumMod val="50000"/>
                  </a:schemeClr>
                </a:solidFill>
                <a:latin typeface="Arial" charset="0"/>
                <a:ea typeface="Arial" charset="0"/>
                <a:cs typeface="Arial" charset="0"/>
              </a:defRPr>
            </a:lvl1pPr>
          </a:lstStyle>
          <a:p>
            <a:fld id="{8E984537-86A2-A440-87A3-F69445D19A1D}" type="slidenum">
              <a:rPr lang="en-US" smtClean="0"/>
              <a:pPr/>
              <a:t>‹#›</a:t>
            </a:fld>
            <a:endParaRPr lang="en-US"/>
          </a:p>
        </p:txBody>
      </p:sp>
      <p:sp>
        <p:nvSpPr>
          <p:cNvPr id="10" name="Title 1">
            <a:extLst>
              <a:ext uri="{FF2B5EF4-FFF2-40B4-BE49-F238E27FC236}">
                <a16:creationId xmlns:a16="http://schemas.microsoft.com/office/drawing/2014/main" id="{E337115D-EC2C-D848-8336-3274987B7A2B}"/>
              </a:ext>
            </a:extLst>
          </p:cNvPr>
          <p:cNvSpPr>
            <a:spLocks noGrp="1"/>
          </p:cNvSpPr>
          <p:nvPr>
            <p:ph type="title"/>
          </p:nvPr>
        </p:nvSpPr>
        <p:spPr>
          <a:xfrm>
            <a:off x="342831" y="315765"/>
            <a:ext cx="10515600" cy="1325563"/>
          </a:xfrm>
          <a:prstGeom prst="rect">
            <a:avLst/>
          </a:prstGeom>
        </p:spPr>
        <p:txBody>
          <a:bodyPr/>
          <a:lstStyle>
            <a:lvl1pPr>
              <a:defRPr sz="3200" b="1">
                <a:solidFill>
                  <a:srgbClr val="26245E"/>
                </a:solidFill>
                <a:latin typeface="Arial" panose="020B0604020202020204" pitchFamily="34" charset="0"/>
                <a:ea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9001676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6C6CE33-203A-D04C-9C2B-5CF4DE687109}"/>
              </a:ext>
            </a:extLst>
          </p:cNvPr>
          <p:cNvSpPr>
            <a:spLocks noGrp="1"/>
          </p:cNvSpPr>
          <p:nvPr>
            <p:ph sz="quarter" idx="14" hasCustomPrompt="1"/>
          </p:nvPr>
        </p:nvSpPr>
        <p:spPr>
          <a:xfrm>
            <a:off x="212400" y="5918400"/>
            <a:ext cx="11799900" cy="437827"/>
          </a:xfrm>
        </p:spPr>
        <p:txBody>
          <a:bodyPr anchor="b"/>
          <a:lstStyle>
            <a:lvl1pPr>
              <a:lnSpc>
                <a:spcPct val="100000"/>
              </a:lnSpc>
              <a:spcAft>
                <a:spcPts val="300"/>
              </a:spcAft>
              <a:defRPr sz="900"/>
            </a:lvl1pPr>
          </a:lstStyle>
          <a:p>
            <a:pPr lvl="0"/>
            <a:r>
              <a:rPr lang="en-US"/>
              <a:t>Footnotes</a:t>
            </a:r>
          </a:p>
        </p:txBody>
      </p:sp>
      <p:sp>
        <p:nvSpPr>
          <p:cNvPr id="7" name="Title 1">
            <a:extLst>
              <a:ext uri="{FF2B5EF4-FFF2-40B4-BE49-F238E27FC236}">
                <a16:creationId xmlns:a16="http://schemas.microsoft.com/office/drawing/2014/main" id="{D0F05C5F-D63F-864F-B72B-4ABA4966F522}"/>
              </a:ext>
            </a:extLst>
          </p:cNvPr>
          <p:cNvSpPr>
            <a:spLocks noGrp="1"/>
          </p:cNvSpPr>
          <p:nvPr>
            <p:ph type="title"/>
          </p:nvPr>
        </p:nvSpPr>
        <p:spPr>
          <a:xfrm>
            <a:off x="342000" y="360000"/>
            <a:ext cx="11458800" cy="676800"/>
          </a:xfrm>
        </p:spPr>
        <p:txBody>
          <a:bodyPr lIns="0" tIns="0" anchor="t"/>
          <a:lstStyle/>
          <a:p>
            <a:r>
              <a:rPr lang="en-US"/>
              <a:t>Click to edit Master title style</a:t>
            </a:r>
            <a:endParaRPr lang="en-CA"/>
          </a:p>
        </p:txBody>
      </p:sp>
    </p:spTree>
    <p:extLst>
      <p:ext uri="{BB962C8B-B14F-4D97-AF65-F5344CB8AC3E}">
        <p14:creationId xmlns:p14="http://schemas.microsoft.com/office/powerpoint/2010/main" val="3366915027"/>
      </p:ext>
    </p:extLst>
  </p:cSld>
  <p:clrMapOvr>
    <a:masterClrMapping/>
  </p:clrMapOvr>
  <p:extLst>
    <p:ext uri="{DCECCB84-F9BA-43D5-87BE-67443E8EF086}">
      <p15:sldGuideLst xmlns:p15="http://schemas.microsoft.com/office/powerpoint/2012/main">
        <p15:guide id="1" orient="horz" pos="727">
          <p15:clr>
            <a:srgbClr val="FBAE40"/>
          </p15:clr>
        </p15:guide>
        <p15:guide id="3" pos="275">
          <p15:clr>
            <a:srgbClr val="FBAE40"/>
          </p15:clr>
        </p15:guide>
        <p15:guide id="4" pos="727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1CA76-7CE2-4970-BD02-33A3CA0C887D}"/>
              </a:ext>
            </a:extLst>
          </p:cNvPr>
          <p:cNvSpPr>
            <a:spLocks noGrp="1"/>
          </p:cNvSpPr>
          <p:nvPr>
            <p:ph type="title"/>
          </p:nvPr>
        </p:nvSpPr>
        <p:spPr/>
        <p:txBody>
          <a:bodyPr>
            <a:normAutofit/>
          </a:bodyPr>
          <a:lstStyle>
            <a:lvl1pPr>
              <a:defRPr sz="3200" b="1">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11B8D69F-3700-4BCF-955E-8225131836CE}"/>
              </a:ext>
            </a:extLst>
          </p:cNvPr>
          <p:cNvSpPr>
            <a:spLocks noGrp="1"/>
          </p:cNvSpPr>
          <p:nvPr>
            <p:ph idx="1"/>
          </p:nvPr>
        </p:nvSpPr>
        <p:spPr>
          <a:xfrm>
            <a:off x="380999" y="1280160"/>
            <a:ext cx="11704164" cy="4825821"/>
          </a:xfrm>
        </p:spPr>
        <p:txBody>
          <a:bodyPr/>
          <a:lstStyle>
            <a:lvl1pPr>
              <a:lnSpc>
                <a:spcPct val="100000"/>
              </a:lnSpc>
              <a:defRPr sz="2400">
                <a:latin typeface="Arial" panose="020B0604020202020204" pitchFamily="34" charset="0"/>
                <a:cs typeface="Arial" panose="020B0604020202020204" pitchFamily="34" charset="0"/>
              </a:defRPr>
            </a:lvl1pPr>
            <a:lvl2pPr>
              <a:lnSpc>
                <a:spcPct val="100000"/>
              </a:lnSpc>
              <a:defRPr sz="2000">
                <a:latin typeface="Arial" panose="020B0604020202020204" pitchFamily="34" charset="0"/>
                <a:cs typeface="Arial" panose="020B0604020202020204" pitchFamily="34" charset="0"/>
              </a:defRPr>
            </a:lvl2pPr>
            <a:lvl3pPr>
              <a:lnSpc>
                <a:spcPct val="100000"/>
              </a:lnSpc>
              <a:defRPr sz="1800">
                <a:latin typeface="Arial" panose="020B0604020202020204" pitchFamily="34" charset="0"/>
                <a:cs typeface="Arial" panose="020B0604020202020204" pitchFamily="34" charset="0"/>
              </a:defRPr>
            </a:lvl3pPr>
            <a:lvl4pPr>
              <a:lnSpc>
                <a:spcPct val="100000"/>
              </a:lnSpc>
              <a:defRPr sz="1600">
                <a:latin typeface="Arial" panose="020B0604020202020204" pitchFamily="34" charset="0"/>
                <a:cs typeface="Arial" panose="020B0604020202020204" pitchFamily="34" charset="0"/>
              </a:defRPr>
            </a:lvl4pPr>
            <a:lvl5pPr>
              <a:lnSpc>
                <a:spcPct val="100000"/>
              </a:lnSpc>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6996E147-CA84-4258-821B-C5DD5FF2454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18F977-6C15-49B1-AA07-BEE9975E7737}" type="slidenum">
              <a:rPr kumimoji="0" lang="en-US" sz="1200" b="0" i="0" u="none" strike="noStrike" kern="1200" cap="none" spc="0" normalizeH="0" baseline="0" noProof="0" smtClean="0">
                <a:ln>
                  <a:noFill/>
                </a:ln>
                <a:solidFill>
                  <a:srgbClr val="262261">
                    <a:tint val="7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262261">
                  <a:tint val="75000"/>
                </a:srgbClr>
              </a:solidFill>
              <a:effectLst/>
              <a:uLnTx/>
              <a:uFillTx/>
              <a:latin typeface="Arial" panose="020B0604020202020204"/>
              <a:ea typeface="+mn-ea"/>
              <a:cs typeface="+mn-cs"/>
            </a:endParaRPr>
          </a:p>
        </p:txBody>
      </p:sp>
      <p:sp>
        <p:nvSpPr>
          <p:cNvPr id="8" name="Text Placeholder 7">
            <a:extLst>
              <a:ext uri="{FF2B5EF4-FFF2-40B4-BE49-F238E27FC236}">
                <a16:creationId xmlns:a16="http://schemas.microsoft.com/office/drawing/2014/main" id="{66C76C54-2CFF-6D40-B53F-7312826CFBE1}"/>
              </a:ext>
            </a:extLst>
          </p:cNvPr>
          <p:cNvSpPr>
            <a:spLocks noGrp="1"/>
          </p:cNvSpPr>
          <p:nvPr>
            <p:ph type="body" sz="quarter" idx="13" hasCustomPrompt="1"/>
          </p:nvPr>
        </p:nvSpPr>
        <p:spPr>
          <a:xfrm>
            <a:off x="380999" y="6105981"/>
            <a:ext cx="11097410" cy="501650"/>
          </a:xfrm>
        </p:spPr>
        <p:txBody>
          <a:bodyPr anchor="b">
            <a:normAutofit/>
          </a:bodyPr>
          <a:lstStyle>
            <a:lvl1pPr marL="0" indent="0">
              <a:buNone/>
              <a:defRPr sz="900">
                <a:latin typeface="Arial" panose="020B0604020202020204" pitchFamily="34" charset="0"/>
                <a:cs typeface="Arial" panose="020B0604020202020204" pitchFamily="34" charset="0"/>
              </a:defRPr>
            </a:lvl1pPr>
          </a:lstStyle>
          <a:p>
            <a:pPr lvl="0"/>
            <a:r>
              <a:rPr lang="en-US"/>
              <a:t>References/Footnotes/Abbreviations</a:t>
            </a:r>
          </a:p>
        </p:txBody>
      </p:sp>
    </p:spTree>
    <p:extLst>
      <p:ext uri="{BB962C8B-B14F-4D97-AF65-F5344CB8AC3E}">
        <p14:creationId xmlns:p14="http://schemas.microsoft.com/office/powerpoint/2010/main" val="980431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rgbClr val="C50F3C"/>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43CA030-B9BB-F44B-87E8-9D88D615959F}"/>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B71CDD-03B6-5447-B8EF-BC2DD2AB7DD2}"/>
              </a:ext>
            </a:extLst>
          </p:cNvPr>
          <p:cNvSpPr>
            <a:spLocks noGrp="1"/>
          </p:cNvSpPr>
          <p:nvPr>
            <p:ph type="ctrTitle" hasCustomPrompt="1"/>
          </p:nvPr>
        </p:nvSpPr>
        <p:spPr>
          <a:xfrm>
            <a:off x="609600" y="1658249"/>
            <a:ext cx="10058400" cy="2387600"/>
          </a:xfrm>
          <a:prstGeom prst="rect">
            <a:avLst/>
          </a:prstGeom>
        </p:spPr>
        <p:txBody>
          <a:bodyPr anchor="b"/>
          <a:lstStyle>
            <a:lvl1pPr algn="l">
              <a:lnSpc>
                <a:spcPct val="80000"/>
              </a:lnSpc>
              <a:defRPr sz="5000" b="1" i="0" spc="0" baseline="0">
                <a:solidFill>
                  <a:schemeClr val="bg1"/>
                </a:solidFill>
                <a:latin typeface="Trebuchet MS" panose="020B070302020209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C3572D1E-ECF6-C04B-874C-31D977FFD310}"/>
              </a:ext>
            </a:extLst>
          </p:cNvPr>
          <p:cNvSpPr>
            <a:spLocks noGrp="1"/>
          </p:cNvSpPr>
          <p:nvPr>
            <p:ph type="subTitle" idx="1" hasCustomPrompt="1"/>
          </p:nvPr>
        </p:nvSpPr>
        <p:spPr>
          <a:xfrm>
            <a:off x="609600" y="4077886"/>
            <a:ext cx="10058400" cy="1655762"/>
          </a:xfrm>
          <a:prstGeom prst="rect">
            <a:avLst/>
          </a:prstGeom>
        </p:spPr>
        <p:txBody>
          <a:bodyPr anchor="t">
            <a:noAutofit/>
          </a:bodyPr>
          <a:lstStyle>
            <a:lvl1pPr marL="0" indent="0" algn="l">
              <a:lnSpc>
                <a:spcPct val="110000"/>
              </a:lnSpc>
              <a:buNone/>
              <a:defRPr sz="1500" b="0" i="0" kern="800" spc="300" baseline="0">
                <a:solidFill>
                  <a:schemeClr val="bg2">
                    <a:lumMod val="20000"/>
                    <a:lumOff val="80000"/>
                  </a:schemeClr>
                </a:solidFill>
                <a:latin typeface="Trebuchet MS" panose="020B0703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a:extLst>
              <a:ext uri="{FF2B5EF4-FFF2-40B4-BE49-F238E27FC236}">
                <a16:creationId xmlns:a16="http://schemas.microsoft.com/office/drawing/2014/main" id="{1776B36C-1ADE-4B47-A218-99AEE676BE57}"/>
              </a:ext>
            </a:extLst>
          </p:cNvPr>
          <p:cNvPicPr>
            <a:picLocks noChangeAspect="1"/>
          </p:cNvPicPr>
          <p:nvPr userDrawn="1"/>
        </p:nvPicPr>
        <p:blipFill>
          <a:blip r:embed="rId2"/>
          <a:stretch>
            <a:fillRect/>
          </a:stretch>
        </p:blipFill>
        <p:spPr>
          <a:xfrm>
            <a:off x="11784591" y="6415616"/>
            <a:ext cx="196394" cy="261858"/>
          </a:xfrm>
          <a:prstGeom prst="rect">
            <a:avLst/>
          </a:prstGeom>
        </p:spPr>
      </p:pic>
      <p:pic>
        <p:nvPicPr>
          <p:cNvPr id="6" name="Picture 5">
            <a:extLst>
              <a:ext uri="{FF2B5EF4-FFF2-40B4-BE49-F238E27FC236}">
                <a16:creationId xmlns:a16="http://schemas.microsoft.com/office/drawing/2014/main" id="{2B0F7620-0E7C-AB48-9117-2E580F93F8F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3279" y="637899"/>
            <a:ext cx="1793826" cy="496752"/>
          </a:xfrm>
          <a:prstGeom prst="rect">
            <a:avLst/>
          </a:prstGeom>
        </p:spPr>
      </p:pic>
    </p:spTree>
    <p:extLst>
      <p:ext uri="{BB962C8B-B14F-4D97-AF65-F5344CB8AC3E}">
        <p14:creationId xmlns:p14="http://schemas.microsoft.com/office/powerpoint/2010/main" val="36637281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C50F3C"/>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43CA030-B9BB-F44B-87E8-9D88D615959F}"/>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B71CDD-03B6-5447-B8EF-BC2DD2AB7DD2}"/>
              </a:ext>
            </a:extLst>
          </p:cNvPr>
          <p:cNvSpPr>
            <a:spLocks noGrp="1"/>
          </p:cNvSpPr>
          <p:nvPr>
            <p:ph type="ctrTitle" hasCustomPrompt="1"/>
          </p:nvPr>
        </p:nvSpPr>
        <p:spPr>
          <a:xfrm>
            <a:off x="609600" y="1658249"/>
            <a:ext cx="10058400" cy="2387600"/>
          </a:xfrm>
          <a:prstGeom prst="rect">
            <a:avLst/>
          </a:prstGeom>
        </p:spPr>
        <p:txBody>
          <a:bodyPr anchor="b"/>
          <a:lstStyle>
            <a:lvl1pPr algn="l">
              <a:lnSpc>
                <a:spcPct val="80000"/>
              </a:lnSpc>
              <a:defRPr sz="5000" b="1" i="0" spc="0" baseline="0">
                <a:solidFill>
                  <a:schemeClr val="bg1"/>
                </a:solidFill>
                <a:latin typeface="Trebuchet MS" panose="020B070302020209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C3572D1E-ECF6-C04B-874C-31D977FFD310}"/>
              </a:ext>
            </a:extLst>
          </p:cNvPr>
          <p:cNvSpPr>
            <a:spLocks noGrp="1"/>
          </p:cNvSpPr>
          <p:nvPr>
            <p:ph type="subTitle" idx="1" hasCustomPrompt="1"/>
          </p:nvPr>
        </p:nvSpPr>
        <p:spPr>
          <a:xfrm>
            <a:off x="609600" y="4077886"/>
            <a:ext cx="10058400" cy="1655762"/>
          </a:xfrm>
          <a:prstGeom prst="rect">
            <a:avLst/>
          </a:prstGeom>
        </p:spPr>
        <p:txBody>
          <a:bodyPr anchor="t">
            <a:noAutofit/>
          </a:bodyPr>
          <a:lstStyle>
            <a:lvl1pPr marL="0" indent="0" algn="l">
              <a:lnSpc>
                <a:spcPct val="110000"/>
              </a:lnSpc>
              <a:buNone/>
              <a:defRPr sz="1500" b="0" i="0" kern="800" spc="300" baseline="0">
                <a:solidFill>
                  <a:schemeClr val="bg2">
                    <a:lumMod val="20000"/>
                    <a:lumOff val="80000"/>
                  </a:schemeClr>
                </a:solidFill>
                <a:latin typeface="Trebuchet MS" panose="020B0703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a:extLst>
              <a:ext uri="{FF2B5EF4-FFF2-40B4-BE49-F238E27FC236}">
                <a16:creationId xmlns:a16="http://schemas.microsoft.com/office/drawing/2014/main" id="{1776B36C-1ADE-4B47-A218-99AEE676BE57}"/>
              </a:ext>
            </a:extLst>
          </p:cNvPr>
          <p:cNvPicPr>
            <a:picLocks noChangeAspect="1"/>
          </p:cNvPicPr>
          <p:nvPr userDrawn="1"/>
        </p:nvPicPr>
        <p:blipFill>
          <a:blip r:embed="rId2"/>
          <a:stretch>
            <a:fillRect/>
          </a:stretch>
        </p:blipFill>
        <p:spPr>
          <a:xfrm>
            <a:off x="11784591" y="6415616"/>
            <a:ext cx="196394" cy="261858"/>
          </a:xfrm>
          <a:prstGeom prst="rect">
            <a:avLst/>
          </a:prstGeom>
        </p:spPr>
      </p:pic>
      <p:pic>
        <p:nvPicPr>
          <p:cNvPr id="6" name="Picture 5">
            <a:extLst>
              <a:ext uri="{FF2B5EF4-FFF2-40B4-BE49-F238E27FC236}">
                <a16:creationId xmlns:a16="http://schemas.microsoft.com/office/drawing/2014/main" id="{2B0F7620-0E7C-AB48-9117-2E580F93F8F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3279" y="637899"/>
            <a:ext cx="1793826" cy="496752"/>
          </a:xfrm>
          <a:prstGeom prst="rect">
            <a:avLst/>
          </a:prstGeom>
        </p:spPr>
      </p:pic>
    </p:spTree>
    <p:extLst>
      <p:ext uri="{BB962C8B-B14F-4D97-AF65-F5344CB8AC3E}">
        <p14:creationId xmlns:p14="http://schemas.microsoft.com/office/powerpoint/2010/main" val="200418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ey Point - Red 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778F8C-30DF-F842-ADEE-52BB756B5D43}"/>
              </a:ext>
            </a:extLst>
          </p:cNvPr>
          <p:cNvSpPr/>
          <p:nvPr userDrawn="1"/>
        </p:nvSpPr>
        <p:spPr>
          <a:xfrm>
            <a:off x="1" y="1"/>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bg1"/>
                </a:solidFill>
                <a:latin typeface="+mj-lt"/>
              </a:defRPr>
            </a:lvl1pPr>
          </a:lstStyle>
          <a:p>
            <a:r>
              <a:rPr lang="en-US"/>
              <a:t>Click to edit master title style</a:t>
            </a:r>
          </a:p>
        </p:txBody>
      </p:sp>
      <p:pic>
        <p:nvPicPr>
          <p:cNvPr id="8" name="Picture 7">
            <a:extLst>
              <a:ext uri="{FF2B5EF4-FFF2-40B4-BE49-F238E27FC236}">
                <a16:creationId xmlns:a16="http://schemas.microsoft.com/office/drawing/2014/main" id="{E531A395-5299-7D44-A1C5-492B77DA57B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84591" y="6415616"/>
            <a:ext cx="196394" cy="261858"/>
          </a:xfrm>
          <a:prstGeom prst="rect">
            <a:avLst/>
          </a:prstGeom>
        </p:spPr>
      </p:pic>
    </p:spTree>
    <p:extLst>
      <p:ext uri="{BB962C8B-B14F-4D97-AF65-F5344CB8AC3E}">
        <p14:creationId xmlns:p14="http://schemas.microsoft.com/office/powerpoint/2010/main" val="39741995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Key Point - Red 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778F8C-30DF-F842-ADEE-52BB756B5D43}"/>
              </a:ext>
            </a:extLst>
          </p:cNvPr>
          <p:cNvSpPr/>
          <p:nvPr userDrawn="1"/>
        </p:nvSpPr>
        <p:spPr>
          <a:xfrm>
            <a:off x="1" y="1"/>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prstGeom prst="rect">
            <a:avLst/>
          </a:prstGeom>
          <a:ln w="3175">
            <a:noFill/>
          </a:ln>
        </p:spPr>
        <p:txBody>
          <a:bodyPr anchor="ctr"/>
          <a:lstStyle>
            <a:lvl1pPr algn="ctr">
              <a:lnSpc>
                <a:spcPct val="100000"/>
              </a:lnSpc>
              <a:defRPr sz="4500" b="1" i="0">
                <a:solidFill>
                  <a:schemeClr val="bg1"/>
                </a:solidFill>
                <a:latin typeface="Trebuchet MS" panose="020B0703020202090204" pitchFamily="34" charset="0"/>
              </a:defRPr>
            </a:lvl1pPr>
          </a:lstStyle>
          <a:p>
            <a:r>
              <a:rPr lang="en-US"/>
              <a:t>Click to edit master title style</a:t>
            </a:r>
          </a:p>
        </p:txBody>
      </p:sp>
      <p:pic>
        <p:nvPicPr>
          <p:cNvPr id="8" name="Picture 7">
            <a:extLst>
              <a:ext uri="{FF2B5EF4-FFF2-40B4-BE49-F238E27FC236}">
                <a16:creationId xmlns:a16="http://schemas.microsoft.com/office/drawing/2014/main" id="{E531A395-5299-7D44-A1C5-492B77DA57BE}"/>
              </a:ext>
            </a:extLst>
          </p:cNvPr>
          <p:cNvPicPr>
            <a:picLocks noChangeAspect="1"/>
          </p:cNvPicPr>
          <p:nvPr userDrawn="1"/>
        </p:nvPicPr>
        <p:blipFill>
          <a:blip r:embed="rId2"/>
          <a:stretch>
            <a:fillRect/>
          </a:stretch>
        </p:blipFill>
        <p:spPr>
          <a:xfrm>
            <a:off x="11784591" y="6415616"/>
            <a:ext cx="196394" cy="261858"/>
          </a:xfrm>
          <a:prstGeom prst="rect">
            <a:avLst/>
          </a:prstGeom>
        </p:spPr>
      </p:pic>
    </p:spTree>
    <p:extLst>
      <p:ext uri="{BB962C8B-B14F-4D97-AF65-F5344CB8AC3E}">
        <p14:creationId xmlns:p14="http://schemas.microsoft.com/office/powerpoint/2010/main" val="12558209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Key Point - Blue 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778F8C-30DF-F842-ADEE-52BB756B5D43}"/>
              </a:ext>
            </a:extLst>
          </p:cNvPr>
          <p:cNvSpPr/>
          <p:nvPr userDrawn="1"/>
        </p:nvSpPr>
        <p:spPr>
          <a:xfrm>
            <a:off x="1" y="1"/>
            <a:ext cx="12192000" cy="6858000"/>
          </a:xfrm>
          <a:prstGeom prst="rect">
            <a:avLst/>
          </a:prstGeom>
          <a:solidFill>
            <a:srgbClr val="203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prstGeom prst="rect">
            <a:avLst/>
          </a:prstGeom>
          <a:ln w="3175">
            <a:noFill/>
          </a:ln>
        </p:spPr>
        <p:txBody>
          <a:bodyPr anchor="ctr"/>
          <a:lstStyle>
            <a:lvl1pPr algn="ctr">
              <a:lnSpc>
                <a:spcPct val="100000"/>
              </a:lnSpc>
              <a:defRPr sz="4500" b="1" i="0">
                <a:solidFill>
                  <a:schemeClr val="bg1"/>
                </a:solidFill>
                <a:latin typeface="Trebuchet MS" panose="020B0703020202090204" pitchFamily="34" charset="0"/>
              </a:defRPr>
            </a:lvl1pPr>
          </a:lstStyle>
          <a:p>
            <a:r>
              <a:rPr lang="en-US"/>
              <a:t>Click to edit master title style</a:t>
            </a:r>
          </a:p>
        </p:txBody>
      </p:sp>
      <p:pic>
        <p:nvPicPr>
          <p:cNvPr id="8" name="Picture 7">
            <a:extLst>
              <a:ext uri="{FF2B5EF4-FFF2-40B4-BE49-F238E27FC236}">
                <a16:creationId xmlns:a16="http://schemas.microsoft.com/office/drawing/2014/main" id="{E531A395-5299-7D44-A1C5-492B77DA57BE}"/>
              </a:ext>
            </a:extLst>
          </p:cNvPr>
          <p:cNvPicPr>
            <a:picLocks noChangeAspect="1"/>
          </p:cNvPicPr>
          <p:nvPr userDrawn="1"/>
        </p:nvPicPr>
        <p:blipFill>
          <a:blip r:embed="rId2"/>
          <a:stretch>
            <a:fillRect/>
          </a:stretch>
        </p:blipFill>
        <p:spPr>
          <a:xfrm>
            <a:off x="11784591" y="6415616"/>
            <a:ext cx="196394" cy="261858"/>
          </a:xfrm>
          <a:prstGeom prst="rect">
            <a:avLst/>
          </a:prstGeom>
        </p:spPr>
      </p:pic>
    </p:spTree>
    <p:extLst>
      <p:ext uri="{BB962C8B-B14F-4D97-AF65-F5344CB8AC3E}">
        <p14:creationId xmlns:p14="http://schemas.microsoft.com/office/powerpoint/2010/main" val="5427762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Key Point - Re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778F8C-30DF-F842-ADEE-52BB756B5D43}"/>
              </a:ext>
            </a:extLst>
          </p:cNvPr>
          <p:cNvSpPr/>
          <p:nvPr userDrawn="1"/>
        </p:nvSpPr>
        <p:spPr>
          <a:xfrm>
            <a:off x="1" y="1"/>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prstGeom prst="rect">
            <a:avLst/>
          </a:prstGeom>
          <a:ln w="3175">
            <a:noFill/>
          </a:ln>
        </p:spPr>
        <p:txBody>
          <a:bodyPr anchor="ctr"/>
          <a:lstStyle>
            <a:lvl1pPr algn="ctr">
              <a:lnSpc>
                <a:spcPct val="100000"/>
              </a:lnSpc>
              <a:defRPr sz="4500" b="1" i="0">
                <a:solidFill>
                  <a:srgbClr val="C50F3C"/>
                </a:solidFill>
                <a:latin typeface="Trebuchet MS" panose="020B0703020202090204" pitchFamily="34" charset="0"/>
              </a:defRPr>
            </a:lvl1pPr>
          </a:lstStyle>
          <a:p>
            <a:r>
              <a:rPr lang="en-US"/>
              <a:t>Click to edit master title style</a:t>
            </a:r>
          </a:p>
        </p:txBody>
      </p:sp>
      <p:pic>
        <p:nvPicPr>
          <p:cNvPr id="5" name="Picture 4">
            <a:extLst>
              <a:ext uri="{FF2B5EF4-FFF2-40B4-BE49-F238E27FC236}">
                <a16:creationId xmlns:a16="http://schemas.microsoft.com/office/drawing/2014/main" id="{E4C15627-71F4-D94E-9E76-16A5E0A7B8EE}"/>
              </a:ext>
            </a:extLst>
          </p:cNvPr>
          <p:cNvPicPr>
            <a:picLocks noChangeAspect="1"/>
          </p:cNvPicPr>
          <p:nvPr userDrawn="1"/>
        </p:nvPicPr>
        <p:blipFill>
          <a:blip r:embed="rId2"/>
          <a:stretch>
            <a:fillRect/>
          </a:stretch>
        </p:blipFill>
        <p:spPr>
          <a:xfrm>
            <a:off x="11765651" y="6408817"/>
            <a:ext cx="206592" cy="275456"/>
          </a:xfrm>
          <a:prstGeom prst="rect">
            <a:avLst/>
          </a:prstGeom>
        </p:spPr>
      </p:pic>
    </p:spTree>
    <p:extLst>
      <p:ext uri="{BB962C8B-B14F-4D97-AF65-F5344CB8AC3E}">
        <p14:creationId xmlns:p14="http://schemas.microsoft.com/office/powerpoint/2010/main" val="11758614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Key Point - Blue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778F8C-30DF-F842-ADEE-52BB756B5D43}"/>
              </a:ext>
            </a:extLst>
          </p:cNvPr>
          <p:cNvSpPr/>
          <p:nvPr userDrawn="1"/>
        </p:nvSpPr>
        <p:spPr>
          <a:xfrm>
            <a:off x="1" y="1"/>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prstGeom prst="rect">
            <a:avLst/>
          </a:prstGeom>
          <a:ln w="3175">
            <a:noFill/>
          </a:ln>
        </p:spPr>
        <p:txBody>
          <a:bodyPr anchor="ctr"/>
          <a:lstStyle>
            <a:lvl1pPr algn="ctr">
              <a:lnSpc>
                <a:spcPct val="100000"/>
              </a:lnSpc>
              <a:defRPr sz="4500" b="1" i="0">
                <a:solidFill>
                  <a:schemeClr val="accent1"/>
                </a:solidFill>
                <a:latin typeface="Trebuchet MS" panose="020B0703020202090204" pitchFamily="34" charset="0"/>
              </a:defRPr>
            </a:lvl1pPr>
          </a:lstStyle>
          <a:p>
            <a:r>
              <a:rPr lang="en-US"/>
              <a:t>Click to edit master title style</a:t>
            </a:r>
          </a:p>
        </p:txBody>
      </p:sp>
      <p:pic>
        <p:nvPicPr>
          <p:cNvPr id="5" name="Picture 4">
            <a:extLst>
              <a:ext uri="{FF2B5EF4-FFF2-40B4-BE49-F238E27FC236}">
                <a16:creationId xmlns:a16="http://schemas.microsoft.com/office/drawing/2014/main" id="{E4C15627-71F4-D94E-9E76-16A5E0A7B8EE}"/>
              </a:ext>
            </a:extLst>
          </p:cNvPr>
          <p:cNvPicPr>
            <a:picLocks noChangeAspect="1"/>
          </p:cNvPicPr>
          <p:nvPr userDrawn="1"/>
        </p:nvPicPr>
        <p:blipFill>
          <a:blip r:embed="rId2"/>
          <a:stretch>
            <a:fillRect/>
          </a:stretch>
        </p:blipFill>
        <p:spPr>
          <a:xfrm>
            <a:off x="11765651" y="6408817"/>
            <a:ext cx="206592" cy="275456"/>
          </a:xfrm>
          <a:prstGeom prst="rect">
            <a:avLst/>
          </a:prstGeom>
        </p:spPr>
      </p:pic>
    </p:spTree>
    <p:extLst>
      <p:ext uri="{BB962C8B-B14F-4D97-AF65-F5344CB8AC3E}">
        <p14:creationId xmlns:p14="http://schemas.microsoft.com/office/powerpoint/2010/main" val="34275223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Key Point - Pictur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FCF386F-4435-1E40-A8ED-AFFEAC3031C6}"/>
              </a:ext>
            </a:extLst>
          </p:cNvPr>
          <p:cNvSpPr>
            <a:spLocks noGrp="1"/>
          </p:cNvSpPr>
          <p:nvPr>
            <p:ph type="pic" sz="quarter" idx="13"/>
          </p:nvPr>
        </p:nvSpPr>
        <p:spPr>
          <a:xfrm>
            <a:off x="0" y="0"/>
            <a:ext cx="12192000" cy="6858000"/>
          </a:xfrm>
          <a:prstGeom prst="rect">
            <a:avLst/>
          </a:prstGeom>
        </p:spPr>
        <p:txBody>
          <a:bodyPr/>
          <a:lstStyle>
            <a:lvl1pPr marL="0" indent="0">
              <a:buNone/>
              <a:defRPr/>
            </a:lvl1pPr>
          </a:lstStyle>
          <a:p>
            <a:endParaRPr lang="en-US"/>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8200" y="3932482"/>
            <a:ext cx="10515600" cy="1895109"/>
          </a:xfrm>
          <a:prstGeom prst="rect">
            <a:avLst/>
          </a:prstGeom>
          <a:ln w="3175">
            <a:noFill/>
          </a:ln>
        </p:spPr>
        <p:txBody>
          <a:bodyPr anchor="ctr"/>
          <a:lstStyle>
            <a:lvl1pPr algn="ctr">
              <a:lnSpc>
                <a:spcPct val="80000"/>
              </a:lnSpc>
              <a:defRPr sz="5500" b="1" i="0" spc="300">
                <a:solidFill>
                  <a:schemeClr val="bg1"/>
                </a:solidFill>
                <a:effectLst>
                  <a:outerShdw blurRad="127000" dist="38100" dir="5400000" algn="t" rotWithShape="0">
                    <a:prstClr val="black"/>
                  </a:outerShdw>
                </a:effectLst>
                <a:latin typeface="Trebuchet MS" panose="020B0703020202090204" pitchFamily="34" charset="0"/>
              </a:defRPr>
            </a:lvl1pPr>
          </a:lstStyle>
          <a:p>
            <a:r>
              <a:rPr lang="en-US"/>
              <a:t>Click to edit master title style</a:t>
            </a:r>
          </a:p>
        </p:txBody>
      </p:sp>
      <p:pic>
        <p:nvPicPr>
          <p:cNvPr id="7" name="Picture 6">
            <a:extLst>
              <a:ext uri="{FF2B5EF4-FFF2-40B4-BE49-F238E27FC236}">
                <a16:creationId xmlns:a16="http://schemas.microsoft.com/office/drawing/2014/main" id="{833D4413-B16E-B048-AA99-4B9BAA9B49B6}"/>
              </a:ext>
            </a:extLst>
          </p:cNvPr>
          <p:cNvPicPr>
            <a:picLocks noChangeAspect="1"/>
          </p:cNvPicPr>
          <p:nvPr userDrawn="1"/>
        </p:nvPicPr>
        <p:blipFill>
          <a:blip r:embed="rId2"/>
          <a:stretch>
            <a:fillRect/>
          </a:stretch>
        </p:blipFill>
        <p:spPr>
          <a:xfrm>
            <a:off x="11784591" y="6415616"/>
            <a:ext cx="196394" cy="261858"/>
          </a:xfrm>
          <a:prstGeom prst="rect">
            <a:avLst/>
          </a:prstGeom>
        </p:spPr>
      </p:pic>
    </p:spTree>
    <p:extLst>
      <p:ext uri="{BB962C8B-B14F-4D97-AF65-F5344CB8AC3E}">
        <p14:creationId xmlns:p14="http://schemas.microsoft.com/office/powerpoint/2010/main" val="33975711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Divider - Pictur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E634AED-FE2D-5A49-9C4F-52E8C06D7549}"/>
              </a:ext>
            </a:extLst>
          </p:cNvPr>
          <p:cNvSpPr>
            <a:spLocks noGrp="1"/>
          </p:cNvSpPr>
          <p:nvPr>
            <p:ph type="pic" sz="quarter" idx="10"/>
          </p:nvPr>
        </p:nvSpPr>
        <p:spPr>
          <a:xfrm>
            <a:off x="1" y="0"/>
            <a:ext cx="12191998" cy="6858000"/>
          </a:xfrm>
          <a:prstGeom prst="rect">
            <a:avLst/>
          </a:prstGeom>
        </p:spPr>
        <p:txBody>
          <a:bodyPr/>
          <a:lstStyle>
            <a:lvl1pPr marL="0" indent="0">
              <a:buNone/>
              <a:defRPr/>
            </a:lvl1pPr>
          </a:lstStyle>
          <a:p>
            <a:endParaRPr lang="en-US"/>
          </a:p>
        </p:txBody>
      </p:sp>
      <p:sp>
        <p:nvSpPr>
          <p:cNvPr id="8" name="Content Placeholder 2">
            <a:extLst>
              <a:ext uri="{FF2B5EF4-FFF2-40B4-BE49-F238E27FC236}">
                <a16:creationId xmlns:a16="http://schemas.microsoft.com/office/drawing/2014/main" id="{F33E1CBD-1A22-C34C-8DC4-474E34B2CDFB}"/>
              </a:ext>
            </a:extLst>
          </p:cNvPr>
          <p:cNvSpPr>
            <a:spLocks noGrp="1"/>
          </p:cNvSpPr>
          <p:nvPr>
            <p:ph sz="half" idx="1" hasCustomPrompt="1"/>
          </p:nvPr>
        </p:nvSpPr>
        <p:spPr>
          <a:xfrm>
            <a:off x="0" y="957364"/>
            <a:ext cx="5939883" cy="4943272"/>
          </a:xfrm>
          <a:prstGeom prst="rect">
            <a:avLst/>
          </a:prstGeom>
          <a:solidFill>
            <a:srgbClr val="C50F3C"/>
          </a:solidFill>
        </p:spPr>
        <p:txBody>
          <a:bodyPr lIns="914400" tIns="914400" rIns="914400" bIns="914400" anchor="ctr">
            <a:normAutofit/>
          </a:bodyPr>
          <a:lstStyle>
            <a:lvl1pPr marL="0" indent="0" algn="ctr">
              <a:lnSpc>
                <a:spcPct val="80000"/>
              </a:lnSpc>
              <a:buNone/>
              <a:defRPr sz="3200" b="1" i="0" spc="300">
                <a:solidFill>
                  <a:schemeClr val="bg1"/>
                </a:solidFill>
                <a:latin typeface="Trebuchet MS" panose="020B0703020202090204" pitchFamily="34" charset="0"/>
                <a:cs typeface="Rockwell Nova Light" panose="02060303020205020403" pitchFamily="18" charset="0"/>
              </a:defRPr>
            </a:lvl1pPr>
          </a:lstStyle>
          <a:p>
            <a:pPr lvl="0"/>
            <a:r>
              <a:rPr lang="en-US"/>
              <a:t>Edit master text styles</a:t>
            </a:r>
          </a:p>
        </p:txBody>
      </p:sp>
    </p:spTree>
    <p:extLst>
      <p:ext uri="{BB962C8B-B14F-4D97-AF65-F5344CB8AC3E}">
        <p14:creationId xmlns:p14="http://schemas.microsoft.com/office/powerpoint/2010/main" val="32004338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genda/Lis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5C5E49E7-6ADE-DD40-AD32-5A28176B24BC}"/>
              </a:ext>
            </a:extLst>
          </p:cNvPr>
          <p:cNvSpPr/>
          <p:nvPr userDrawn="1"/>
        </p:nvSpPr>
        <p:spPr>
          <a:xfrm>
            <a:off x="4249783" y="0"/>
            <a:ext cx="7942218"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45C0A2E-84ED-694A-8D40-40A9466155D7}"/>
              </a:ext>
            </a:extLst>
          </p:cNvPr>
          <p:cNvSpPr/>
          <p:nvPr userDrawn="1"/>
        </p:nvSpPr>
        <p:spPr>
          <a:xfrm>
            <a:off x="0" y="0"/>
            <a:ext cx="424978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357187" y="1189899"/>
            <a:ext cx="3535407" cy="4351338"/>
          </a:xfrm>
          <a:prstGeom prst="rect">
            <a:avLst/>
          </a:prstGeom>
        </p:spPr>
        <p:txBody>
          <a:bodyPr anchor="ctr">
            <a:normAutofit/>
          </a:bodyPr>
          <a:lstStyle>
            <a:lvl1pPr marL="0" indent="0" algn="ctr">
              <a:lnSpc>
                <a:spcPct val="80000"/>
              </a:lnSpc>
              <a:buNone/>
              <a:defRPr sz="5000" b="1" i="0" spc="300">
                <a:solidFill>
                  <a:schemeClr val="bg1"/>
                </a:solidFill>
                <a:latin typeface="Trebuchet MS" panose="020B0703020202090204" pitchFamily="34" charset="0"/>
                <a:cs typeface="Rockwell Nova Light" panose="02060303020205020403" pitchFamily="18" charset="0"/>
              </a:defRPr>
            </a:lvl1pPr>
          </a:lstStyle>
          <a:p>
            <a:pPr lvl="0"/>
            <a:r>
              <a:rPr lang="en-US"/>
              <a:t>Edit master text styles</a:t>
            </a:r>
          </a:p>
        </p:txBody>
      </p:sp>
      <p:pic>
        <p:nvPicPr>
          <p:cNvPr id="8" name="Picture 7">
            <a:extLst>
              <a:ext uri="{FF2B5EF4-FFF2-40B4-BE49-F238E27FC236}">
                <a16:creationId xmlns:a16="http://schemas.microsoft.com/office/drawing/2014/main" id="{B9753706-DED6-894F-BE2A-F4DA16AF10A4}"/>
              </a:ext>
            </a:extLst>
          </p:cNvPr>
          <p:cNvPicPr>
            <a:picLocks noChangeAspect="1"/>
          </p:cNvPicPr>
          <p:nvPr userDrawn="1"/>
        </p:nvPicPr>
        <p:blipFill>
          <a:blip r:embed="rId2"/>
          <a:stretch>
            <a:fillRect/>
          </a:stretch>
        </p:blipFill>
        <p:spPr>
          <a:xfrm>
            <a:off x="11765651" y="6408817"/>
            <a:ext cx="206592" cy="275456"/>
          </a:xfrm>
          <a:prstGeom prst="rect">
            <a:avLst/>
          </a:prstGeom>
        </p:spPr>
      </p:pic>
      <p:sp>
        <p:nvSpPr>
          <p:cNvPr id="12" name="Text Placeholder 11">
            <a:extLst>
              <a:ext uri="{FF2B5EF4-FFF2-40B4-BE49-F238E27FC236}">
                <a16:creationId xmlns:a16="http://schemas.microsoft.com/office/drawing/2014/main" id="{CAEB27AF-DD57-7246-971E-7506C050812B}"/>
              </a:ext>
            </a:extLst>
          </p:cNvPr>
          <p:cNvSpPr>
            <a:spLocks noGrp="1"/>
          </p:cNvSpPr>
          <p:nvPr>
            <p:ph type="body" sz="quarter" idx="13" hasCustomPrompt="1"/>
          </p:nvPr>
        </p:nvSpPr>
        <p:spPr>
          <a:xfrm>
            <a:off x="4606972" y="1409700"/>
            <a:ext cx="7157992" cy="4666456"/>
          </a:xfrm>
          <a:prstGeom prst="rect">
            <a:avLst/>
          </a:prstGeom>
        </p:spPr>
        <p:txBody>
          <a:bodyPr anchor="t"/>
          <a:lstStyle>
            <a:lvl1pPr marL="457200" indent="-457200">
              <a:lnSpc>
                <a:spcPct val="110000"/>
              </a:lnSpc>
              <a:buFont typeface="+mj-lt"/>
              <a:buAutoNum type="arabicPeriod"/>
              <a:defRPr sz="2000">
                <a:solidFill>
                  <a:schemeClr val="tx1"/>
                </a:solidFill>
                <a:latin typeface="+mn-lt"/>
              </a:defRPr>
            </a:lvl1pPr>
            <a:lvl2pPr marL="800100" indent="-331788">
              <a:lnSpc>
                <a:spcPct val="110000"/>
              </a:lnSpc>
              <a:buFont typeface="+mj-lt"/>
              <a:buAutoNum type="alphaLcPeriod"/>
              <a:tabLst/>
              <a:defRPr sz="1800">
                <a:solidFill>
                  <a:schemeClr val="tx1"/>
                </a:solidFill>
                <a:latin typeface="+mn-lt"/>
              </a:defRPr>
            </a:lvl2pPr>
            <a:lvl3pPr marL="865188" indent="-342900">
              <a:buFont typeface="+mj-lt"/>
              <a:buAutoNum type="arabicPeriod"/>
              <a:defRPr/>
            </a:lvl3pPr>
            <a:lvl4pPr marL="1204913" indent="-342900">
              <a:buFont typeface="+mj-lt"/>
              <a:buAutoNum type="arabicPeriod"/>
              <a:defRPr/>
            </a:lvl4pPr>
            <a:lvl5pPr marL="1430338" indent="-228600">
              <a:buFont typeface="+mj-lt"/>
              <a:buAutoNum type="arabicPeriod"/>
              <a:defRPr/>
            </a:lvl5pPr>
          </a:lstStyle>
          <a:p>
            <a:pPr lvl="0"/>
            <a:r>
              <a:rPr lang="en-US"/>
              <a:t>Edit master text styles</a:t>
            </a:r>
          </a:p>
          <a:p>
            <a:pPr lvl="1"/>
            <a:r>
              <a:rPr lang="en-US"/>
              <a:t>Second level</a:t>
            </a:r>
          </a:p>
        </p:txBody>
      </p:sp>
      <p:sp>
        <p:nvSpPr>
          <p:cNvPr id="2" name="Footer Placeholder 1"/>
          <p:cNvSpPr>
            <a:spLocks noGrp="1"/>
          </p:cNvSpPr>
          <p:nvPr>
            <p:ph type="ftr" sz="quarter" idx="14"/>
          </p:nvPr>
        </p:nvSpPr>
        <p:spPr/>
        <p:txBody>
          <a:bodyPr/>
          <a:lstStyle/>
          <a:p>
            <a:endParaRPr lang="en-US"/>
          </a:p>
        </p:txBody>
      </p:sp>
      <p:sp>
        <p:nvSpPr>
          <p:cNvPr id="4" name="Slide Number Placeholder 3"/>
          <p:cNvSpPr>
            <a:spLocks noGrp="1"/>
          </p:cNvSpPr>
          <p:nvPr>
            <p:ph type="sldNum" sz="quarter" idx="15"/>
          </p:nvPr>
        </p:nvSpPr>
        <p:spPr/>
        <p:txBody>
          <a:bodyPr/>
          <a:lstStyle/>
          <a:p>
            <a:fld id="{4BEAA09E-D67E-864E-8466-C38E88600C4F}" type="slidenum">
              <a:rPr lang="en-US" smtClean="0"/>
              <a:pPr/>
              <a:t>‹#›</a:t>
            </a:fld>
            <a:endParaRPr lang="en-US"/>
          </a:p>
        </p:txBody>
      </p:sp>
    </p:spTree>
    <p:extLst>
      <p:ext uri="{BB962C8B-B14F-4D97-AF65-F5344CB8AC3E}">
        <p14:creationId xmlns:p14="http://schemas.microsoft.com/office/powerpoint/2010/main" val="18056763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ent - Side By Sid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357188" y="1189899"/>
            <a:ext cx="3544252" cy="4351338"/>
          </a:xfrm>
          <a:prstGeom prst="rect">
            <a:avLst/>
          </a:prstGeom>
        </p:spPr>
        <p:txBody>
          <a:bodyPr anchor="ctr">
            <a:noAutofit/>
          </a:bodyPr>
          <a:lstStyle>
            <a:lvl1pPr algn="r">
              <a:lnSpc>
                <a:spcPct val="80000"/>
              </a:lnSpc>
              <a:defRPr sz="3200" b="0" i="0">
                <a:solidFill>
                  <a:schemeClr val="accent1"/>
                </a:solidFill>
                <a:latin typeface="Trebuchet MS" panose="020B0703020202090204" pitchFamily="34" charset="0"/>
                <a:cs typeface="Trebuchet MS" panose="020B0703020202090204" pitchFamily="34" charset="0"/>
              </a:defRPr>
            </a:lvl1pPr>
          </a:lstStyle>
          <a:p>
            <a:pPr lvl="0"/>
            <a:r>
              <a:rPr lang="en-US"/>
              <a:t>Edit master text styles</a:t>
            </a:r>
          </a:p>
        </p:txBody>
      </p:sp>
      <p:sp>
        <p:nvSpPr>
          <p:cNvPr id="7" name="Slide Number Placeholder 6">
            <a:extLst>
              <a:ext uri="{FF2B5EF4-FFF2-40B4-BE49-F238E27FC236}">
                <a16:creationId xmlns:a16="http://schemas.microsoft.com/office/drawing/2014/main" id="{81BB3B64-FFC3-D742-A6BD-5B3A95232C50}"/>
              </a:ext>
            </a:extLst>
          </p:cNvPr>
          <p:cNvSpPr>
            <a:spLocks noGrp="1"/>
          </p:cNvSpPr>
          <p:nvPr>
            <p:ph type="sldNum" sz="quarter" idx="12"/>
          </p:nvPr>
        </p:nvSpPr>
        <p:spPr/>
        <p:txBody>
          <a:bodyPr/>
          <a:lstStyle/>
          <a:p>
            <a:fld id="{4BEAA09E-D67E-864E-8466-C38E88600C4F}" type="slidenum">
              <a:rPr lang="en-US" smtClean="0"/>
              <a:t>‹#›</a:t>
            </a:fld>
            <a:endParaRPr lang="en-US"/>
          </a:p>
        </p:txBody>
      </p:sp>
      <p:pic>
        <p:nvPicPr>
          <p:cNvPr id="8" name="Picture 7">
            <a:extLst>
              <a:ext uri="{FF2B5EF4-FFF2-40B4-BE49-F238E27FC236}">
                <a16:creationId xmlns:a16="http://schemas.microsoft.com/office/drawing/2014/main" id="{B9753706-DED6-894F-BE2A-F4DA16AF10A4}"/>
              </a:ext>
            </a:extLst>
          </p:cNvPr>
          <p:cNvPicPr>
            <a:picLocks noChangeAspect="1"/>
          </p:cNvPicPr>
          <p:nvPr userDrawn="1"/>
        </p:nvPicPr>
        <p:blipFill>
          <a:blip r:embed="rId2"/>
          <a:stretch>
            <a:fillRect/>
          </a:stretch>
        </p:blipFill>
        <p:spPr>
          <a:xfrm>
            <a:off x="11765651" y="6408817"/>
            <a:ext cx="206592" cy="275456"/>
          </a:xfrm>
          <a:prstGeom prst="rect">
            <a:avLst/>
          </a:prstGeom>
        </p:spPr>
      </p:pic>
      <p:cxnSp>
        <p:nvCxnSpPr>
          <p:cNvPr id="9" name="Straight Connector 8">
            <a:extLst>
              <a:ext uri="{FF2B5EF4-FFF2-40B4-BE49-F238E27FC236}">
                <a16:creationId xmlns:a16="http://schemas.microsoft.com/office/drawing/2014/main" id="{F113FFD9-00BB-A343-8353-85DCCB1A6FE5}"/>
              </a:ext>
            </a:extLst>
          </p:cNvPr>
          <p:cNvCxnSpPr>
            <a:cxnSpLocks/>
          </p:cNvCxnSpPr>
          <p:nvPr userDrawn="1"/>
        </p:nvCxnSpPr>
        <p:spPr>
          <a:xfrm>
            <a:off x="4260501" y="1628503"/>
            <a:ext cx="0" cy="347472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8">
            <a:extLst>
              <a:ext uri="{FF2B5EF4-FFF2-40B4-BE49-F238E27FC236}">
                <a16:creationId xmlns:a16="http://schemas.microsoft.com/office/drawing/2014/main" id="{56E2F89F-DE6E-8E49-BDFB-6B8DE8B72ABF}"/>
              </a:ext>
            </a:extLst>
          </p:cNvPr>
          <p:cNvSpPr>
            <a:spLocks noGrp="1"/>
          </p:cNvSpPr>
          <p:nvPr>
            <p:ph type="body" sz="quarter" idx="13" hasCustomPrompt="1"/>
          </p:nvPr>
        </p:nvSpPr>
        <p:spPr>
          <a:xfrm>
            <a:off x="4606972" y="800327"/>
            <a:ext cx="7157992" cy="5257346"/>
          </a:xfrm>
          <a:prstGeom prst="rect">
            <a:avLst/>
          </a:prstGeom>
        </p:spPr>
        <p:txBody>
          <a:bodyPr anchor="ctr"/>
          <a:lstStyle>
            <a:lvl1pPr>
              <a:lnSpc>
                <a:spcPct val="110000"/>
              </a:lnSpc>
              <a:defRPr>
                <a:solidFill>
                  <a:schemeClr val="tx1"/>
                </a:solidFill>
              </a:defRPr>
            </a:lvl1pPr>
            <a:lvl2pPr marL="15875" indent="0">
              <a:lnSpc>
                <a:spcPct val="110000"/>
              </a:lnSpc>
              <a:buNone/>
              <a:tabLst/>
              <a:defRPr sz="1800" b="0">
                <a:solidFill>
                  <a:schemeClr val="tx1"/>
                </a:solidFill>
              </a:defRPr>
            </a:lvl2pPr>
            <a:lvl3pPr marL="287338" indent="-169863">
              <a:lnSpc>
                <a:spcPct val="110000"/>
              </a:lnSpc>
              <a:tabLst/>
              <a:defRPr sz="1600">
                <a:solidFill>
                  <a:schemeClr val="tx1"/>
                </a:solidFill>
              </a:defRPr>
            </a:lvl3pPr>
            <a:lvl4pPr marL="693738" indent="-169863">
              <a:lnSpc>
                <a:spcPct val="110000"/>
              </a:lnSpc>
              <a:tabLst/>
              <a:defRPr sz="1400">
                <a:solidFill>
                  <a:schemeClr val="tx1"/>
                </a:solidFill>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2" name="Footer Placeholder 1"/>
          <p:cNvSpPr>
            <a:spLocks noGrp="1"/>
          </p:cNvSpPr>
          <p:nvPr>
            <p:ph type="ftr" sz="quarter" idx="14"/>
          </p:nvPr>
        </p:nvSpPr>
        <p:spPr/>
        <p:txBody>
          <a:bodyPr/>
          <a:lstStyle/>
          <a:p>
            <a:endParaRPr lang="en-US"/>
          </a:p>
        </p:txBody>
      </p:sp>
    </p:spTree>
    <p:extLst>
      <p:ext uri="{BB962C8B-B14F-4D97-AF65-F5344CB8AC3E}">
        <p14:creationId xmlns:p14="http://schemas.microsoft.com/office/powerpoint/2010/main" val="9059692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_Content - Side By Sid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357188" y="1189899"/>
            <a:ext cx="3544252" cy="4351338"/>
          </a:xfrm>
          <a:prstGeom prst="rect">
            <a:avLst/>
          </a:prstGeom>
        </p:spPr>
        <p:txBody>
          <a:bodyPr anchor="ctr">
            <a:noAutofit/>
          </a:bodyPr>
          <a:lstStyle>
            <a:lvl1pPr algn="r">
              <a:lnSpc>
                <a:spcPct val="80000"/>
              </a:lnSpc>
              <a:defRPr sz="3200" b="0" i="0">
                <a:solidFill>
                  <a:schemeClr val="accent1"/>
                </a:solidFill>
                <a:latin typeface="Trebuchet MS" panose="020B0703020202090204" pitchFamily="34" charset="0"/>
                <a:cs typeface="Trebuchet MS" panose="020B0703020202090204" pitchFamily="34" charset="0"/>
              </a:defRPr>
            </a:lvl1pPr>
          </a:lstStyle>
          <a:p>
            <a:pPr lvl="0"/>
            <a:r>
              <a:rPr lang="en-US"/>
              <a:t>Edit master text styles</a:t>
            </a:r>
          </a:p>
        </p:txBody>
      </p:sp>
      <p:sp>
        <p:nvSpPr>
          <p:cNvPr id="7" name="Slide Number Placeholder 6">
            <a:extLst>
              <a:ext uri="{FF2B5EF4-FFF2-40B4-BE49-F238E27FC236}">
                <a16:creationId xmlns:a16="http://schemas.microsoft.com/office/drawing/2014/main" id="{81BB3B64-FFC3-D742-A6BD-5B3A95232C50}"/>
              </a:ext>
            </a:extLst>
          </p:cNvPr>
          <p:cNvSpPr>
            <a:spLocks noGrp="1"/>
          </p:cNvSpPr>
          <p:nvPr>
            <p:ph type="sldNum" sz="quarter" idx="12"/>
          </p:nvPr>
        </p:nvSpPr>
        <p:spPr/>
        <p:txBody>
          <a:bodyPr/>
          <a:lstStyle/>
          <a:p>
            <a:fld id="{4BEAA09E-D67E-864E-8466-C38E88600C4F}" type="slidenum">
              <a:rPr lang="en-US" smtClean="0"/>
              <a:t>‹#›</a:t>
            </a:fld>
            <a:endParaRPr lang="en-US"/>
          </a:p>
        </p:txBody>
      </p:sp>
      <p:pic>
        <p:nvPicPr>
          <p:cNvPr id="8" name="Picture 7">
            <a:extLst>
              <a:ext uri="{FF2B5EF4-FFF2-40B4-BE49-F238E27FC236}">
                <a16:creationId xmlns:a16="http://schemas.microsoft.com/office/drawing/2014/main" id="{B9753706-DED6-894F-BE2A-F4DA16AF10A4}"/>
              </a:ext>
            </a:extLst>
          </p:cNvPr>
          <p:cNvPicPr>
            <a:picLocks noChangeAspect="1"/>
          </p:cNvPicPr>
          <p:nvPr userDrawn="1"/>
        </p:nvPicPr>
        <p:blipFill>
          <a:blip r:embed="rId2"/>
          <a:stretch>
            <a:fillRect/>
          </a:stretch>
        </p:blipFill>
        <p:spPr>
          <a:xfrm>
            <a:off x="11765651" y="6408817"/>
            <a:ext cx="206592" cy="275456"/>
          </a:xfrm>
          <a:prstGeom prst="rect">
            <a:avLst/>
          </a:prstGeom>
        </p:spPr>
      </p:pic>
      <p:sp>
        <p:nvSpPr>
          <p:cNvPr id="11" name="Text Placeholder 8">
            <a:extLst>
              <a:ext uri="{FF2B5EF4-FFF2-40B4-BE49-F238E27FC236}">
                <a16:creationId xmlns:a16="http://schemas.microsoft.com/office/drawing/2014/main" id="{56E2F89F-DE6E-8E49-BDFB-6B8DE8B72ABF}"/>
              </a:ext>
            </a:extLst>
          </p:cNvPr>
          <p:cNvSpPr>
            <a:spLocks noGrp="1"/>
          </p:cNvSpPr>
          <p:nvPr>
            <p:ph type="body" sz="quarter" idx="13" hasCustomPrompt="1"/>
          </p:nvPr>
        </p:nvSpPr>
        <p:spPr>
          <a:xfrm>
            <a:off x="4606972" y="800327"/>
            <a:ext cx="7157992" cy="5257346"/>
          </a:xfrm>
          <a:prstGeom prst="rect">
            <a:avLst/>
          </a:prstGeom>
        </p:spPr>
        <p:txBody>
          <a:bodyPr anchor="ctr"/>
          <a:lstStyle>
            <a:lvl1pPr>
              <a:lnSpc>
                <a:spcPct val="110000"/>
              </a:lnSpc>
              <a:defRPr>
                <a:solidFill>
                  <a:schemeClr val="tx1"/>
                </a:solidFill>
              </a:defRPr>
            </a:lvl1pPr>
            <a:lvl2pPr marL="15875" indent="0">
              <a:lnSpc>
                <a:spcPct val="110000"/>
              </a:lnSpc>
              <a:buNone/>
              <a:tabLst/>
              <a:defRPr sz="1800" b="0">
                <a:solidFill>
                  <a:schemeClr val="tx1"/>
                </a:solidFill>
              </a:defRPr>
            </a:lvl2pPr>
            <a:lvl3pPr marL="287338" indent="-169863">
              <a:lnSpc>
                <a:spcPct val="110000"/>
              </a:lnSpc>
              <a:tabLst/>
              <a:defRPr sz="1600">
                <a:solidFill>
                  <a:schemeClr val="tx1"/>
                </a:solidFill>
              </a:defRPr>
            </a:lvl3pPr>
            <a:lvl4pPr marL="693738" indent="-169863">
              <a:lnSpc>
                <a:spcPct val="110000"/>
              </a:lnSpc>
              <a:tabLst/>
              <a:defRPr sz="1400">
                <a:solidFill>
                  <a:schemeClr val="tx1"/>
                </a:solidFill>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2" name="Footer Placeholder 1"/>
          <p:cNvSpPr>
            <a:spLocks noGrp="1"/>
          </p:cNvSpPr>
          <p:nvPr>
            <p:ph type="ftr" sz="quarter" idx="14"/>
          </p:nvPr>
        </p:nvSpPr>
        <p:spPr/>
        <p:txBody>
          <a:bodyPr/>
          <a:lstStyle/>
          <a:p>
            <a:endParaRPr lang="en-US"/>
          </a:p>
        </p:txBody>
      </p:sp>
    </p:spTree>
    <p:extLst>
      <p:ext uri="{BB962C8B-B14F-4D97-AF65-F5344CB8AC3E}">
        <p14:creationId xmlns:p14="http://schemas.microsoft.com/office/powerpoint/2010/main" val="21262526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Key Comparis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49406C-54AA-BB4A-A894-DCE9A23B31DE}"/>
              </a:ext>
            </a:extLst>
          </p:cNvPr>
          <p:cNvSpPr/>
          <p:nvPr userDrawn="1"/>
        </p:nvSpPr>
        <p:spPr>
          <a:xfrm>
            <a:off x="0" y="0"/>
            <a:ext cx="6096000" cy="68580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Proxima Nova Regular" panose="02000506030000020004" pitchFamily="2"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357188" y="1189899"/>
            <a:ext cx="5220003" cy="4351338"/>
          </a:xfrm>
          <a:prstGeom prst="rect">
            <a:avLst/>
          </a:prstGeom>
        </p:spPr>
        <p:txBody>
          <a:bodyPr anchor="ctr">
            <a:normAutofit/>
          </a:bodyPr>
          <a:lstStyle>
            <a:lvl1pPr algn="r">
              <a:lnSpc>
                <a:spcPct val="80000"/>
              </a:lnSpc>
              <a:defRPr sz="3200" b="1" i="0">
                <a:solidFill>
                  <a:srgbClr val="C50F3C"/>
                </a:solidFill>
                <a:latin typeface="Trebuchet MS" panose="020B0703020202090204" pitchFamily="34" charset="0"/>
                <a:cs typeface="Trebuchet MS" panose="020B0703020202090204" pitchFamily="34" charset="0"/>
              </a:defRPr>
            </a:lvl1pPr>
          </a:lstStyle>
          <a:p>
            <a:pPr lvl="0"/>
            <a:r>
              <a:rPr lang="en-US"/>
              <a:t>Edit master text styles</a:t>
            </a:r>
          </a:p>
        </p:txBody>
      </p:sp>
      <p:pic>
        <p:nvPicPr>
          <p:cNvPr id="11" name="Picture 10">
            <a:extLst>
              <a:ext uri="{FF2B5EF4-FFF2-40B4-BE49-F238E27FC236}">
                <a16:creationId xmlns:a16="http://schemas.microsoft.com/office/drawing/2014/main" id="{F1F86E1D-B041-3D46-9EA6-1DD6635C6137}"/>
              </a:ext>
            </a:extLst>
          </p:cNvPr>
          <p:cNvPicPr>
            <a:picLocks noChangeAspect="1"/>
          </p:cNvPicPr>
          <p:nvPr userDrawn="1"/>
        </p:nvPicPr>
        <p:blipFill>
          <a:blip r:embed="rId2"/>
          <a:stretch>
            <a:fillRect/>
          </a:stretch>
        </p:blipFill>
        <p:spPr>
          <a:xfrm>
            <a:off x="11765651" y="6408817"/>
            <a:ext cx="206592" cy="275456"/>
          </a:xfrm>
          <a:prstGeom prst="rect">
            <a:avLst/>
          </a:prstGeom>
        </p:spPr>
      </p:pic>
      <p:sp>
        <p:nvSpPr>
          <p:cNvPr id="12" name="Content Placeholder 2">
            <a:extLst>
              <a:ext uri="{FF2B5EF4-FFF2-40B4-BE49-F238E27FC236}">
                <a16:creationId xmlns:a16="http://schemas.microsoft.com/office/drawing/2014/main" id="{7B6A4804-8EDB-6D4D-B64B-E9206508601A}"/>
              </a:ext>
            </a:extLst>
          </p:cNvPr>
          <p:cNvSpPr>
            <a:spLocks noGrp="1"/>
          </p:cNvSpPr>
          <p:nvPr>
            <p:ph sz="half" idx="10" hasCustomPrompt="1"/>
          </p:nvPr>
        </p:nvSpPr>
        <p:spPr>
          <a:xfrm>
            <a:off x="6614809" y="1189899"/>
            <a:ext cx="5150842" cy="4351338"/>
          </a:xfrm>
          <a:prstGeom prst="rect">
            <a:avLst/>
          </a:prstGeom>
        </p:spPr>
        <p:txBody>
          <a:bodyPr anchor="ctr">
            <a:normAutofit/>
          </a:bodyPr>
          <a:lstStyle>
            <a:lvl1pPr algn="l">
              <a:lnSpc>
                <a:spcPct val="80000"/>
              </a:lnSpc>
              <a:defRPr sz="3200" b="0" i="0">
                <a:solidFill>
                  <a:schemeClr val="tx1"/>
                </a:solidFill>
                <a:latin typeface="+mn-lt"/>
                <a:cs typeface="Rockwell Nova Light" panose="02060303020205020403" pitchFamily="18" charset="0"/>
              </a:defRPr>
            </a:lvl1pPr>
          </a:lstStyle>
          <a:p>
            <a:pPr lvl="0"/>
            <a:r>
              <a:rPr lang="en-US"/>
              <a:t>Edit master text styles</a:t>
            </a:r>
          </a:p>
        </p:txBody>
      </p:sp>
      <p:sp>
        <p:nvSpPr>
          <p:cNvPr id="4" name="Slide Number Placeholder 3"/>
          <p:cNvSpPr>
            <a:spLocks noGrp="1"/>
          </p:cNvSpPr>
          <p:nvPr>
            <p:ph type="sldNum" sz="quarter" idx="11"/>
          </p:nvPr>
        </p:nvSpPr>
        <p:spPr/>
        <p:txBody>
          <a:bodyPr/>
          <a:lstStyle/>
          <a:p>
            <a:fld id="{4BEAA09E-D67E-864E-8466-C38E88600C4F}" type="slidenum">
              <a:rPr lang="en-US" smtClean="0"/>
              <a:pPr/>
              <a:t>‹#›</a:t>
            </a:fld>
            <a:endParaRPr lang="en-US"/>
          </a:p>
        </p:txBody>
      </p:sp>
      <p:sp>
        <p:nvSpPr>
          <p:cNvPr id="5" name="Footer Placeholder 4"/>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850291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ey Point - Blue 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778F8C-30DF-F842-ADEE-52BB756B5D43}"/>
              </a:ext>
            </a:extLst>
          </p:cNvPr>
          <p:cNvSpPr/>
          <p:nvPr userDrawn="1"/>
        </p:nvSpPr>
        <p:spPr>
          <a:xfrm>
            <a:off x="1" y="1"/>
            <a:ext cx="12192000" cy="6858000"/>
          </a:xfrm>
          <a:prstGeom prst="rect">
            <a:avLst/>
          </a:prstGeom>
          <a:solidFill>
            <a:srgbClr val="203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bg1"/>
                </a:solidFill>
                <a:latin typeface="+mj-lt"/>
              </a:defRPr>
            </a:lvl1pPr>
          </a:lstStyle>
          <a:p>
            <a:r>
              <a:rPr lang="en-US"/>
              <a:t>Click to edit master title style</a:t>
            </a:r>
          </a:p>
        </p:txBody>
      </p:sp>
      <p:pic>
        <p:nvPicPr>
          <p:cNvPr id="8" name="Picture 7">
            <a:extLst>
              <a:ext uri="{FF2B5EF4-FFF2-40B4-BE49-F238E27FC236}">
                <a16:creationId xmlns:a16="http://schemas.microsoft.com/office/drawing/2014/main" id="{E531A395-5299-7D44-A1C5-492B77DA57B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84591" y="6415616"/>
            <a:ext cx="196394" cy="261858"/>
          </a:xfrm>
          <a:prstGeom prst="rect">
            <a:avLst/>
          </a:prstGeom>
        </p:spPr>
      </p:pic>
    </p:spTree>
    <p:extLst>
      <p:ext uri="{BB962C8B-B14F-4D97-AF65-F5344CB8AC3E}">
        <p14:creationId xmlns:p14="http://schemas.microsoft.com/office/powerpoint/2010/main" val="332761207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Key Comparison - Blu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49406C-54AA-BB4A-A894-DCE9A23B31DE}"/>
              </a:ext>
            </a:extLst>
          </p:cNvPr>
          <p:cNvSpPr/>
          <p:nvPr userDrawn="1"/>
        </p:nvSpPr>
        <p:spPr>
          <a:xfrm>
            <a:off x="0" y="0"/>
            <a:ext cx="6096000" cy="6858000"/>
          </a:xfrm>
          <a:prstGeom prst="rect">
            <a:avLst/>
          </a:prstGeom>
          <a:solidFill>
            <a:srgbClr val="203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Proxima Nova Regular" panose="02000506030000020004" pitchFamily="2"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357188" y="1189899"/>
            <a:ext cx="5220003" cy="4351338"/>
          </a:xfrm>
          <a:prstGeom prst="rect">
            <a:avLst/>
          </a:prstGeom>
          <a:ln>
            <a:noFill/>
          </a:ln>
        </p:spPr>
        <p:txBody>
          <a:bodyPr anchor="ctr">
            <a:normAutofit/>
          </a:bodyPr>
          <a:lstStyle>
            <a:lvl1pPr marL="0" indent="0" algn="r">
              <a:lnSpc>
                <a:spcPct val="80000"/>
              </a:lnSpc>
              <a:buNone/>
              <a:defRPr sz="3200" b="1" i="0">
                <a:ln>
                  <a:noFill/>
                </a:ln>
                <a:solidFill>
                  <a:schemeClr val="bg1"/>
                </a:solidFill>
                <a:latin typeface="Trebuchet MS" panose="020B0703020202090204" pitchFamily="34" charset="0"/>
                <a:cs typeface="Trebuchet MS" panose="020B0703020202090204" pitchFamily="34" charset="0"/>
              </a:defRPr>
            </a:lvl1pPr>
          </a:lstStyle>
          <a:p>
            <a:pPr lvl="0"/>
            <a:r>
              <a:rPr lang="en-US"/>
              <a:t>Edit master text styles</a:t>
            </a:r>
          </a:p>
        </p:txBody>
      </p:sp>
      <p:pic>
        <p:nvPicPr>
          <p:cNvPr id="11" name="Picture 10">
            <a:extLst>
              <a:ext uri="{FF2B5EF4-FFF2-40B4-BE49-F238E27FC236}">
                <a16:creationId xmlns:a16="http://schemas.microsoft.com/office/drawing/2014/main" id="{F1F86E1D-B041-3D46-9EA6-1DD6635C6137}"/>
              </a:ext>
            </a:extLst>
          </p:cNvPr>
          <p:cNvPicPr>
            <a:picLocks noChangeAspect="1"/>
          </p:cNvPicPr>
          <p:nvPr userDrawn="1"/>
        </p:nvPicPr>
        <p:blipFill>
          <a:blip r:embed="rId2"/>
          <a:stretch>
            <a:fillRect/>
          </a:stretch>
        </p:blipFill>
        <p:spPr>
          <a:xfrm>
            <a:off x="11765651" y="6408817"/>
            <a:ext cx="206592" cy="275456"/>
          </a:xfrm>
          <a:prstGeom prst="rect">
            <a:avLst/>
          </a:prstGeom>
        </p:spPr>
      </p:pic>
      <p:sp>
        <p:nvSpPr>
          <p:cNvPr id="12" name="Content Placeholder 2">
            <a:extLst>
              <a:ext uri="{FF2B5EF4-FFF2-40B4-BE49-F238E27FC236}">
                <a16:creationId xmlns:a16="http://schemas.microsoft.com/office/drawing/2014/main" id="{7B6A4804-8EDB-6D4D-B64B-E9206508601A}"/>
              </a:ext>
            </a:extLst>
          </p:cNvPr>
          <p:cNvSpPr>
            <a:spLocks noGrp="1"/>
          </p:cNvSpPr>
          <p:nvPr>
            <p:ph sz="half" idx="10" hasCustomPrompt="1"/>
          </p:nvPr>
        </p:nvSpPr>
        <p:spPr>
          <a:xfrm>
            <a:off x="6614809" y="1189899"/>
            <a:ext cx="5150842" cy="4351338"/>
          </a:xfrm>
          <a:prstGeom prst="rect">
            <a:avLst/>
          </a:prstGeom>
        </p:spPr>
        <p:txBody>
          <a:bodyPr anchor="ctr">
            <a:normAutofit/>
          </a:bodyPr>
          <a:lstStyle>
            <a:lvl1pPr marL="0" indent="0" algn="l">
              <a:lnSpc>
                <a:spcPct val="80000"/>
              </a:lnSpc>
              <a:buNone/>
              <a:defRPr sz="4000" b="0" i="0">
                <a:solidFill>
                  <a:schemeClr val="tx1"/>
                </a:solidFill>
                <a:latin typeface="+mj-lt"/>
                <a:cs typeface="Rockwell Nova Light" panose="02060303020205020403" pitchFamily="18" charset="0"/>
              </a:defRPr>
            </a:lvl1pPr>
          </a:lstStyle>
          <a:p>
            <a:pPr lvl="0"/>
            <a:r>
              <a:rPr lang="en-US"/>
              <a:t>Edit master text styles</a:t>
            </a:r>
          </a:p>
        </p:txBody>
      </p:sp>
      <p:sp>
        <p:nvSpPr>
          <p:cNvPr id="4" name="Footer Placeholder 3"/>
          <p:cNvSpPr>
            <a:spLocks noGrp="1"/>
          </p:cNvSpPr>
          <p:nvPr>
            <p:ph type="ftr" sz="quarter" idx="11"/>
          </p:nvPr>
        </p:nvSpPr>
        <p:spPr/>
        <p:txBody>
          <a:bodyPr/>
          <a:lstStyle>
            <a:lvl1pPr>
              <a:defRPr>
                <a:latin typeface="+mj-lt"/>
              </a:defRPr>
            </a:lvl1pPr>
          </a:lstStyle>
          <a:p>
            <a:endParaRPr lang="en-US"/>
          </a:p>
        </p:txBody>
      </p:sp>
      <p:sp>
        <p:nvSpPr>
          <p:cNvPr id="5" name="Slide Number Placeholder 4"/>
          <p:cNvSpPr>
            <a:spLocks noGrp="1"/>
          </p:cNvSpPr>
          <p:nvPr>
            <p:ph type="sldNum" sz="quarter" idx="12"/>
          </p:nvPr>
        </p:nvSpPr>
        <p:spPr/>
        <p:txBody>
          <a:bodyPr/>
          <a:lstStyle/>
          <a:p>
            <a:fld id="{4BEAA09E-D67E-864E-8466-C38E88600C4F}" type="slidenum">
              <a:rPr lang="en-US" smtClean="0"/>
              <a:pPr/>
              <a:t>‹#›</a:t>
            </a:fld>
            <a:endParaRPr lang="en-US"/>
          </a:p>
        </p:txBody>
      </p:sp>
    </p:spTree>
    <p:extLst>
      <p:ext uri="{BB962C8B-B14F-4D97-AF65-F5344CB8AC3E}">
        <p14:creationId xmlns:p14="http://schemas.microsoft.com/office/powerpoint/2010/main" val="53278441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Picture Spli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E634AED-FE2D-5A49-9C4F-52E8C06D7549}"/>
              </a:ext>
            </a:extLst>
          </p:cNvPr>
          <p:cNvSpPr>
            <a:spLocks noGrp="1"/>
          </p:cNvSpPr>
          <p:nvPr>
            <p:ph type="pic" sz="quarter" idx="10"/>
          </p:nvPr>
        </p:nvSpPr>
        <p:spPr>
          <a:xfrm>
            <a:off x="6095999" y="0"/>
            <a:ext cx="6095999" cy="6858000"/>
          </a:xfrm>
          <a:prstGeom prst="rect">
            <a:avLst/>
          </a:prstGeom>
        </p:spPr>
        <p:txBody>
          <a:bodyPr/>
          <a:lstStyle/>
          <a:p>
            <a:endParaRPr lang="en-US"/>
          </a:p>
        </p:txBody>
      </p:sp>
      <p:pic>
        <p:nvPicPr>
          <p:cNvPr id="15" name="Picture 14">
            <a:extLst>
              <a:ext uri="{FF2B5EF4-FFF2-40B4-BE49-F238E27FC236}">
                <a16:creationId xmlns:a16="http://schemas.microsoft.com/office/drawing/2014/main" id="{F8C30483-00F3-D64E-AAE5-F07B9B5C01D3}"/>
              </a:ext>
            </a:extLst>
          </p:cNvPr>
          <p:cNvPicPr>
            <a:picLocks noChangeAspect="1"/>
          </p:cNvPicPr>
          <p:nvPr userDrawn="1"/>
        </p:nvPicPr>
        <p:blipFill>
          <a:blip r:embed="rId2"/>
          <a:stretch>
            <a:fillRect/>
          </a:stretch>
        </p:blipFill>
        <p:spPr>
          <a:xfrm>
            <a:off x="5594406" y="6408817"/>
            <a:ext cx="206592" cy="275456"/>
          </a:xfrm>
          <a:prstGeom prst="rect">
            <a:avLst/>
          </a:prstGeom>
        </p:spPr>
      </p:pic>
      <p:sp>
        <p:nvSpPr>
          <p:cNvPr id="8" name="Content Placeholder 2">
            <a:extLst>
              <a:ext uri="{FF2B5EF4-FFF2-40B4-BE49-F238E27FC236}">
                <a16:creationId xmlns:a16="http://schemas.microsoft.com/office/drawing/2014/main" id="{A0ECE671-F431-CD4B-9BF1-7FDB1F327553}"/>
              </a:ext>
            </a:extLst>
          </p:cNvPr>
          <p:cNvSpPr>
            <a:spLocks noGrp="1"/>
          </p:cNvSpPr>
          <p:nvPr>
            <p:ph sz="half" idx="1" hasCustomPrompt="1"/>
          </p:nvPr>
        </p:nvSpPr>
        <p:spPr>
          <a:xfrm>
            <a:off x="357188" y="1189899"/>
            <a:ext cx="5220003" cy="4351338"/>
          </a:xfrm>
          <a:prstGeom prst="rect">
            <a:avLst/>
          </a:prstGeom>
        </p:spPr>
        <p:txBody>
          <a:bodyPr anchor="ctr">
            <a:normAutofit/>
          </a:bodyPr>
          <a:lstStyle>
            <a:lvl1pPr algn="ctr">
              <a:lnSpc>
                <a:spcPct val="80000"/>
              </a:lnSpc>
              <a:defRPr sz="3200" b="1" i="0">
                <a:solidFill>
                  <a:schemeClr val="accent1"/>
                </a:solidFill>
                <a:latin typeface="Trebuchet MS" panose="020B0703020202090204" pitchFamily="34" charset="0"/>
                <a:cs typeface="Trebuchet MS" panose="020B0703020202090204" pitchFamily="34" charset="0"/>
              </a:defRPr>
            </a:lvl1pPr>
          </a:lstStyle>
          <a:p>
            <a:pPr lvl="0"/>
            <a:r>
              <a:rPr lang="en-US"/>
              <a:t>Edit master text styles</a:t>
            </a:r>
          </a:p>
        </p:txBody>
      </p:sp>
      <p:sp>
        <p:nvSpPr>
          <p:cNvPr id="2" name="Footer Placeholder 1"/>
          <p:cNvSpPr>
            <a:spLocks noGrp="1"/>
          </p:cNvSpPr>
          <p:nvPr>
            <p:ph type="ftr" sz="quarter" idx="11"/>
          </p:nvPr>
        </p:nvSpPr>
        <p:spPr>
          <a:xfrm>
            <a:off x="2499361" y="6442999"/>
            <a:ext cx="2987040" cy="291492"/>
          </a:xfrm>
        </p:spPr>
        <p:txBody>
          <a:bodyPr/>
          <a:lstStyle>
            <a:lvl1pPr>
              <a:defRPr>
                <a:latin typeface="+mj-lt"/>
              </a:defRPr>
            </a:lvl1pPr>
          </a:lstStyle>
          <a:p>
            <a:endParaRPr lang="en-US"/>
          </a:p>
        </p:txBody>
      </p:sp>
      <p:sp>
        <p:nvSpPr>
          <p:cNvPr id="4" name="Slide Number Placeholder 3"/>
          <p:cNvSpPr>
            <a:spLocks noGrp="1"/>
          </p:cNvSpPr>
          <p:nvPr>
            <p:ph type="sldNum" sz="quarter" idx="12"/>
          </p:nvPr>
        </p:nvSpPr>
        <p:spPr/>
        <p:txBody>
          <a:bodyPr/>
          <a:lstStyle/>
          <a:p>
            <a:fld id="{4BEAA09E-D67E-864E-8466-C38E88600C4F}" type="slidenum">
              <a:rPr lang="en-US" smtClean="0"/>
              <a:pPr/>
              <a:t>‹#›</a:t>
            </a:fld>
            <a:endParaRPr lang="en-US"/>
          </a:p>
        </p:txBody>
      </p:sp>
    </p:spTree>
    <p:extLst>
      <p:ext uri="{BB962C8B-B14F-4D97-AF65-F5344CB8AC3E}">
        <p14:creationId xmlns:p14="http://schemas.microsoft.com/office/powerpoint/2010/main" val="42297138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6BAE6AD-B7D4-B04A-86FE-7779FC9A234F}"/>
              </a:ext>
            </a:extLst>
          </p:cNvPr>
          <p:cNvPicPr>
            <a:picLocks noChangeAspect="1"/>
          </p:cNvPicPr>
          <p:nvPr userDrawn="1"/>
        </p:nvPicPr>
        <p:blipFill>
          <a:blip r:embed="rId2"/>
          <a:stretch>
            <a:fillRect/>
          </a:stretch>
        </p:blipFill>
        <p:spPr>
          <a:xfrm>
            <a:off x="11765651" y="6408817"/>
            <a:ext cx="206592" cy="275456"/>
          </a:xfrm>
          <a:prstGeom prst="rect">
            <a:avLst/>
          </a:prstGeom>
        </p:spPr>
      </p:pic>
      <p:sp>
        <p:nvSpPr>
          <p:cNvPr id="4" name="Content Placeholder 3"/>
          <p:cNvSpPr>
            <a:spLocks noGrp="1"/>
          </p:cNvSpPr>
          <p:nvPr>
            <p:ph sz="quarter" idx="10" hasCustomPrompt="1"/>
          </p:nvPr>
        </p:nvSpPr>
        <p:spPr>
          <a:xfrm>
            <a:off x="609598" y="1409700"/>
            <a:ext cx="10894997" cy="4497200"/>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4"/>
          <p:cNvSpPr>
            <a:spLocks noGrp="1"/>
          </p:cNvSpPr>
          <p:nvPr>
            <p:ph type="title"/>
          </p:nvPr>
        </p:nvSpPr>
        <p:spPr/>
        <p:txBody>
          <a:bodyPr>
            <a:noAutofit/>
          </a:bodyPr>
          <a:lstStyle/>
          <a:p>
            <a:r>
              <a:rPr lang="en-US"/>
              <a:t>Click to edit Master title style</a:t>
            </a:r>
          </a:p>
        </p:txBody>
      </p:sp>
      <p:sp>
        <p:nvSpPr>
          <p:cNvPr id="6" name="Footer Placeholder 5"/>
          <p:cNvSpPr>
            <a:spLocks noGrp="1"/>
          </p:cNvSpPr>
          <p:nvPr>
            <p:ph type="ftr" sz="quarter" idx="11"/>
          </p:nvPr>
        </p:nvSpPr>
        <p:spPr/>
        <p:txBody>
          <a:bodyPr/>
          <a:lstStyle>
            <a:lvl1pPr>
              <a:defRPr>
                <a:latin typeface="+mj-lt"/>
              </a:defRPr>
            </a:lvl1pPr>
          </a:lstStyle>
          <a:p>
            <a:endParaRPr lang="en-US"/>
          </a:p>
        </p:txBody>
      </p:sp>
      <p:sp>
        <p:nvSpPr>
          <p:cNvPr id="10" name="Slide Number Placeholder 9"/>
          <p:cNvSpPr>
            <a:spLocks noGrp="1"/>
          </p:cNvSpPr>
          <p:nvPr>
            <p:ph type="sldNum" sz="quarter" idx="12"/>
          </p:nvPr>
        </p:nvSpPr>
        <p:spPr/>
        <p:txBody>
          <a:bodyPr/>
          <a:lstStyle>
            <a:lvl1pPr>
              <a:defRPr>
                <a:latin typeface="+mj-lt"/>
              </a:defRPr>
            </a:lvl1pPr>
          </a:lstStyle>
          <a:p>
            <a:fld id="{4BEAA09E-D67E-864E-8466-C38E88600C4F}" type="slidenum">
              <a:rPr lang="en-US" smtClean="0"/>
              <a:pPr/>
              <a:t>‹#›</a:t>
            </a:fld>
            <a:endParaRPr lang="en-US"/>
          </a:p>
        </p:txBody>
      </p:sp>
    </p:spTree>
    <p:extLst>
      <p:ext uri="{BB962C8B-B14F-4D97-AF65-F5344CB8AC3E}">
        <p14:creationId xmlns:p14="http://schemas.microsoft.com/office/powerpoint/2010/main" val="42293830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6BAE6AD-B7D4-B04A-86FE-7779FC9A234F}"/>
              </a:ext>
            </a:extLst>
          </p:cNvPr>
          <p:cNvPicPr>
            <a:picLocks noChangeAspect="1"/>
          </p:cNvPicPr>
          <p:nvPr userDrawn="1"/>
        </p:nvPicPr>
        <p:blipFill>
          <a:blip r:embed="rId2"/>
          <a:stretch>
            <a:fillRect/>
          </a:stretch>
        </p:blipFill>
        <p:spPr>
          <a:xfrm>
            <a:off x="11765651" y="6408817"/>
            <a:ext cx="206592" cy="275456"/>
          </a:xfrm>
          <a:prstGeom prst="rect">
            <a:avLst/>
          </a:prstGeom>
        </p:spPr>
      </p:pic>
      <p:sp>
        <p:nvSpPr>
          <p:cNvPr id="5" name="Title 4"/>
          <p:cNvSpPr>
            <a:spLocks noGrp="1"/>
          </p:cNvSpPr>
          <p:nvPr>
            <p:ph type="title"/>
          </p:nvPr>
        </p:nvSpPr>
        <p:spPr/>
        <p:txBody>
          <a:bodyPr/>
          <a:lstStyle/>
          <a:p>
            <a:r>
              <a:rPr lang="en-US"/>
              <a:t>Click to edit Master title style</a:t>
            </a:r>
          </a:p>
        </p:txBody>
      </p:sp>
      <p:sp>
        <p:nvSpPr>
          <p:cNvPr id="6" name="Footer Placeholder 5"/>
          <p:cNvSpPr>
            <a:spLocks noGrp="1"/>
          </p:cNvSpPr>
          <p:nvPr>
            <p:ph type="ftr" sz="quarter" idx="11"/>
          </p:nvPr>
        </p:nvSpPr>
        <p:spPr/>
        <p:txBody>
          <a:bodyPr/>
          <a:lstStyle>
            <a:lvl1pPr>
              <a:defRPr>
                <a:latin typeface="+mj-lt"/>
              </a:defRPr>
            </a:lvl1pPr>
          </a:lstStyle>
          <a:p>
            <a:endParaRPr lang="en-US"/>
          </a:p>
        </p:txBody>
      </p:sp>
      <p:sp>
        <p:nvSpPr>
          <p:cNvPr id="10" name="Slide Number Placeholder 9"/>
          <p:cNvSpPr>
            <a:spLocks noGrp="1"/>
          </p:cNvSpPr>
          <p:nvPr>
            <p:ph type="sldNum" sz="quarter" idx="12"/>
          </p:nvPr>
        </p:nvSpPr>
        <p:spPr/>
        <p:txBody>
          <a:bodyPr/>
          <a:lstStyle/>
          <a:p>
            <a:fld id="{4BEAA09E-D67E-864E-8466-C38E88600C4F}" type="slidenum">
              <a:rPr lang="en-US" smtClean="0"/>
              <a:pPr/>
              <a:t>‹#›</a:t>
            </a:fld>
            <a:endParaRPr lang="en-US"/>
          </a:p>
        </p:txBody>
      </p:sp>
    </p:spTree>
    <p:extLst>
      <p:ext uri="{BB962C8B-B14F-4D97-AF65-F5344CB8AC3E}">
        <p14:creationId xmlns:p14="http://schemas.microsoft.com/office/powerpoint/2010/main" val="213136824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ntent - 2 Columns">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6BAE6AD-B7D4-B04A-86FE-7779FC9A234F}"/>
              </a:ext>
            </a:extLst>
          </p:cNvPr>
          <p:cNvPicPr>
            <a:picLocks noChangeAspect="1"/>
          </p:cNvPicPr>
          <p:nvPr userDrawn="1"/>
        </p:nvPicPr>
        <p:blipFill>
          <a:blip r:embed="rId2"/>
          <a:stretch>
            <a:fillRect/>
          </a:stretch>
        </p:blipFill>
        <p:spPr>
          <a:xfrm>
            <a:off x="11765651" y="6408817"/>
            <a:ext cx="206592" cy="275456"/>
          </a:xfrm>
          <a:prstGeom prst="rect">
            <a:avLst/>
          </a:prstGeom>
        </p:spPr>
      </p:pic>
      <p:sp>
        <p:nvSpPr>
          <p:cNvPr id="3" name="Title 2"/>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0"/>
          </p:nvPr>
        </p:nvSpPr>
        <p:spPr>
          <a:xfrm>
            <a:off x="609599" y="1751352"/>
            <a:ext cx="5394960" cy="43329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1"/>
          </p:nvPr>
        </p:nvSpPr>
        <p:spPr>
          <a:xfrm>
            <a:off x="6144726" y="1743073"/>
            <a:ext cx="5394960" cy="43412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11"/>
          <p:cNvSpPr>
            <a:spLocks noGrp="1"/>
          </p:cNvSpPr>
          <p:nvPr>
            <p:ph type="ftr" sz="quarter" idx="12"/>
          </p:nvPr>
        </p:nvSpPr>
        <p:spPr/>
        <p:txBody>
          <a:bodyPr/>
          <a:lstStyle/>
          <a:p>
            <a:endParaRPr lang="en-US"/>
          </a:p>
        </p:txBody>
      </p:sp>
      <p:sp>
        <p:nvSpPr>
          <p:cNvPr id="13" name="Slide Number Placeholder 12"/>
          <p:cNvSpPr>
            <a:spLocks noGrp="1"/>
          </p:cNvSpPr>
          <p:nvPr>
            <p:ph type="sldNum" sz="quarter" idx="13"/>
          </p:nvPr>
        </p:nvSpPr>
        <p:spPr/>
        <p:txBody>
          <a:bodyPr/>
          <a:lstStyle/>
          <a:p>
            <a:fld id="{4BEAA09E-D67E-864E-8466-C38E88600C4F}" type="slidenum">
              <a:rPr lang="en-US" smtClean="0"/>
              <a:pPr/>
              <a:t>‹#›</a:t>
            </a:fld>
            <a:endParaRPr lang="en-US"/>
          </a:p>
        </p:txBody>
      </p:sp>
    </p:spTree>
    <p:extLst>
      <p:ext uri="{BB962C8B-B14F-4D97-AF65-F5344CB8AC3E}">
        <p14:creationId xmlns:p14="http://schemas.microsoft.com/office/powerpoint/2010/main" val="5899420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 3 Columns">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6BAE6AD-B7D4-B04A-86FE-7779FC9A234F}"/>
              </a:ext>
            </a:extLst>
          </p:cNvPr>
          <p:cNvPicPr>
            <a:picLocks noChangeAspect="1"/>
          </p:cNvPicPr>
          <p:nvPr userDrawn="1"/>
        </p:nvPicPr>
        <p:blipFill>
          <a:blip r:embed="rId2"/>
          <a:stretch>
            <a:fillRect/>
          </a:stretch>
        </p:blipFill>
        <p:spPr>
          <a:xfrm>
            <a:off x="11765651" y="6408817"/>
            <a:ext cx="206592" cy="275456"/>
          </a:xfrm>
          <a:prstGeom prst="rect">
            <a:avLst/>
          </a:prstGeom>
        </p:spPr>
      </p:pic>
      <p:sp>
        <p:nvSpPr>
          <p:cNvPr id="8" name="Content Placeholder 7">
            <a:extLst>
              <a:ext uri="{FF2B5EF4-FFF2-40B4-BE49-F238E27FC236}">
                <a16:creationId xmlns:a16="http://schemas.microsoft.com/office/drawing/2014/main" id="{6CD8113E-1FCA-604A-96E5-3BF77C5AC38C}"/>
              </a:ext>
            </a:extLst>
          </p:cNvPr>
          <p:cNvSpPr>
            <a:spLocks noGrp="1"/>
          </p:cNvSpPr>
          <p:nvPr>
            <p:ph sz="quarter" idx="13"/>
          </p:nvPr>
        </p:nvSpPr>
        <p:spPr>
          <a:xfrm>
            <a:off x="577517" y="1509486"/>
            <a:ext cx="3516658" cy="4662715"/>
          </a:xfrm>
          <a:prstGeom prst="rect">
            <a:avLst/>
          </a:prstGeom>
        </p:spPr>
        <p:txBody>
          <a:bodyPr/>
          <a:lstStyle>
            <a:lvl1pPr>
              <a:lnSpc>
                <a:spcPct val="100000"/>
              </a:lnSpc>
              <a:spcAft>
                <a:spcPts val="600"/>
              </a:spcAft>
              <a:defRPr>
                <a:solidFill>
                  <a:schemeClr val="tx1"/>
                </a:solidFill>
              </a:defRPr>
            </a:lvl1pPr>
            <a:lvl2pPr marL="15875" indent="0">
              <a:lnSpc>
                <a:spcPct val="100000"/>
              </a:lnSpc>
              <a:spcAft>
                <a:spcPts val="600"/>
              </a:spcAft>
              <a:buNone/>
              <a:tabLst/>
              <a:defRPr sz="1800" b="0">
                <a:solidFill>
                  <a:schemeClr val="tx1"/>
                </a:solidFill>
              </a:defRPr>
            </a:lvl2pPr>
            <a:lvl3pPr marL="287338" indent="-169863">
              <a:lnSpc>
                <a:spcPct val="100000"/>
              </a:lnSpc>
              <a:spcAft>
                <a:spcPts val="600"/>
              </a:spcAft>
              <a:tabLst/>
              <a:defRPr sz="1600">
                <a:solidFill>
                  <a:schemeClr val="tx1"/>
                </a:solidFill>
              </a:defRPr>
            </a:lvl3pPr>
            <a:lvl4pPr marL="693738" indent="-169863">
              <a:lnSpc>
                <a:spcPct val="100000"/>
              </a:lnSpc>
              <a:spcAft>
                <a:spcPts val="600"/>
              </a:spcAft>
              <a:tabLst/>
              <a:defRPr sz="1400">
                <a:solidFill>
                  <a:schemeClr val="tx1"/>
                </a:solidFill>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11" name="Content Placeholder 7">
            <a:extLst>
              <a:ext uri="{FF2B5EF4-FFF2-40B4-BE49-F238E27FC236}">
                <a16:creationId xmlns:a16="http://schemas.microsoft.com/office/drawing/2014/main" id="{A0CAA9C4-E772-E443-A2A4-0F2D14E98910}"/>
              </a:ext>
            </a:extLst>
          </p:cNvPr>
          <p:cNvSpPr>
            <a:spLocks noGrp="1"/>
          </p:cNvSpPr>
          <p:nvPr>
            <p:ph sz="quarter" idx="14"/>
          </p:nvPr>
        </p:nvSpPr>
        <p:spPr>
          <a:xfrm>
            <a:off x="4305588" y="1509486"/>
            <a:ext cx="3516658" cy="4662715"/>
          </a:xfrm>
          <a:prstGeom prst="rect">
            <a:avLst/>
          </a:prstGeom>
        </p:spPr>
        <p:txBody>
          <a:bodyPr/>
          <a:lstStyle>
            <a:lvl1pPr>
              <a:lnSpc>
                <a:spcPct val="100000"/>
              </a:lnSpc>
              <a:spcAft>
                <a:spcPts val="600"/>
              </a:spcAft>
              <a:defRPr>
                <a:solidFill>
                  <a:schemeClr val="tx1"/>
                </a:solidFill>
              </a:defRPr>
            </a:lvl1pPr>
            <a:lvl2pPr marL="15875" indent="0">
              <a:lnSpc>
                <a:spcPct val="100000"/>
              </a:lnSpc>
              <a:spcAft>
                <a:spcPts val="600"/>
              </a:spcAft>
              <a:buNone/>
              <a:tabLst/>
              <a:defRPr sz="1800" b="0">
                <a:solidFill>
                  <a:schemeClr val="tx1"/>
                </a:solidFill>
              </a:defRPr>
            </a:lvl2pPr>
            <a:lvl3pPr marL="287338" indent="-169863">
              <a:lnSpc>
                <a:spcPct val="100000"/>
              </a:lnSpc>
              <a:spcAft>
                <a:spcPts val="600"/>
              </a:spcAft>
              <a:tabLst/>
              <a:defRPr sz="1600">
                <a:solidFill>
                  <a:schemeClr val="tx1"/>
                </a:solidFill>
              </a:defRPr>
            </a:lvl3pPr>
            <a:lvl4pPr marL="693738" indent="-169863">
              <a:lnSpc>
                <a:spcPct val="100000"/>
              </a:lnSpc>
              <a:spcAft>
                <a:spcPts val="600"/>
              </a:spcAft>
              <a:tabLst/>
              <a:defRPr sz="1400">
                <a:solidFill>
                  <a:schemeClr val="tx1"/>
                </a:solidFill>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15" name="Content Placeholder 7">
            <a:extLst>
              <a:ext uri="{FF2B5EF4-FFF2-40B4-BE49-F238E27FC236}">
                <a16:creationId xmlns:a16="http://schemas.microsoft.com/office/drawing/2014/main" id="{CC246391-91B4-BC47-A6BA-88CFDDCA116C}"/>
              </a:ext>
            </a:extLst>
          </p:cNvPr>
          <p:cNvSpPr>
            <a:spLocks noGrp="1"/>
          </p:cNvSpPr>
          <p:nvPr>
            <p:ph sz="quarter" idx="18"/>
          </p:nvPr>
        </p:nvSpPr>
        <p:spPr>
          <a:xfrm>
            <a:off x="8033658" y="1509486"/>
            <a:ext cx="3516658" cy="4662715"/>
          </a:xfrm>
          <a:prstGeom prst="rect">
            <a:avLst/>
          </a:prstGeom>
        </p:spPr>
        <p:txBody>
          <a:bodyPr/>
          <a:lstStyle>
            <a:lvl1pPr>
              <a:lnSpc>
                <a:spcPct val="100000"/>
              </a:lnSpc>
              <a:spcAft>
                <a:spcPts val="600"/>
              </a:spcAft>
              <a:defRPr>
                <a:solidFill>
                  <a:schemeClr val="tx1"/>
                </a:solidFill>
              </a:defRPr>
            </a:lvl1pPr>
            <a:lvl2pPr marL="15875" indent="0">
              <a:lnSpc>
                <a:spcPct val="100000"/>
              </a:lnSpc>
              <a:spcAft>
                <a:spcPts val="600"/>
              </a:spcAft>
              <a:buNone/>
              <a:tabLst/>
              <a:defRPr sz="1800" b="0">
                <a:solidFill>
                  <a:schemeClr val="tx1"/>
                </a:solidFill>
              </a:defRPr>
            </a:lvl2pPr>
            <a:lvl3pPr marL="287338" indent="-169863">
              <a:lnSpc>
                <a:spcPct val="100000"/>
              </a:lnSpc>
              <a:spcAft>
                <a:spcPts val="600"/>
              </a:spcAft>
              <a:tabLst/>
              <a:defRPr sz="1600">
                <a:solidFill>
                  <a:schemeClr val="tx1"/>
                </a:solidFill>
              </a:defRPr>
            </a:lvl3pPr>
            <a:lvl4pPr marL="693738" indent="-169863">
              <a:lnSpc>
                <a:spcPct val="100000"/>
              </a:lnSpc>
              <a:spcAft>
                <a:spcPts val="600"/>
              </a:spcAft>
              <a:tabLst/>
              <a:defRPr sz="1400">
                <a:solidFill>
                  <a:schemeClr val="tx1"/>
                </a:solidFill>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3" name="Title 2"/>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9"/>
          </p:nvPr>
        </p:nvSpPr>
        <p:spPr/>
        <p:txBody>
          <a:bodyPr/>
          <a:lstStyle/>
          <a:p>
            <a:endParaRPr lang="en-US"/>
          </a:p>
        </p:txBody>
      </p:sp>
      <p:sp>
        <p:nvSpPr>
          <p:cNvPr id="5" name="Slide Number Placeholder 4"/>
          <p:cNvSpPr>
            <a:spLocks noGrp="1"/>
          </p:cNvSpPr>
          <p:nvPr>
            <p:ph type="sldNum" sz="quarter" idx="20"/>
          </p:nvPr>
        </p:nvSpPr>
        <p:spPr/>
        <p:txBody>
          <a:bodyPr/>
          <a:lstStyle/>
          <a:p>
            <a:fld id="{4BEAA09E-D67E-864E-8466-C38E88600C4F}" type="slidenum">
              <a:rPr lang="en-US" smtClean="0"/>
              <a:pPr/>
              <a:t>‹#›</a:t>
            </a:fld>
            <a:endParaRPr lang="en-US"/>
          </a:p>
        </p:txBody>
      </p:sp>
    </p:spTree>
    <p:extLst>
      <p:ext uri="{BB962C8B-B14F-4D97-AF65-F5344CB8AC3E}">
        <p14:creationId xmlns:p14="http://schemas.microsoft.com/office/powerpoint/2010/main" val="254315779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4952427" cy="987019"/>
          </a:xfrm>
          <a:prstGeom prst="rect">
            <a:avLst/>
          </a:prstGeom>
        </p:spPr>
        <p:txBody>
          <a:bodyPr/>
          <a:lstStyle>
            <a:lvl1pPr algn="l">
              <a:lnSpc>
                <a:spcPct val="80000"/>
              </a:lnSpc>
              <a:defRPr b="0" i="0">
                <a:solidFill>
                  <a:schemeClr val="accent1"/>
                </a:solidFill>
                <a:latin typeface="Trebuchet MS" panose="020B0703020202090204" pitchFamily="34" charset="0"/>
              </a:defRPr>
            </a:lvl1pPr>
          </a:lstStyle>
          <a:p>
            <a:r>
              <a:rPr lang="en-US"/>
              <a:t>Click to edit master title style</a:t>
            </a:r>
          </a:p>
        </p:txBody>
      </p:sp>
      <p:sp>
        <p:nvSpPr>
          <p:cNvPr id="8" name="Content Placeholder 7">
            <a:extLst>
              <a:ext uri="{FF2B5EF4-FFF2-40B4-BE49-F238E27FC236}">
                <a16:creationId xmlns:a16="http://schemas.microsoft.com/office/drawing/2014/main" id="{6CD8113E-1FCA-604A-96E5-3BF77C5AC38C}"/>
              </a:ext>
            </a:extLst>
          </p:cNvPr>
          <p:cNvSpPr>
            <a:spLocks noGrp="1"/>
          </p:cNvSpPr>
          <p:nvPr>
            <p:ph sz="quarter" idx="13"/>
          </p:nvPr>
        </p:nvSpPr>
        <p:spPr>
          <a:xfrm>
            <a:off x="577516" y="1509486"/>
            <a:ext cx="4952427" cy="4662715"/>
          </a:xfrm>
          <a:prstGeom prst="rect">
            <a:avLst/>
          </a:prstGeom>
        </p:spPr>
        <p:txBody>
          <a:bodyPr/>
          <a:lstStyle>
            <a:lvl1pPr>
              <a:lnSpc>
                <a:spcPct val="100000"/>
              </a:lnSpc>
              <a:spcAft>
                <a:spcPts val="600"/>
              </a:spcAft>
              <a:defRPr>
                <a:solidFill>
                  <a:schemeClr val="tx1"/>
                </a:solidFill>
              </a:defRPr>
            </a:lvl1pPr>
            <a:lvl2pPr marL="15875" indent="0">
              <a:lnSpc>
                <a:spcPct val="100000"/>
              </a:lnSpc>
              <a:spcAft>
                <a:spcPts val="600"/>
              </a:spcAft>
              <a:buNone/>
              <a:tabLst/>
              <a:defRPr sz="1800" b="0">
                <a:solidFill>
                  <a:schemeClr val="tx1"/>
                </a:solidFill>
              </a:defRPr>
            </a:lvl2pPr>
            <a:lvl3pPr marL="287338" indent="-169863">
              <a:lnSpc>
                <a:spcPct val="100000"/>
              </a:lnSpc>
              <a:spcAft>
                <a:spcPts val="600"/>
              </a:spcAft>
              <a:tabLst/>
              <a:defRPr sz="1600">
                <a:solidFill>
                  <a:schemeClr val="tx1"/>
                </a:solidFill>
              </a:defRPr>
            </a:lvl3pPr>
            <a:lvl4pPr marL="693738" indent="-169863">
              <a:lnSpc>
                <a:spcPct val="100000"/>
              </a:lnSpc>
              <a:spcAft>
                <a:spcPts val="600"/>
              </a:spcAft>
              <a:tabLst/>
              <a:defRPr sz="1400">
                <a:solidFill>
                  <a:schemeClr val="tx1"/>
                </a:solidFill>
              </a:defRPr>
            </a:lvl4pPr>
            <a:lvl5pPr>
              <a:lnSpc>
                <a:spcPct val="110000"/>
              </a:lnSpc>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11" name="Picture Placeholder 4">
            <a:extLst>
              <a:ext uri="{FF2B5EF4-FFF2-40B4-BE49-F238E27FC236}">
                <a16:creationId xmlns:a16="http://schemas.microsoft.com/office/drawing/2014/main" id="{F1022810-7811-7444-BF24-F7CE2AA9BA47}"/>
              </a:ext>
            </a:extLst>
          </p:cNvPr>
          <p:cNvSpPr>
            <a:spLocks noGrp="1"/>
          </p:cNvSpPr>
          <p:nvPr>
            <p:ph type="pic" sz="quarter" idx="10"/>
          </p:nvPr>
        </p:nvSpPr>
        <p:spPr>
          <a:xfrm>
            <a:off x="6095999" y="0"/>
            <a:ext cx="6095999" cy="6858000"/>
          </a:xfrm>
          <a:prstGeom prst="rect">
            <a:avLst/>
          </a:prstGeom>
          <a:solidFill>
            <a:schemeClr val="bg1"/>
          </a:solidFill>
        </p:spPr>
        <p:txBody>
          <a:bodyPr/>
          <a:lstStyle/>
          <a:p>
            <a:endParaRPr lang="en-US"/>
          </a:p>
        </p:txBody>
      </p:sp>
      <p:sp>
        <p:nvSpPr>
          <p:cNvPr id="3" name="Footer Placeholder 2"/>
          <p:cNvSpPr>
            <a:spLocks noGrp="1"/>
          </p:cNvSpPr>
          <p:nvPr>
            <p:ph type="ftr" sz="quarter" idx="14"/>
          </p:nvPr>
        </p:nvSpPr>
        <p:spPr/>
        <p:txBody>
          <a:bodyPr/>
          <a:lstStyle/>
          <a:p>
            <a:endParaRPr lang="en-US"/>
          </a:p>
        </p:txBody>
      </p:sp>
      <p:sp>
        <p:nvSpPr>
          <p:cNvPr id="4" name="Slide Number Placeholder 3"/>
          <p:cNvSpPr>
            <a:spLocks noGrp="1"/>
          </p:cNvSpPr>
          <p:nvPr>
            <p:ph type="sldNum" sz="quarter" idx="15"/>
          </p:nvPr>
        </p:nvSpPr>
        <p:spPr/>
        <p:txBody>
          <a:bodyPr/>
          <a:lstStyle/>
          <a:p>
            <a:fld id="{4BEAA09E-D67E-864E-8466-C38E88600C4F}" type="slidenum">
              <a:rPr lang="en-US" smtClean="0"/>
              <a:pPr/>
              <a:t>‹#›</a:t>
            </a:fld>
            <a:endParaRPr lang="en-US"/>
          </a:p>
        </p:txBody>
      </p:sp>
    </p:spTree>
    <p:extLst>
      <p:ext uri="{BB962C8B-B14F-4D97-AF65-F5344CB8AC3E}">
        <p14:creationId xmlns:p14="http://schemas.microsoft.com/office/powerpoint/2010/main" val="46151141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lank Grey - Footer">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2BF970B-3FB2-E84A-B70E-2F82C3C4236F}"/>
              </a:ext>
            </a:extLst>
          </p:cNvPr>
          <p:cNvSpPr/>
          <p:nvPr userDrawn="1"/>
        </p:nvSpPr>
        <p:spPr>
          <a:xfrm>
            <a:off x="1" y="1"/>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D6BAE6AD-B7D4-B04A-86FE-7779FC9A234F}"/>
              </a:ext>
            </a:extLst>
          </p:cNvPr>
          <p:cNvPicPr>
            <a:picLocks noChangeAspect="1"/>
          </p:cNvPicPr>
          <p:nvPr userDrawn="1"/>
        </p:nvPicPr>
        <p:blipFill>
          <a:blip r:embed="rId2"/>
          <a:stretch>
            <a:fillRect/>
          </a:stretch>
        </p:blipFill>
        <p:spPr>
          <a:xfrm>
            <a:off x="11765651" y="6408817"/>
            <a:ext cx="206592" cy="275456"/>
          </a:xfrm>
          <a:prstGeom prst="rect">
            <a:avLst/>
          </a:prstGeom>
        </p:spPr>
      </p:pic>
      <p:sp>
        <p:nvSpPr>
          <p:cNvPr id="2" name="Footer Placeholder 1"/>
          <p:cNvSpPr>
            <a:spLocks noGrp="1"/>
          </p:cNvSpPr>
          <p:nvPr>
            <p:ph type="ftr" sz="quarter" idx="10"/>
          </p:nvPr>
        </p:nvSpPr>
        <p:spPr/>
        <p:txBody>
          <a:bodyPr/>
          <a:lstStyle/>
          <a:p>
            <a:endParaRPr lang="en-US"/>
          </a:p>
        </p:txBody>
      </p:sp>
      <p:sp>
        <p:nvSpPr>
          <p:cNvPr id="3" name="Slide Number Placeholder 2"/>
          <p:cNvSpPr>
            <a:spLocks noGrp="1"/>
          </p:cNvSpPr>
          <p:nvPr>
            <p:ph type="sldNum" sz="quarter" idx="11"/>
          </p:nvPr>
        </p:nvSpPr>
        <p:spPr/>
        <p:txBody>
          <a:bodyPr/>
          <a:lstStyle/>
          <a:p>
            <a:fld id="{4BEAA09E-D67E-864E-8466-C38E88600C4F}" type="slidenum">
              <a:rPr lang="en-US" smtClean="0"/>
              <a:pPr/>
              <a:t>‹#›</a:t>
            </a:fld>
            <a:endParaRPr lang="en-US"/>
          </a:p>
        </p:txBody>
      </p:sp>
    </p:spTree>
    <p:extLst>
      <p:ext uri="{BB962C8B-B14F-4D97-AF65-F5344CB8AC3E}">
        <p14:creationId xmlns:p14="http://schemas.microsoft.com/office/powerpoint/2010/main" val="397982402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 With Footer">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0E1FAF-85CD-FA4B-81FE-A9FD82D22E2F}"/>
              </a:ext>
            </a:extLst>
          </p:cNvPr>
          <p:cNvSpPr>
            <a:spLocks noGrp="1"/>
          </p:cNvSpPr>
          <p:nvPr>
            <p:ph type="sldNum" sz="quarter" idx="12"/>
          </p:nvPr>
        </p:nvSpPr>
        <p:spPr/>
        <p:txBody>
          <a:bodyPr/>
          <a:lstStyle>
            <a:lvl1pPr>
              <a:defRPr>
                <a:solidFill>
                  <a:schemeClr val="tx1">
                    <a:lumMod val="40000"/>
                    <a:lumOff val="60000"/>
                  </a:schemeClr>
                </a:solidFill>
              </a:defRPr>
            </a:lvl1pPr>
          </a:lstStyle>
          <a:p>
            <a:fld id="{4BEAA09E-D67E-864E-8466-C38E88600C4F}" type="slidenum">
              <a:rPr lang="en-US" smtClean="0"/>
              <a:pPr/>
              <a:t>‹#›</a:t>
            </a:fld>
            <a:endParaRPr lang="en-US"/>
          </a:p>
        </p:txBody>
      </p:sp>
      <p:pic>
        <p:nvPicPr>
          <p:cNvPr id="5" name="Picture 4">
            <a:extLst>
              <a:ext uri="{FF2B5EF4-FFF2-40B4-BE49-F238E27FC236}">
                <a16:creationId xmlns:a16="http://schemas.microsoft.com/office/drawing/2014/main" id="{F7216341-DBB4-0D4B-B285-B706134D811C}"/>
              </a:ext>
            </a:extLst>
          </p:cNvPr>
          <p:cNvPicPr>
            <a:picLocks noChangeAspect="1"/>
          </p:cNvPicPr>
          <p:nvPr userDrawn="1"/>
        </p:nvPicPr>
        <p:blipFill>
          <a:blip r:embed="rId2"/>
          <a:stretch>
            <a:fillRect/>
          </a:stretch>
        </p:blipFill>
        <p:spPr>
          <a:xfrm>
            <a:off x="11765651" y="6408817"/>
            <a:ext cx="206592" cy="275456"/>
          </a:xfrm>
          <a:prstGeom prst="rect">
            <a:avLst/>
          </a:prstGeom>
        </p:spPr>
      </p:pic>
      <p:sp>
        <p:nvSpPr>
          <p:cNvPr id="2" name="Footer Placeholder 1"/>
          <p:cNvSpPr>
            <a:spLocks noGrp="1"/>
          </p:cNvSpPr>
          <p:nvPr>
            <p:ph type="ftr" sz="quarter" idx="13"/>
          </p:nvPr>
        </p:nvSpPr>
        <p:spPr/>
        <p:txBody>
          <a:bodyPr/>
          <a:lstStyle/>
          <a:p>
            <a:endParaRPr lang="en-US"/>
          </a:p>
        </p:txBody>
      </p:sp>
    </p:spTree>
    <p:extLst>
      <p:ext uri="{BB962C8B-B14F-4D97-AF65-F5344CB8AC3E}">
        <p14:creationId xmlns:p14="http://schemas.microsoft.com/office/powerpoint/2010/main" val="234399378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Red Background">
    <p:bg>
      <p:bgPr>
        <a:solidFill>
          <a:srgbClr val="C50F3C"/>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082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ey Point - Re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778F8C-30DF-F842-ADEE-52BB756B5D43}"/>
              </a:ext>
            </a:extLst>
          </p:cNvPr>
          <p:cNvSpPr/>
          <p:nvPr userDrawn="1"/>
        </p:nvSpPr>
        <p:spPr>
          <a:xfrm>
            <a:off x="1" y="1"/>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rgbClr val="C50F3C"/>
                </a:solidFill>
                <a:latin typeface="+mj-lt"/>
              </a:defRPr>
            </a:lvl1pPr>
          </a:lstStyle>
          <a:p>
            <a:r>
              <a:rPr lang="en-US"/>
              <a:t>Click to edit master title style</a:t>
            </a:r>
          </a:p>
        </p:txBody>
      </p:sp>
      <p:pic>
        <p:nvPicPr>
          <p:cNvPr id="5" name="Picture 4">
            <a:extLst>
              <a:ext uri="{FF2B5EF4-FFF2-40B4-BE49-F238E27FC236}">
                <a16:creationId xmlns:a16="http://schemas.microsoft.com/office/drawing/2014/main" id="{E4C15627-71F4-D94E-9E76-16A5E0A7B8E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65651" y="6408817"/>
            <a:ext cx="206592" cy="275456"/>
          </a:xfrm>
          <a:prstGeom prst="rect">
            <a:avLst/>
          </a:prstGeom>
        </p:spPr>
      </p:pic>
    </p:spTree>
    <p:extLst>
      <p:ext uri="{BB962C8B-B14F-4D97-AF65-F5344CB8AC3E}">
        <p14:creationId xmlns:p14="http://schemas.microsoft.com/office/powerpoint/2010/main" val="23262354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Blue Background">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68639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Black Background">
    <p:bg>
      <p:bgPr>
        <a:solidFill>
          <a:schemeClr val="accent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639070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830" y="1146412"/>
            <a:ext cx="11481363" cy="2000548"/>
          </a:xfrm>
          <a:prstGeom prst="rect">
            <a:avLst/>
          </a:prstGeom>
        </p:spPr>
        <p:txBody>
          <a:bodyPr>
            <a:spAutoFit/>
          </a:bodyPr>
          <a:lstStyle>
            <a:lvl1pPr marL="173038" indent="-173038">
              <a:lnSpc>
                <a:spcPct val="100000"/>
              </a:lnSpc>
              <a:spcBef>
                <a:spcPts val="600"/>
              </a:spcBef>
              <a:buFont typeface="Arial" panose="020B0604020202020204" pitchFamily="34" charset="0"/>
              <a:buChar char="•"/>
              <a:tabLst/>
              <a:defRPr sz="1600" b="0" i="0" spc="0">
                <a:solidFill>
                  <a:schemeClr val="tx1"/>
                </a:solidFill>
                <a:latin typeface="Trebuchet MS" panose="020B0703020202090204" pitchFamily="34" charset="0"/>
                <a:ea typeface="Trebuchet MS" panose="020B0703020202090204" pitchFamily="34" charset="0"/>
                <a:cs typeface="Arial" charset="0"/>
              </a:defRPr>
            </a:lvl1pPr>
            <a:lvl2pPr marL="630238" indent="-228600">
              <a:lnSpc>
                <a:spcPct val="100000"/>
              </a:lnSpc>
              <a:spcBef>
                <a:spcPts val="600"/>
              </a:spcBef>
              <a:buFont typeface="System Font Regular"/>
              <a:buChar char="–"/>
              <a:tabLst/>
              <a:defRPr sz="1600" b="0" i="0" spc="0">
                <a:solidFill>
                  <a:schemeClr val="tx1"/>
                </a:solidFill>
                <a:latin typeface="Trebuchet MS" panose="020B0703020202090204" pitchFamily="34" charset="0"/>
                <a:ea typeface="Trebuchet MS" panose="020B0703020202090204" pitchFamily="34" charset="0"/>
                <a:cs typeface="Arial" charset="0"/>
              </a:defRPr>
            </a:lvl2pPr>
            <a:lvl3pPr marL="922338" indent="-174625">
              <a:lnSpc>
                <a:spcPct val="100000"/>
              </a:lnSpc>
              <a:spcBef>
                <a:spcPts val="600"/>
              </a:spcBef>
              <a:buFont typeface="Arial" panose="020B0604020202020204" pitchFamily="34" charset="0"/>
              <a:buChar char="•"/>
              <a:tabLst/>
              <a:defRPr sz="1600" b="0" i="0" spc="0">
                <a:solidFill>
                  <a:schemeClr val="tx1"/>
                </a:solidFill>
                <a:latin typeface="Trebuchet MS" panose="020B0703020202090204" pitchFamily="34" charset="0"/>
                <a:ea typeface="Trebuchet MS" panose="020B0703020202090204" pitchFamily="34" charset="0"/>
                <a:cs typeface="Arial" charset="0"/>
              </a:defRPr>
            </a:lvl3pPr>
            <a:lvl4pPr marL="1379538" indent="-228600">
              <a:lnSpc>
                <a:spcPct val="100000"/>
              </a:lnSpc>
              <a:spcBef>
                <a:spcPts val="600"/>
              </a:spcBef>
              <a:buFont typeface="System Font Regular"/>
              <a:buChar char="–"/>
              <a:tabLst/>
              <a:defRPr sz="1600" b="0" i="0" spc="0">
                <a:solidFill>
                  <a:schemeClr val="tx1"/>
                </a:solidFill>
                <a:latin typeface="Trebuchet MS" panose="020B0703020202090204" pitchFamily="34" charset="0"/>
                <a:ea typeface="Trebuchet MS" panose="020B0703020202090204" pitchFamily="34" charset="0"/>
                <a:cs typeface="Arial" charset="0"/>
              </a:defRPr>
            </a:lvl4pPr>
            <a:lvl5pPr marL="1662113" indent="-173038">
              <a:lnSpc>
                <a:spcPct val="100000"/>
              </a:lnSpc>
              <a:spcBef>
                <a:spcPts val="600"/>
              </a:spcBef>
              <a:buFont typeface="Arial" panose="020B0604020202020204" pitchFamily="34" charset="0"/>
              <a:buChar char="•"/>
              <a:tabLst/>
              <a:defRPr sz="1600" b="0" i="0" spc="0">
                <a:solidFill>
                  <a:schemeClr val="tx1"/>
                </a:solidFill>
                <a:latin typeface="Trebuchet MS" panose="020B0703020202090204" pitchFamily="34" charset="0"/>
                <a:ea typeface="Trebuchet MS" panose="020B0703020202090204" pitchFamily="34"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342831" y="202337"/>
            <a:ext cx="11481362" cy="916687"/>
          </a:xfrm>
          <a:prstGeom prst="rect">
            <a:avLst/>
          </a:prstGeom>
        </p:spPr>
        <p:txBody>
          <a:bodyPr anchor="t"/>
          <a:lstStyle>
            <a:lvl1pPr>
              <a:defRPr sz="3200" b="1">
                <a:solidFill>
                  <a:srgbClr val="26245E"/>
                </a:solidFill>
                <a:latin typeface="Trebuchet MS" panose="020B0703020202090204" pitchFamily="34" charset="0"/>
                <a:ea typeface="Trebuchet MS" panose="020B0703020202090204" pitchFamily="34" charset="0"/>
                <a:cs typeface="Arial" panose="020B0604020202020204" pitchFamily="34" charset="0"/>
              </a:defRPr>
            </a:lvl1pPr>
          </a:lstStyle>
          <a:p>
            <a:r>
              <a:rPr lang="en-US"/>
              <a:t>Click to edit Master title style</a:t>
            </a:r>
          </a:p>
        </p:txBody>
      </p:sp>
      <p:sp>
        <p:nvSpPr>
          <p:cNvPr id="7" name="Slide Number Placeholder 6">
            <a:extLst>
              <a:ext uri="{FF2B5EF4-FFF2-40B4-BE49-F238E27FC236}">
                <a16:creationId xmlns:a16="http://schemas.microsoft.com/office/drawing/2014/main" id="{40CC0D8B-04E1-834F-A50B-635F7EC9444F}"/>
              </a:ext>
            </a:extLst>
          </p:cNvPr>
          <p:cNvSpPr txBox="1">
            <a:spLocks/>
          </p:cNvSpPr>
          <p:nvPr userDrawn="1"/>
        </p:nvSpPr>
        <p:spPr>
          <a:xfrm>
            <a:off x="211015"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b="0" i="0" kern="1200">
                <a:solidFill>
                  <a:schemeClr val="tx1">
                    <a:lumMod val="40000"/>
                    <a:lumOff val="60000"/>
                  </a:schemeClr>
                </a:solidFill>
                <a:latin typeface="Trebuchet MS" panose="020B070302020209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BEAA09E-D67E-864E-8466-C38E88600C4F}" type="slidenum">
              <a:rPr lang="en-US" smtClean="0">
                <a:latin typeface="+mn-lt"/>
              </a:rPr>
              <a:pPr/>
              <a:t>‹#›</a:t>
            </a:fld>
            <a:endParaRPr lang="en-US">
              <a:latin typeface="+mn-lt"/>
            </a:endParaRPr>
          </a:p>
        </p:txBody>
      </p:sp>
      <p:sp>
        <p:nvSpPr>
          <p:cNvPr id="13" name="Text Placeholder 3">
            <a:extLst>
              <a:ext uri="{FF2B5EF4-FFF2-40B4-BE49-F238E27FC236}">
                <a16:creationId xmlns:a16="http://schemas.microsoft.com/office/drawing/2014/main" id="{7EE233F2-FD38-114A-A5D2-B500B9F2047D}"/>
              </a:ext>
            </a:extLst>
          </p:cNvPr>
          <p:cNvSpPr>
            <a:spLocks noGrp="1"/>
          </p:cNvSpPr>
          <p:nvPr>
            <p:ph type="body" sz="quarter" idx="13"/>
          </p:nvPr>
        </p:nvSpPr>
        <p:spPr>
          <a:xfrm>
            <a:off x="568793" y="5964198"/>
            <a:ext cx="10789164" cy="704449"/>
          </a:xfrm>
          <a:prstGeom prst="rect">
            <a:avLst/>
          </a:prstGeom>
          <a:noFill/>
        </p:spPr>
        <p:txBody>
          <a:bodyPr anchor="b"/>
          <a:lstStyle>
            <a:lvl1pPr marL="0" indent="0">
              <a:lnSpc>
                <a:spcPct val="100000"/>
              </a:lnSpc>
              <a:spcBef>
                <a:spcPts val="0"/>
              </a:spcBef>
              <a:spcAft>
                <a:spcPts val="0"/>
              </a:spcAft>
              <a:buNone/>
              <a:defRPr sz="900" spc="0">
                <a:solidFill>
                  <a:schemeClr val="tx1"/>
                </a:solidFill>
                <a:latin typeface="Trebuchet MS" panose="020B0703020202090204" pitchFamily="34" charset="0"/>
              </a:defRPr>
            </a:lvl1pPr>
            <a:lvl2pPr marL="457200" indent="0">
              <a:buNone/>
              <a:defRPr sz="900"/>
            </a:lvl2pPr>
            <a:lvl3pPr marL="914400" indent="0">
              <a:buNone/>
              <a:defRPr sz="900"/>
            </a:lvl3pPr>
            <a:lvl4pPr marL="1371600" indent="0">
              <a:buNone/>
              <a:defRPr sz="900"/>
            </a:lvl4pPr>
            <a:lvl5pPr marL="1828800" indent="0">
              <a:buNone/>
              <a:defRPr sz="900"/>
            </a:lvl5pPr>
          </a:lstStyle>
          <a:p>
            <a:pPr lvl="0"/>
            <a:endParaRPr lang="en-US"/>
          </a:p>
        </p:txBody>
      </p:sp>
      <p:pic>
        <p:nvPicPr>
          <p:cNvPr id="10" name="Picture 9" descr="A picture containing text&#10;&#10;Description automatically generated">
            <a:extLst>
              <a:ext uri="{FF2B5EF4-FFF2-40B4-BE49-F238E27FC236}">
                <a16:creationId xmlns:a16="http://schemas.microsoft.com/office/drawing/2014/main" id="{3AE1288B-2C6B-4FEC-A1C8-513D9431B234}"/>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200950012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B83B0-E2EE-78AC-E65E-CF7DE9DE0F84}"/>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5E77D1-D98C-6A47-6CA7-E0D4AC351CD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8F6D02-15BB-A345-5D51-ACAF71AF346E}"/>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4/23/2024</a:t>
            </a:fld>
            <a:endParaRPr lang="en-US"/>
          </a:p>
        </p:txBody>
      </p:sp>
      <p:sp>
        <p:nvSpPr>
          <p:cNvPr id="5" name="Footer Placeholder 4">
            <a:extLst>
              <a:ext uri="{FF2B5EF4-FFF2-40B4-BE49-F238E27FC236}">
                <a16:creationId xmlns:a16="http://schemas.microsoft.com/office/drawing/2014/main" id="{1EA40F35-D40F-DF55-424D-4892CF89F6C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E01CC50-1B9C-26D8-FEA7-FBAB69524450}"/>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213695216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8AC92-7412-6BC7-908F-B3148DB4432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06AFAC3-BB24-2312-D40B-068D637CCD20}"/>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C694D4-9CEE-D1FB-9749-EB59196DDFCE}"/>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4/23/2024</a:t>
            </a:fld>
            <a:endParaRPr lang="en-US"/>
          </a:p>
        </p:txBody>
      </p:sp>
      <p:sp>
        <p:nvSpPr>
          <p:cNvPr id="5" name="Footer Placeholder 4">
            <a:extLst>
              <a:ext uri="{FF2B5EF4-FFF2-40B4-BE49-F238E27FC236}">
                <a16:creationId xmlns:a16="http://schemas.microsoft.com/office/drawing/2014/main" id="{C4022604-0737-5470-23D1-B9D132B458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9F1A606-5CA5-9DDA-9C10-325362F73D7F}"/>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28280576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A40B1-24B0-2E37-B474-FA2ED063B997}"/>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73309B-21C2-8C10-E96E-B7ABBD4CBD43}"/>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C81E2A-ACFD-58E8-3789-D57C7E577996}"/>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4/23/2024</a:t>
            </a:fld>
            <a:endParaRPr lang="en-US"/>
          </a:p>
        </p:txBody>
      </p:sp>
      <p:sp>
        <p:nvSpPr>
          <p:cNvPr id="5" name="Footer Placeholder 4">
            <a:extLst>
              <a:ext uri="{FF2B5EF4-FFF2-40B4-BE49-F238E27FC236}">
                <a16:creationId xmlns:a16="http://schemas.microsoft.com/office/drawing/2014/main" id="{3894BFA6-DF3A-ECD3-78AF-9F562354ED1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1EA6F8-8644-1259-159C-FE5C251DC0AB}"/>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26446187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B29F7-F617-F8E8-E9B1-10D09756A0F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4BE2B0CC-E3E2-0C07-DA2A-7F6A859D2A5F}"/>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BE80F0-178D-4F64-2C72-F7C2DD9CBA29}"/>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4ADD08-280A-B326-2D67-A956CBC0FB02}"/>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4/23/2024</a:t>
            </a:fld>
            <a:endParaRPr lang="en-US"/>
          </a:p>
        </p:txBody>
      </p:sp>
      <p:sp>
        <p:nvSpPr>
          <p:cNvPr id="6" name="Footer Placeholder 5">
            <a:extLst>
              <a:ext uri="{FF2B5EF4-FFF2-40B4-BE49-F238E27FC236}">
                <a16:creationId xmlns:a16="http://schemas.microsoft.com/office/drawing/2014/main" id="{39D57AA7-434E-78F6-FACF-3D9BA0E8A60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1EDA152-F8E1-8BB8-30A3-B80B47CA797F}"/>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261600674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30F0A-A38B-0A18-3A3E-153AD2155FD9}"/>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03A6A173-1012-6BDC-1F7D-9FCC6FFD972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75FDF6-E93D-72CF-A749-4504AC9147BF}"/>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3217FB-CEFC-F3B8-15B4-2952D79AADFA}"/>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C724F0-572B-6369-6F4D-FB49957ABCB8}"/>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98074E-0D2D-D56A-F0BF-24B69716F19E}"/>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4/23/2024</a:t>
            </a:fld>
            <a:endParaRPr lang="en-US"/>
          </a:p>
        </p:txBody>
      </p:sp>
      <p:sp>
        <p:nvSpPr>
          <p:cNvPr id="8" name="Footer Placeholder 7">
            <a:extLst>
              <a:ext uri="{FF2B5EF4-FFF2-40B4-BE49-F238E27FC236}">
                <a16:creationId xmlns:a16="http://schemas.microsoft.com/office/drawing/2014/main" id="{B177C139-AAEF-D701-B0B7-14F799DFA56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7D4F56AC-07FD-E3B9-0090-387045442CEF}"/>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363220585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59B62-17E4-5A51-2A39-52518537506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B0111855-C35F-EABF-FDB4-6B201819FC65}"/>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4/23/2024</a:t>
            </a:fld>
            <a:endParaRPr lang="en-US"/>
          </a:p>
        </p:txBody>
      </p:sp>
      <p:sp>
        <p:nvSpPr>
          <p:cNvPr id="4" name="Footer Placeholder 3">
            <a:extLst>
              <a:ext uri="{FF2B5EF4-FFF2-40B4-BE49-F238E27FC236}">
                <a16:creationId xmlns:a16="http://schemas.microsoft.com/office/drawing/2014/main" id="{7EDEAFBE-9AD7-87C8-B485-03FE9A1B2E9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426A76D0-4E96-C564-680E-7B80F315AAF5}"/>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154661457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6AF5C0-A718-029E-375E-59C0DDCDE834}"/>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4/23/2024</a:t>
            </a:fld>
            <a:endParaRPr lang="en-US"/>
          </a:p>
        </p:txBody>
      </p:sp>
      <p:sp>
        <p:nvSpPr>
          <p:cNvPr id="3" name="Footer Placeholder 2">
            <a:extLst>
              <a:ext uri="{FF2B5EF4-FFF2-40B4-BE49-F238E27FC236}">
                <a16:creationId xmlns:a16="http://schemas.microsoft.com/office/drawing/2014/main" id="{E83D3296-CF4C-6CCD-FA0E-F0BA94F40EA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B08D0510-223F-34A7-83C3-F2A64ED65969}"/>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61198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ey Point - Blue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778F8C-30DF-F842-ADEE-52BB756B5D43}"/>
              </a:ext>
            </a:extLst>
          </p:cNvPr>
          <p:cNvSpPr/>
          <p:nvPr userDrawn="1"/>
        </p:nvSpPr>
        <p:spPr>
          <a:xfrm>
            <a:off x="1" y="1"/>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accent1"/>
                </a:solidFill>
                <a:latin typeface="+mj-lt"/>
              </a:defRPr>
            </a:lvl1pPr>
          </a:lstStyle>
          <a:p>
            <a:r>
              <a:rPr lang="en-US"/>
              <a:t>Click to edit master title style</a:t>
            </a:r>
          </a:p>
        </p:txBody>
      </p:sp>
      <p:pic>
        <p:nvPicPr>
          <p:cNvPr id="5" name="Picture 4">
            <a:extLst>
              <a:ext uri="{FF2B5EF4-FFF2-40B4-BE49-F238E27FC236}">
                <a16:creationId xmlns:a16="http://schemas.microsoft.com/office/drawing/2014/main" id="{E4C15627-71F4-D94E-9E76-16A5E0A7B8E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65651" y="6408817"/>
            <a:ext cx="206592" cy="275456"/>
          </a:xfrm>
          <a:prstGeom prst="rect">
            <a:avLst/>
          </a:prstGeom>
        </p:spPr>
      </p:pic>
    </p:spTree>
    <p:extLst>
      <p:ext uri="{BB962C8B-B14F-4D97-AF65-F5344CB8AC3E}">
        <p14:creationId xmlns:p14="http://schemas.microsoft.com/office/powerpoint/2010/main" val="49852795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DFC26-DB88-48A9-F564-DF196226595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428BA2-443F-0455-6695-4795317BC6E8}"/>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7F6511-081E-D606-64E7-8EEF21009E2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22CBBD-758D-881C-105E-20AAD62DD475}"/>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4/23/2024</a:t>
            </a:fld>
            <a:endParaRPr lang="en-US"/>
          </a:p>
        </p:txBody>
      </p:sp>
      <p:sp>
        <p:nvSpPr>
          <p:cNvPr id="6" name="Footer Placeholder 5">
            <a:extLst>
              <a:ext uri="{FF2B5EF4-FFF2-40B4-BE49-F238E27FC236}">
                <a16:creationId xmlns:a16="http://schemas.microsoft.com/office/drawing/2014/main" id="{2D7D13A2-A921-366A-094A-8A2E92430F3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BB33D45-CE21-1BFA-E8BD-704D6EE10C84}"/>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4011119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6B0B7-5AFC-93AA-C3F7-4B20025CCF0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4BBF63-7719-D025-5910-C2781D0C9CB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68E296-F962-9F77-9AE8-57CB4C4CA37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0D810B-CFA9-3756-C110-C2F16C5119FD}"/>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4/23/2024</a:t>
            </a:fld>
            <a:endParaRPr lang="en-US"/>
          </a:p>
        </p:txBody>
      </p:sp>
      <p:sp>
        <p:nvSpPr>
          <p:cNvPr id="6" name="Footer Placeholder 5">
            <a:extLst>
              <a:ext uri="{FF2B5EF4-FFF2-40B4-BE49-F238E27FC236}">
                <a16:creationId xmlns:a16="http://schemas.microsoft.com/office/drawing/2014/main" id="{BEBB1345-0D56-6F33-8CF9-6A454256480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83A13C9-C686-A9BB-1A11-03EF9698E022}"/>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222698424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353B-5554-B891-D607-2DBE5011B79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813115-7707-EA2E-682F-9F85EC2E4988}"/>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4D154A-A514-5D63-2C64-90F86C8B10F6}"/>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4/23/2024</a:t>
            </a:fld>
            <a:endParaRPr lang="en-US"/>
          </a:p>
        </p:txBody>
      </p:sp>
      <p:sp>
        <p:nvSpPr>
          <p:cNvPr id="5" name="Footer Placeholder 4">
            <a:extLst>
              <a:ext uri="{FF2B5EF4-FFF2-40B4-BE49-F238E27FC236}">
                <a16:creationId xmlns:a16="http://schemas.microsoft.com/office/drawing/2014/main" id="{374538A1-B2FE-C27A-AFFB-7AA2ACB4553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9E1775F-D386-D6FB-EAEA-1798DA1D8B30}"/>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195238306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597C3D-E79F-5B16-075F-F37AA3906A99}"/>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D5811D-0E72-9061-60D4-9516A151EEBD}"/>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AA037D-88DD-A18D-E251-1FD48B71BA08}"/>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4/23/2024</a:t>
            </a:fld>
            <a:endParaRPr lang="en-US"/>
          </a:p>
        </p:txBody>
      </p:sp>
      <p:sp>
        <p:nvSpPr>
          <p:cNvPr id="5" name="Footer Placeholder 4">
            <a:extLst>
              <a:ext uri="{FF2B5EF4-FFF2-40B4-BE49-F238E27FC236}">
                <a16:creationId xmlns:a16="http://schemas.microsoft.com/office/drawing/2014/main" id="{25334C13-E6AF-CA13-E1C4-65D17459FDE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73601C1-ADBF-454E-95E3-E20810C96E7A}"/>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142547689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Title Slide-Red">
    <p:bg>
      <p:bgRef idx="1001">
        <a:schemeClr val="bg1"/>
      </p:bgRef>
    </p:bg>
    <p:spTree>
      <p:nvGrpSpPr>
        <p:cNvPr id="1" name=""/>
        <p:cNvGrpSpPr/>
        <p:nvPr/>
      </p:nvGrpSpPr>
      <p:grpSpPr>
        <a:xfrm>
          <a:off x="0" y="0"/>
          <a:ext cx="0" cy="0"/>
          <a:chOff x="0" y="0"/>
          <a:chExt cx="0" cy="0"/>
        </a:xfrm>
      </p:grpSpPr>
      <p:sp>
        <p:nvSpPr>
          <p:cNvPr id="10" name="Snip Same Side Corner Rectangle 9">
            <a:extLst>
              <a:ext uri="{FF2B5EF4-FFF2-40B4-BE49-F238E27FC236}">
                <a16:creationId xmlns:a16="http://schemas.microsoft.com/office/drawing/2014/main" id="{543CA030-B9BB-F44B-87E8-9D88D615959F}"/>
              </a:ext>
            </a:extLst>
          </p:cNvPr>
          <p:cNvSpPr/>
          <p:nvPr userDrawn="1"/>
        </p:nvSpPr>
        <p:spPr>
          <a:xfrm rot="10800000">
            <a:off x="-3534" y="-7712"/>
            <a:ext cx="12242966" cy="3225964"/>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0 w 12246603"/>
              <a:gd name="connsiteY6" fmla="*/ 6897738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40341 w 12246603"/>
              <a:gd name="connsiteY5" fmla="*/ 5001703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26894 w 12246603"/>
              <a:gd name="connsiteY5" fmla="*/ 3293926 h 6897738"/>
              <a:gd name="connsiteX6" fmla="*/ 40341 w 12246603"/>
              <a:gd name="connsiteY6" fmla="*/ 4463820 h 6897738"/>
              <a:gd name="connsiteX7" fmla="*/ 0 w 12246603"/>
              <a:gd name="connsiteY7" fmla="*/ 1182761 h 6897738"/>
              <a:gd name="connsiteX8" fmla="*/ 8603213 w 12246603"/>
              <a:gd name="connsiteY8" fmla="*/ 0 h 6897738"/>
              <a:gd name="connsiteX0" fmla="*/ 8616660 w 12260050"/>
              <a:gd name="connsiteY0" fmla="*/ 0 h 6897738"/>
              <a:gd name="connsiteX1" fmla="*/ 8624025 w 12260050"/>
              <a:gd name="connsiteY1" fmla="*/ 2793 h 6897738"/>
              <a:gd name="connsiteX2" fmla="*/ 12233156 w 12260050"/>
              <a:gd name="connsiteY2" fmla="*/ 1182761 h 6897738"/>
              <a:gd name="connsiteX3" fmla="*/ 12233156 w 12260050"/>
              <a:gd name="connsiteY3" fmla="*/ 6897738 h 6897738"/>
              <a:gd name="connsiteX4" fmla="*/ 12260050 w 12260050"/>
              <a:gd name="connsiteY4" fmla="*/ 4557950 h 6897738"/>
              <a:gd name="connsiteX5" fmla="*/ 40341 w 12260050"/>
              <a:gd name="connsiteY5" fmla="*/ 3293926 h 6897738"/>
              <a:gd name="connsiteX6" fmla="*/ 0 w 12260050"/>
              <a:gd name="connsiteY6" fmla="*/ 3132562 h 6897738"/>
              <a:gd name="connsiteX7" fmla="*/ 13447 w 12260050"/>
              <a:gd name="connsiteY7" fmla="*/ 1182761 h 6897738"/>
              <a:gd name="connsiteX8" fmla="*/ 8616660 w 12260050"/>
              <a:gd name="connsiteY8" fmla="*/ 0 h 6897738"/>
              <a:gd name="connsiteX0" fmla="*/ 8616660 w 12260050"/>
              <a:gd name="connsiteY0" fmla="*/ 0 h 4557950"/>
              <a:gd name="connsiteX1" fmla="*/ 8624025 w 12260050"/>
              <a:gd name="connsiteY1" fmla="*/ 2793 h 4557950"/>
              <a:gd name="connsiteX2" fmla="*/ 12233156 w 12260050"/>
              <a:gd name="connsiteY2" fmla="*/ 1182761 h 4557950"/>
              <a:gd name="connsiteX3" fmla="*/ 12233156 w 12260050"/>
              <a:gd name="connsiteY3" fmla="*/ 3334268 h 4557950"/>
              <a:gd name="connsiteX4" fmla="*/ 12260050 w 12260050"/>
              <a:gd name="connsiteY4" fmla="*/ 4557950 h 4557950"/>
              <a:gd name="connsiteX5" fmla="*/ 40341 w 12260050"/>
              <a:gd name="connsiteY5" fmla="*/ 3293926 h 4557950"/>
              <a:gd name="connsiteX6" fmla="*/ 0 w 12260050"/>
              <a:gd name="connsiteY6" fmla="*/ 3132562 h 4557950"/>
              <a:gd name="connsiteX7" fmla="*/ 13447 w 12260050"/>
              <a:gd name="connsiteY7" fmla="*/ 1182761 h 4557950"/>
              <a:gd name="connsiteX8" fmla="*/ 8616660 w 12260050"/>
              <a:gd name="connsiteY8" fmla="*/ 0 h 4557950"/>
              <a:gd name="connsiteX0" fmla="*/ 8616660 w 12260050"/>
              <a:gd name="connsiteY0" fmla="*/ 0 h 3441844"/>
              <a:gd name="connsiteX1" fmla="*/ 8624025 w 12260050"/>
              <a:gd name="connsiteY1" fmla="*/ 2793 h 3441844"/>
              <a:gd name="connsiteX2" fmla="*/ 12233156 w 12260050"/>
              <a:gd name="connsiteY2" fmla="*/ 1182761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007950 h 3441844"/>
              <a:gd name="connsiteX8" fmla="*/ 8616660 w 12260050"/>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40341 w 12313838"/>
              <a:gd name="connsiteY5" fmla="*/ 3293926 h 3441844"/>
              <a:gd name="connsiteX6" fmla="*/ 0 w 12313838"/>
              <a:gd name="connsiteY6" fmla="*/ 3132562 h 3441844"/>
              <a:gd name="connsiteX7" fmla="*/ 13447 w 12313838"/>
              <a:gd name="connsiteY7" fmla="*/ 1007950 h 3441844"/>
              <a:gd name="connsiteX8" fmla="*/ 8616660 w 12313838"/>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132562 h 3441844"/>
              <a:gd name="connsiteX6" fmla="*/ 13447 w 12313838"/>
              <a:gd name="connsiteY6" fmla="*/ 1007950 h 3441844"/>
              <a:gd name="connsiteX7" fmla="*/ 8616660 w 12313838"/>
              <a:gd name="connsiteY7"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217086 h 3441844"/>
              <a:gd name="connsiteX6" fmla="*/ 13447 w 12313838"/>
              <a:gd name="connsiteY6" fmla="*/ 1007950 h 3441844"/>
              <a:gd name="connsiteX7" fmla="*/ 8616660 w 12313838"/>
              <a:gd name="connsiteY7" fmla="*/ 0 h 3441844"/>
              <a:gd name="connsiteX0" fmla="*/ 8616660 w 12313838"/>
              <a:gd name="connsiteY0" fmla="*/ 0 h 3320821"/>
              <a:gd name="connsiteX1" fmla="*/ 8624025 w 12313838"/>
              <a:gd name="connsiteY1" fmla="*/ 2793 h 3320821"/>
              <a:gd name="connsiteX2" fmla="*/ 12260050 w 12313838"/>
              <a:gd name="connsiteY2" fmla="*/ 994503 h 3320821"/>
              <a:gd name="connsiteX3" fmla="*/ 12313838 w 12313838"/>
              <a:gd name="connsiteY3" fmla="*/ 3320821 h 3320821"/>
              <a:gd name="connsiteX4" fmla="*/ 0 w 12313838"/>
              <a:gd name="connsiteY4" fmla="*/ 3217086 h 3320821"/>
              <a:gd name="connsiteX5" fmla="*/ 13447 w 12313838"/>
              <a:gd name="connsiteY5" fmla="*/ 1007950 h 3320821"/>
              <a:gd name="connsiteX6" fmla="*/ 8616660 w 12313838"/>
              <a:gd name="connsiteY6" fmla="*/ 0 h 3320821"/>
              <a:gd name="connsiteX0" fmla="*/ 8616660 w 12260050"/>
              <a:gd name="connsiteY0" fmla="*/ 0 h 3236297"/>
              <a:gd name="connsiteX1" fmla="*/ 8624025 w 12260050"/>
              <a:gd name="connsiteY1" fmla="*/ 2793 h 3236297"/>
              <a:gd name="connsiteX2" fmla="*/ 12260050 w 12260050"/>
              <a:gd name="connsiteY2" fmla="*/ 994503 h 3236297"/>
              <a:gd name="connsiteX3" fmla="*/ 12190893 w 12260050"/>
              <a:gd name="connsiteY3" fmla="*/ 3236297 h 3236297"/>
              <a:gd name="connsiteX4" fmla="*/ 0 w 12260050"/>
              <a:gd name="connsiteY4" fmla="*/ 3217086 h 3236297"/>
              <a:gd name="connsiteX5" fmla="*/ 13447 w 12260050"/>
              <a:gd name="connsiteY5" fmla="*/ 1007950 h 3236297"/>
              <a:gd name="connsiteX6" fmla="*/ 8616660 w 12260050"/>
              <a:gd name="connsiteY6" fmla="*/ 0 h 3236297"/>
              <a:gd name="connsiteX0" fmla="*/ 8616660 w 12260050"/>
              <a:gd name="connsiteY0" fmla="*/ 0 h 3217086"/>
              <a:gd name="connsiteX1" fmla="*/ 8624025 w 12260050"/>
              <a:gd name="connsiteY1" fmla="*/ 2793 h 3217086"/>
              <a:gd name="connsiteX2" fmla="*/ 12260050 w 12260050"/>
              <a:gd name="connsiteY2" fmla="*/ 994503 h 3217086"/>
              <a:gd name="connsiteX3" fmla="*/ 11745219 w 12260050"/>
              <a:gd name="connsiteY3" fmla="*/ 2951988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260050"/>
              <a:gd name="connsiteY0" fmla="*/ 0 h 3217086"/>
              <a:gd name="connsiteX1" fmla="*/ 8624025 w 12260050"/>
              <a:gd name="connsiteY1" fmla="*/ 2793 h 3217086"/>
              <a:gd name="connsiteX2" fmla="*/ 12260050 w 12260050"/>
              <a:gd name="connsiteY2" fmla="*/ 994503 h 3217086"/>
              <a:gd name="connsiteX3" fmla="*/ 12183209 w 12260050"/>
              <a:gd name="connsiteY3" fmla="*/ 3213245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198578"/>
              <a:gd name="connsiteY0" fmla="*/ 0 h 3217086"/>
              <a:gd name="connsiteX1" fmla="*/ 8624025 w 12198578"/>
              <a:gd name="connsiteY1" fmla="*/ 2793 h 3217086"/>
              <a:gd name="connsiteX2" fmla="*/ 12198578 w 12198578"/>
              <a:gd name="connsiteY2" fmla="*/ 986819 h 3217086"/>
              <a:gd name="connsiteX3" fmla="*/ 12183209 w 12198578"/>
              <a:gd name="connsiteY3" fmla="*/ 3213245 h 3217086"/>
              <a:gd name="connsiteX4" fmla="*/ 0 w 12198578"/>
              <a:gd name="connsiteY4" fmla="*/ 3217086 h 3217086"/>
              <a:gd name="connsiteX5" fmla="*/ 13447 w 12198578"/>
              <a:gd name="connsiteY5" fmla="*/ 1007950 h 3217086"/>
              <a:gd name="connsiteX6" fmla="*/ 8616660 w 12198578"/>
              <a:gd name="connsiteY6" fmla="*/ 0 h 3217086"/>
              <a:gd name="connsiteX0" fmla="*/ 8616660 w 12198578"/>
              <a:gd name="connsiteY0" fmla="*/ 0 h 3223755"/>
              <a:gd name="connsiteX1" fmla="*/ 8624025 w 12198578"/>
              <a:gd name="connsiteY1" fmla="*/ 2793 h 3223755"/>
              <a:gd name="connsiteX2" fmla="*/ 12198578 w 12198578"/>
              <a:gd name="connsiteY2" fmla="*/ 986819 h 3223755"/>
              <a:gd name="connsiteX3" fmla="*/ 12193720 w 12198578"/>
              <a:gd name="connsiteY3" fmla="*/ 3223755 h 3223755"/>
              <a:gd name="connsiteX4" fmla="*/ 0 w 12198578"/>
              <a:gd name="connsiteY4" fmla="*/ 3217086 h 3223755"/>
              <a:gd name="connsiteX5" fmla="*/ 13447 w 12198578"/>
              <a:gd name="connsiteY5" fmla="*/ 1007950 h 3223755"/>
              <a:gd name="connsiteX6" fmla="*/ 8616660 w 12198578"/>
              <a:gd name="connsiteY6" fmla="*/ 0 h 3223755"/>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57835 w 12242966"/>
              <a:gd name="connsiteY5" fmla="*/ 1007950 h 3225964"/>
              <a:gd name="connsiteX6" fmla="*/ 8661048 w 12242966"/>
              <a:gd name="connsiteY6" fmla="*/ 0 h 3225964"/>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31202 w 12242966"/>
              <a:gd name="connsiteY5" fmla="*/ 999072 h 3225964"/>
              <a:gd name="connsiteX6" fmla="*/ 8661048 w 12242966"/>
              <a:gd name="connsiteY6" fmla="*/ 0 h 3225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2966" h="3225964">
                <a:moveTo>
                  <a:pt x="8661048" y="0"/>
                </a:moveTo>
                <a:lnTo>
                  <a:pt x="8668413" y="2793"/>
                </a:lnTo>
                <a:lnTo>
                  <a:pt x="12242966" y="986819"/>
                </a:lnTo>
                <a:cubicBezTo>
                  <a:pt x="12241347" y="1732464"/>
                  <a:pt x="12239727" y="2478110"/>
                  <a:pt x="12238108" y="3223755"/>
                </a:cubicBezTo>
                <a:lnTo>
                  <a:pt x="0" y="3225964"/>
                </a:lnTo>
                <a:cubicBezTo>
                  <a:pt x="4482" y="2576030"/>
                  <a:pt x="26720" y="1649006"/>
                  <a:pt x="31202" y="999072"/>
                </a:cubicBezTo>
                <a:lnTo>
                  <a:pt x="8661048"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picture containing text&#10;&#10;Description automatically generated">
            <a:extLst>
              <a:ext uri="{FF2B5EF4-FFF2-40B4-BE49-F238E27FC236}">
                <a16:creationId xmlns:a16="http://schemas.microsoft.com/office/drawing/2014/main" id="{F79DFC0D-C14A-0C4D-84A1-CA377E7B386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1999" y="2962179"/>
            <a:ext cx="5334001" cy="1995893"/>
          </a:xfrm>
          <a:prstGeom prst="rect">
            <a:avLst/>
          </a:prstGeom>
        </p:spPr>
      </p:pic>
      <p:sp>
        <p:nvSpPr>
          <p:cNvPr id="7" name="Title 1">
            <a:extLst>
              <a:ext uri="{FF2B5EF4-FFF2-40B4-BE49-F238E27FC236}">
                <a16:creationId xmlns:a16="http://schemas.microsoft.com/office/drawing/2014/main" id="{6D208309-0462-8541-810A-1B44629BDA2B}"/>
              </a:ext>
            </a:extLst>
          </p:cNvPr>
          <p:cNvSpPr>
            <a:spLocks noGrp="1"/>
          </p:cNvSpPr>
          <p:nvPr>
            <p:ph type="ctrTitle" hasCustomPrompt="1"/>
          </p:nvPr>
        </p:nvSpPr>
        <p:spPr>
          <a:xfrm>
            <a:off x="1066800" y="4589904"/>
            <a:ext cx="10058400" cy="1001872"/>
          </a:xfrm>
        </p:spPr>
        <p:txBody>
          <a:bodyPr anchor="b"/>
          <a:lstStyle>
            <a:lvl1pPr algn="l">
              <a:lnSpc>
                <a:spcPct val="80000"/>
              </a:lnSpc>
              <a:defRPr sz="4000" b="1" i="0" spc="0" baseline="0">
                <a:solidFill>
                  <a:schemeClr val="tx2"/>
                </a:solidFill>
                <a:latin typeface="Trebuchet MS" panose="020B0703020202090204" pitchFamily="34" charset="0"/>
              </a:defRPr>
            </a:lvl1pPr>
          </a:lstStyle>
          <a:p>
            <a:r>
              <a:rPr lang="en-US" dirty="0"/>
              <a:t>Click to edit master title style</a:t>
            </a:r>
          </a:p>
        </p:txBody>
      </p:sp>
      <p:sp>
        <p:nvSpPr>
          <p:cNvPr id="8" name="Subtitle 2">
            <a:extLst>
              <a:ext uri="{FF2B5EF4-FFF2-40B4-BE49-F238E27FC236}">
                <a16:creationId xmlns:a16="http://schemas.microsoft.com/office/drawing/2014/main" id="{0028168B-6ACE-9E48-A8FC-7DAB851DA5C4}"/>
              </a:ext>
            </a:extLst>
          </p:cNvPr>
          <p:cNvSpPr>
            <a:spLocks noGrp="1"/>
          </p:cNvSpPr>
          <p:nvPr>
            <p:ph type="subTitle" idx="1" hasCustomPrompt="1"/>
          </p:nvPr>
        </p:nvSpPr>
        <p:spPr>
          <a:xfrm>
            <a:off x="1066800" y="5724557"/>
            <a:ext cx="10058400" cy="463513"/>
          </a:xfrm>
          <a:prstGeom prst="rect">
            <a:avLst/>
          </a:prstGeom>
        </p:spPr>
        <p:txBody>
          <a:bodyPr anchor="t">
            <a:noAutofit/>
          </a:bodyPr>
          <a:lstStyle>
            <a:lvl1pPr marL="0" indent="0" algn="l">
              <a:lnSpc>
                <a:spcPct val="110000"/>
              </a:lnSpc>
              <a:buNone/>
              <a:defRPr sz="1500" b="0" i="0" kern="800" spc="300" baseline="0">
                <a:solidFill>
                  <a:schemeClr val="tx1"/>
                </a:solidFill>
                <a:latin typeface="Trebuchet MS" panose="020B0703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Slide Number Placeholder 5">
            <a:extLst>
              <a:ext uri="{FF2B5EF4-FFF2-40B4-BE49-F238E27FC236}">
                <a16:creationId xmlns:a16="http://schemas.microsoft.com/office/drawing/2014/main" id="{575D77BE-4FAC-F444-91E1-78A48998D11B}"/>
              </a:ext>
            </a:extLst>
          </p:cNvPr>
          <p:cNvSpPr txBox="1">
            <a:spLocks/>
          </p:cNvSpPr>
          <p:nvPr userDrawn="1"/>
        </p:nvSpPr>
        <p:spPr>
          <a:xfrm>
            <a:off x="1015062" y="6400799"/>
            <a:ext cx="11227904"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1" i="0" kern="1200" dirty="0">
                <a:solidFill>
                  <a:schemeClr val="bg2"/>
                </a:solidFill>
                <a:effectLst/>
                <a:latin typeface="+mn-lt"/>
                <a:ea typeface="+mn-ea"/>
                <a:cs typeface="+mn-cs"/>
              </a:rPr>
              <a:t>GILEAD and the GILEAD logo are trademarks of Gilead Sciences, Inc. </a:t>
            </a:r>
            <a:endParaRPr lang="en-US" b="0" i="0" dirty="0">
              <a:latin typeface="Trebuchet MS" panose="020B0703020202090204" pitchFamily="34" charset="0"/>
            </a:endParaRPr>
          </a:p>
        </p:txBody>
      </p:sp>
    </p:spTree>
    <p:extLst>
      <p:ext uri="{BB962C8B-B14F-4D97-AF65-F5344CB8AC3E}">
        <p14:creationId xmlns:p14="http://schemas.microsoft.com/office/powerpoint/2010/main" val="3991005976"/>
      </p:ext>
    </p:extLst>
  </p:cSld>
  <p:clrMapOvr>
    <a:overrideClrMapping bg1="lt1" tx1="dk1" bg2="lt2" tx2="dk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Title Slide-Blue">
    <p:bg>
      <p:bgRef idx="1001">
        <a:schemeClr val="bg1"/>
      </p:bgRef>
    </p:bg>
    <p:spTree>
      <p:nvGrpSpPr>
        <p:cNvPr id="1" name=""/>
        <p:cNvGrpSpPr/>
        <p:nvPr/>
      </p:nvGrpSpPr>
      <p:grpSpPr>
        <a:xfrm>
          <a:off x="0" y="0"/>
          <a:ext cx="0" cy="0"/>
          <a:chOff x="0" y="0"/>
          <a:chExt cx="0" cy="0"/>
        </a:xfrm>
      </p:grpSpPr>
      <p:sp>
        <p:nvSpPr>
          <p:cNvPr id="10" name="Snip Same Side Corner Rectangle 9">
            <a:extLst>
              <a:ext uri="{FF2B5EF4-FFF2-40B4-BE49-F238E27FC236}">
                <a16:creationId xmlns:a16="http://schemas.microsoft.com/office/drawing/2014/main" id="{543CA030-B9BB-F44B-87E8-9D88D615959F}"/>
              </a:ext>
            </a:extLst>
          </p:cNvPr>
          <p:cNvSpPr/>
          <p:nvPr userDrawn="1"/>
        </p:nvSpPr>
        <p:spPr>
          <a:xfrm rot="10800000">
            <a:off x="0" y="0"/>
            <a:ext cx="12242966" cy="3225964"/>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0 w 12246603"/>
              <a:gd name="connsiteY6" fmla="*/ 6897738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40341 w 12246603"/>
              <a:gd name="connsiteY5" fmla="*/ 5001703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26894 w 12246603"/>
              <a:gd name="connsiteY5" fmla="*/ 3293926 h 6897738"/>
              <a:gd name="connsiteX6" fmla="*/ 40341 w 12246603"/>
              <a:gd name="connsiteY6" fmla="*/ 4463820 h 6897738"/>
              <a:gd name="connsiteX7" fmla="*/ 0 w 12246603"/>
              <a:gd name="connsiteY7" fmla="*/ 1182761 h 6897738"/>
              <a:gd name="connsiteX8" fmla="*/ 8603213 w 12246603"/>
              <a:gd name="connsiteY8" fmla="*/ 0 h 6897738"/>
              <a:gd name="connsiteX0" fmla="*/ 8616660 w 12260050"/>
              <a:gd name="connsiteY0" fmla="*/ 0 h 6897738"/>
              <a:gd name="connsiteX1" fmla="*/ 8624025 w 12260050"/>
              <a:gd name="connsiteY1" fmla="*/ 2793 h 6897738"/>
              <a:gd name="connsiteX2" fmla="*/ 12233156 w 12260050"/>
              <a:gd name="connsiteY2" fmla="*/ 1182761 h 6897738"/>
              <a:gd name="connsiteX3" fmla="*/ 12233156 w 12260050"/>
              <a:gd name="connsiteY3" fmla="*/ 6897738 h 6897738"/>
              <a:gd name="connsiteX4" fmla="*/ 12260050 w 12260050"/>
              <a:gd name="connsiteY4" fmla="*/ 4557950 h 6897738"/>
              <a:gd name="connsiteX5" fmla="*/ 40341 w 12260050"/>
              <a:gd name="connsiteY5" fmla="*/ 3293926 h 6897738"/>
              <a:gd name="connsiteX6" fmla="*/ 0 w 12260050"/>
              <a:gd name="connsiteY6" fmla="*/ 3132562 h 6897738"/>
              <a:gd name="connsiteX7" fmla="*/ 13447 w 12260050"/>
              <a:gd name="connsiteY7" fmla="*/ 1182761 h 6897738"/>
              <a:gd name="connsiteX8" fmla="*/ 8616660 w 12260050"/>
              <a:gd name="connsiteY8" fmla="*/ 0 h 6897738"/>
              <a:gd name="connsiteX0" fmla="*/ 8616660 w 12260050"/>
              <a:gd name="connsiteY0" fmla="*/ 0 h 4557950"/>
              <a:gd name="connsiteX1" fmla="*/ 8624025 w 12260050"/>
              <a:gd name="connsiteY1" fmla="*/ 2793 h 4557950"/>
              <a:gd name="connsiteX2" fmla="*/ 12233156 w 12260050"/>
              <a:gd name="connsiteY2" fmla="*/ 1182761 h 4557950"/>
              <a:gd name="connsiteX3" fmla="*/ 12233156 w 12260050"/>
              <a:gd name="connsiteY3" fmla="*/ 3334268 h 4557950"/>
              <a:gd name="connsiteX4" fmla="*/ 12260050 w 12260050"/>
              <a:gd name="connsiteY4" fmla="*/ 4557950 h 4557950"/>
              <a:gd name="connsiteX5" fmla="*/ 40341 w 12260050"/>
              <a:gd name="connsiteY5" fmla="*/ 3293926 h 4557950"/>
              <a:gd name="connsiteX6" fmla="*/ 0 w 12260050"/>
              <a:gd name="connsiteY6" fmla="*/ 3132562 h 4557950"/>
              <a:gd name="connsiteX7" fmla="*/ 13447 w 12260050"/>
              <a:gd name="connsiteY7" fmla="*/ 1182761 h 4557950"/>
              <a:gd name="connsiteX8" fmla="*/ 8616660 w 12260050"/>
              <a:gd name="connsiteY8" fmla="*/ 0 h 4557950"/>
              <a:gd name="connsiteX0" fmla="*/ 8616660 w 12260050"/>
              <a:gd name="connsiteY0" fmla="*/ 0 h 3441844"/>
              <a:gd name="connsiteX1" fmla="*/ 8624025 w 12260050"/>
              <a:gd name="connsiteY1" fmla="*/ 2793 h 3441844"/>
              <a:gd name="connsiteX2" fmla="*/ 12233156 w 12260050"/>
              <a:gd name="connsiteY2" fmla="*/ 1182761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007950 h 3441844"/>
              <a:gd name="connsiteX8" fmla="*/ 8616660 w 12260050"/>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40341 w 12313838"/>
              <a:gd name="connsiteY5" fmla="*/ 3293926 h 3441844"/>
              <a:gd name="connsiteX6" fmla="*/ 0 w 12313838"/>
              <a:gd name="connsiteY6" fmla="*/ 3132562 h 3441844"/>
              <a:gd name="connsiteX7" fmla="*/ 13447 w 12313838"/>
              <a:gd name="connsiteY7" fmla="*/ 1007950 h 3441844"/>
              <a:gd name="connsiteX8" fmla="*/ 8616660 w 12313838"/>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132562 h 3441844"/>
              <a:gd name="connsiteX6" fmla="*/ 13447 w 12313838"/>
              <a:gd name="connsiteY6" fmla="*/ 1007950 h 3441844"/>
              <a:gd name="connsiteX7" fmla="*/ 8616660 w 12313838"/>
              <a:gd name="connsiteY7"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217086 h 3441844"/>
              <a:gd name="connsiteX6" fmla="*/ 13447 w 12313838"/>
              <a:gd name="connsiteY6" fmla="*/ 1007950 h 3441844"/>
              <a:gd name="connsiteX7" fmla="*/ 8616660 w 12313838"/>
              <a:gd name="connsiteY7" fmla="*/ 0 h 3441844"/>
              <a:gd name="connsiteX0" fmla="*/ 8616660 w 12313838"/>
              <a:gd name="connsiteY0" fmla="*/ 0 h 3320821"/>
              <a:gd name="connsiteX1" fmla="*/ 8624025 w 12313838"/>
              <a:gd name="connsiteY1" fmla="*/ 2793 h 3320821"/>
              <a:gd name="connsiteX2" fmla="*/ 12260050 w 12313838"/>
              <a:gd name="connsiteY2" fmla="*/ 994503 h 3320821"/>
              <a:gd name="connsiteX3" fmla="*/ 12313838 w 12313838"/>
              <a:gd name="connsiteY3" fmla="*/ 3320821 h 3320821"/>
              <a:gd name="connsiteX4" fmla="*/ 0 w 12313838"/>
              <a:gd name="connsiteY4" fmla="*/ 3217086 h 3320821"/>
              <a:gd name="connsiteX5" fmla="*/ 13447 w 12313838"/>
              <a:gd name="connsiteY5" fmla="*/ 1007950 h 3320821"/>
              <a:gd name="connsiteX6" fmla="*/ 8616660 w 12313838"/>
              <a:gd name="connsiteY6" fmla="*/ 0 h 3320821"/>
              <a:gd name="connsiteX0" fmla="*/ 8616660 w 12260050"/>
              <a:gd name="connsiteY0" fmla="*/ 0 h 3236297"/>
              <a:gd name="connsiteX1" fmla="*/ 8624025 w 12260050"/>
              <a:gd name="connsiteY1" fmla="*/ 2793 h 3236297"/>
              <a:gd name="connsiteX2" fmla="*/ 12260050 w 12260050"/>
              <a:gd name="connsiteY2" fmla="*/ 994503 h 3236297"/>
              <a:gd name="connsiteX3" fmla="*/ 12190893 w 12260050"/>
              <a:gd name="connsiteY3" fmla="*/ 3236297 h 3236297"/>
              <a:gd name="connsiteX4" fmla="*/ 0 w 12260050"/>
              <a:gd name="connsiteY4" fmla="*/ 3217086 h 3236297"/>
              <a:gd name="connsiteX5" fmla="*/ 13447 w 12260050"/>
              <a:gd name="connsiteY5" fmla="*/ 1007950 h 3236297"/>
              <a:gd name="connsiteX6" fmla="*/ 8616660 w 12260050"/>
              <a:gd name="connsiteY6" fmla="*/ 0 h 3236297"/>
              <a:gd name="connsiteX0" fmla="*/ 8616660 w 12260050"/>
              <a:gd name="connsiteY0" fmla="*/ 0 h 3217086"/>
              <a:gd name="connsiteX1" fmla="*/ 8624025 w 12260050"/>
              <a:gd name="connsiteY1" fmla="*/ 2793 h 3217086"/>
              <a:gd name="connsiteX2" fmla="*/ 12260050 w 12260050"/>
              <a:gd name="connsiteY2" fmla="*/ 994503 h 3217086"/>
              <a:gd name="connsiteX3" fmla="*/ 11745219 w 12260050"/>
              <a:gd name="connsiteY3" fmla="*/ 2951988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260050"/>
              <a:gd name="connsiteY0" fmla="*/ 0 h 3217086"/>
              <a:gd name="connsiteX1" fmla="*/ 8624025 w 12260050"/>
              <a:gd name="connsiteY1" fmla="*/ 2793 h 3217086"/>
              <a:gd name="connsiteX2" fmla="*/ 12260050 w 12260050"/>
              <a:gd name="connsiteY2" fmla="*/ 994503 h 3217086"/>
              <a:gd name="connsiteX3" fmla="*/ 12183209 w 12260050"/>
              <a:gd name="connsiteY3" fmla="*/ 3213245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198578"/>
              <a:gd name="connsiteY0" fmla="*/ 0 h 3217086"/>
              <a:gd name="connsiteX1" fmla="*/ 8624025 w 12198578"/>
              <a:gd name="connsiteY1" fmla="*/ 2793 h 3217086"/>
              <a:gd name="connsiteX2" fmla="*/ 12198578 w 12198578"/>
              <a:gd name="connsiteY2" fmla="*/ 986819 h 3217086"/>
              <a:gd name="connsiteX3" fmla="*/ 12183209 w 12198578"/>
              <a:gd name="connsiteY3" fmla="*/ 3213245 h 3217086"/>
              <a:gd name="connsiteX4" fmla="*/ 0 w 12198578"/>
              <a:gd name="connsiteY4" fmla="*/ 3217086 h 3217086"/>
              <a:gd name="connsiteX5" fmla="*/ 13447 w 12198578"/>
              <a:gd name="connsiteY5" fmla="*/ 1007950 h 3217086"/>
              <a:gd name="connsiteX6" fmla="*/ 8616660 w 12198578"/>
              <a:gd name="connsiteY6" fmla="*/ 0 h 3217086"/>
              <a:gd name="connsiteX0" fmla="*/ 8616660 w 12198578"/>
              <a:gd name="connsiteY0" fmla="*/ 0 h 3223755"/>
              <a:gd name="connsiteX1" fmla="*/ 8624025 w 12198578"/>
              <a:gd name="connsiteY1" fmla="*/ 2793 h 3223755"/>
              <a:gd name="connsiteX2" fmla="*/ 12198578 w 12198578"/>
              <a:gd name="connsiteY2" fmla="*/ 986819 h 3223755"/>
              <a:gd name="connsiteX3" fmla="*/ 12193720 w 12198578"/>
              <a:gd name="connsiteY3" fmla="*/ 3223755 h 3223755"/>
              <a:gd name="connsiteX4" fmla="*/ 0 w 12198578"/>
              <a:gd name="connsiteY4" fmla="*/ 3217086 h 3223755"/>
              <a:gd name="connsiteX5" fmla="*/ 13447 w 12198578"/>
              <a:gd name="connsiteY5" fmla="*/ 1007950 h 3223755"/>
              <a:gd name="connsiteX6" fmla="*/ 8616660 w 12198578"/>
              <a:gd name="connsiteY6" fmla="*/ 0 h 3223755"/>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57835 w 12242966"/>
              <a:gd name="connsiteY5" fmla="*/ 1007950 h 3225964"/>
              <a:gd name="connsiteX6" fmla="*/ 8661048 w 12242966"/>
              <a:gd name="connsiteY6" fmla="*/ 0 h 3225964"/>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31202 w 12242966"/>
              <a:gd name="connsiteY5" fmla="*/ 999072 h 3225964"/>
              <a:gd name="connsiteX6" fmla="*/ 8661048 w 12242966"/>
              <a:gd name="connsiteY6" fmla="*/ 0 h 3225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2966" h="3225964">
                <a:moveTo>
                  <a:pt x="8661048" y="0"/>
                </a:moveTo>
                <a:lnTo>
                  <a:pt x="8668413" y="2793"/>
                </a:lnTo>
                <a:lnTo>
                  <a:pt x="12242966" y="986819"/>
                </a:lnTo>
                <a:cubicBezTo>
                  <a:pt x="12241347" y="1732464"/>
                  <a:pt x="12239727" y="2478110"/>
                  <a:pt x="12238108" y="3223755"/>
                </a:cubicBezTo>
                <a:lnTo>
                  <a:pt x="0" y="3225964"/>
                </a:lnTo>
                <a:cubicBezTo>
                  <a:pt x="4482" y="2576030"/>
                  <a:pt x="26720" y="1649006"/>
                  <a:pt x="31202" y="999072"/>
                </a:cubicBezTo>
                <a:lnTo>
                  <a:pt x="8661048"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198E766B-09F6-1446-AA31-C4C5A450A666}"/>
              </a:ext>
            </a:extLst>
          </p:cNvPr>
          <p:cNvSpPr txBox="1">
            <a:spLocks/>
          </p:cNvSpPr>
          <p:nvPr userDrawn="1"/>
        </p:nvSpPr>
        <p:spPr>
          <a:xfrm>
            <a:off x="1015062" y="6400799"/>
            <a:ext cx="11227904"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1" i="0" kern="1200" dirty="0">
                <a:solidFill>
                  <a:schemeClr val="bg2"/>
                </a:solidFill>
                <a:effectLst/>
                <a:latin typeface="+mn-lt"/>
                <a:ea typeface="+mn-ea"/>
                <a:cs typeface="+mn-cs"/>
              </a:rPr>
              <a:t>GILEAD and the GILEAD logo are trademarks of Gilead Sciences, Inc. </a:t>
            </a:r>
            <a:endParaRPr lang="en-US" b="0" i="0" dirty="0">
              <a:latin typeface="Trebuchet MS" panose="020B0703020202090204" pitchFamily="34" charset="0"/>
            </a:endParaRPr>
          </a:p>
        </p:txBody>
      </p:sp>
      <p:pic>
        <p:nvPicPr>
          <p:cNvPr id="7" name="Picture 6" descr="A picture containing text&#10;&#10;Description automatically generated">
            <a:extLst>
              <a:ext uri="{FF2B5EF4-FFF2-40B4-BE49-F238E27FC236}">
                <a16:creationId xmlns:a16="http://schemas.microsoft.com/office/drawing/2014/main" id="{74EDF864-96D5-2B42-A4ED-FFDADB00D6D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1999" y="2962179"/>
            <a:ext cx="5334001" cy="1995893"/>
          </a:xfrm>
          <a:prstGeom prst="rect">
            <a:avLst/>
          </a:prstGeom>
        </p:spPr>
      </p:pic>
      <p:sp>
        <p:nvSpPr>
          <p:cNvPr id="8" name="Title 1">
            <a:extLst>
              <a:ext uri="{FF2B5EF4-FFF2-40B4-BE49-F238E27FC236}">
                <a16:creationId xmlns:a16="http://schemas.microsoft.com/office/drawing/2014/main" id="{AD17D43D-88B8-7F49-9F24-09DCFB537902}"/>
              </a:ext>
            </a:extLst>
          </p:cNvPr>
          <p:cNvSpPr>
            <a:spLocks noGrp="1"/>
          </p:cNvSpPr>
          <p:nvPr>
            <p:ph type="ctrTitle" hasCustomPrompt="1"/>
          </p:nvPr>
        </p:nvSpPr>
        <p:spPr>
          <a:xfrm>
            <a:off x="1066800" y="4589904"/>
            <a:ext cx="10058400" cy="1001872"/>
          </a:xfrm>
        </p:spPr>
        <p:txBody>
          <a:bodyPr anchor="b"/>
          <a:lstStyle>
            <a:lvl1pPr algn="l">
              <a:lnSpc>
                <a:spcPct val="80000"/>
              </a:lnSpc>
              <a:defRPr sz="4000" b="1" i="0" spc="0" baseline="0">
                <a:solidFill>
                  <a:schemeClr val="tx1"/>
                </a:solidFill>
                <a:latin typeface="Trebuchet MS" panose="020B0703020202090204" pitchFamily="34" charset="0"/>
              </a:defRPr>
            </a:lvl1pPr>
          </a:lstStyle>
          <a:p>
            <a:r>
              <a:rPr lang="en-US" dirty="0"/>
              <a:t>Click to edit master title style</a:t>
            </a:r>
          </a:p>
        </p:txBody>
      </p:sp>
      <p:sp>
        <p:nvSpPr>
          <p:cNvPr id="14" name="Subtitle 2">
            <a:extLst>
              <a:ext uri="{FF2B5EF4-FFF2-40B4-BE49-F238E27FC236}">
                <a16:creationId xmlns:a16="http://schemas.microsoft.com/office/drawing/2014/main" id="{E78C1A97-699A-DD4D-BD1B-C1C01A9E8AEB}"/>
              </a:ext>
            </a:extLst>
          </p:cNvPr>
          <p:cNvSpPr>
            <a:spLocks noGrp="1"/>
          </p:cNvSpPr>
          <p:nvPr>
            <p:ph type="subTitle" idx="1" hasCustomPrompt="1"/>
          </p:nvPr>
        </p:nvSpPr>
        <p:spPr>
          <a:xfrm>
            <a:off x="1066800" y="5724557"/>
            <a:ext cx="10058400" cy="463513"/>
          </a:xfrm>
          <a:prstGeom prst="rect">
            <a:avLst/>
          </a:prstGeom>
        </p:spPr>
        <p:txBody>
          <a:bodyPr anchor="t">
            <a:noAutofit/>
          </a:bodyPr>
          <a:lstStyle>
            <a:lvl1pPr marL="0" indent="0" algn="l">
              <a:lnSpc>
                <a:spcPct val="110000"/>
              </a:lnSpc>
              <a:buNone/>
              <a:defRPr sz="1500" b="0" i="0" kern="800" spc="300" baseline="0">
                <a:solidFill>
                  <a:schemeClr val="tx1"/>
                </a:solidFill>
                <a:latin typeface="Trebuchet MS" panose="020B0703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44950337"/>
      </p:ext>
    </p:extLst>
  </p:cSld>
  <p:clrMapOvr>
    <a:overrideClrMapping bg1="lt1" tx1="dk1" bg2="lt2" tx2="dk2" accent1="accent1" accent2="accent2" accent3="accent3" accent4="accent4" accent5="accent5" accent6="accent6" hlink="hlink" folHlink="folHlink"/>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Title Slide-Add Image">
    <p:bg bwMode="grayWhite">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71CDD-03B6-5447-B8EF-BC2DD2AB7DD2}"/>
              </a:ext>
            </a:extLst>
          </p:cNvPr>
          <p:cNvSpPr>
            <a:spLocks noGrp="1"/>
          </p:cNvSpPr>
          <p:nvPr>
            <p:ph type="ctrTitle" hasCustomPrompt="1"/>
          </p:nvPr>
        </p:nvSpPr>
        <p:spPr>
          <a:xfrm>
            <a:off x="1066800" y="4589904"/>
            <a:ext cx="10058400" cy="1001872"/>
          </a:xfrm>
        </p:spPr>
        <p:txBody>
          <a:bodyPr anchor="b"/>
          <a:lstStyle>
            <a:lvl1pPr algn="l">
              <a:lnSpc>
                <a:spcPct val="80000"/>
              </a:lnSpc>
              <a:defRPr sz="4000" b="1" i="0" spc="0" baseline="0">
                <a:solidFill>
                  <a:schemeClr val="tx2"/>
                </a:solidFill>
                <a:latin typeface="Trebuchet MS" panose="020B070302020209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C3572D1E-ECF6-C04B-874C-31D977FFD310}"/>
              </a:ext>
            </a:extLst>
          </p:cNvPr>
          <p:cNvSpPr>
            <a:spLocks noGrp="1"/>
          </p:cNvSpPr>
          <p:nvPr>
            <p:ph type="subTitle" idx="1" hasCustomPrompt="1"/>
          </p:nvPr>
        </p:nvSpPr>
        <p:spPr>
          <a:xfrm>
            <a:off x="1066800" y="5724557"/>
            <a:ext cx="10058400" cy="463513"/>
          </a:xfrm>
          <a:prstGeom prst="rect">
            <a:avLst/>
          </a:prstGeom>
        </p:spPr>
        <p:txBody>
          <a:bodyPr anchor="t">
            <a:noAutofit/>
          </a:bodyPr>
          <a:lstStyle>
            <a:lvl1pPr marL="0" indent="0" algn="l">
              <a:lnSpc>
                <a:spcPct val="110000"/>
              </a:lnSpc>
              <a:buNone/>
              <a:defRPr sz="1500" b="0" i="0" kern="800" spc="300" baseline="0">
                <a:solidFill>
                  <a:schemeClr val="tx1"/>
                </a:solidFill>
                <a:latin typeface="Trebuchet MS" panose="020B0703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Picture Placeholder 4">
            <a:extLst>
              <a:ext uri="{FF2B5EF4-FFF2-40B4-BE49-F238E27FC236}">
                <a16:creationId xmlns:a16="http://schemas.microsoft.com/office/drawing/2014/main" id="{99589CF8-D81C-414B-8E64-B34223E87508}"/>
              </a:ext>
            </a:extLst>
          </p:cNvPr>
          <p:cNvSpPr>
            <a:spLocks noGrp="1"/>
          </p:cNvSpPr>
          <p:nvPr>
            <p:ph type="pic" sz="quarter" idx="10" hasCustomPrompt="1"/>
          </p:nvPr>
        </p:nvSpPr>
        <p:spPr>
          <a:xfrm>
            <a:off x="-12189" y="-32658"/>
            <a:ext cx="12225688" cy="3222347"/>
          </a:xfrm>
          <a:custGeom>
            <a:avLst/>
            <a:gdLst>
              <a:gd name="connsiteX0" fmla="*/ 0 w 12191998"/>
              <a:gd name="connsiteY0" fmla="*/ 0 h 6858000"/>
              <a:gd name="connsiteX1" fmla="*/ 11048975 w 12191998"/>
              <a:gd name="connsiteY1" fmla="*/ 0 h 6858000"/>
              <a:gd name="connsiteX2" fmla="*/ 12191998 w 12191998"/>
              <a:gd name="connsiteY2" fmla="*/ 1143023 h 6858000"/>
              <a:gd name="connsiteX3" fmla="*/ 12191998 w 12191998"/>
              <a:gd name="connsiteY3" fmla="*/ 6858000 h 6858000"/>
              <a:gd name="connsiteX4" fmla="*/ 0 w 12191998"/>
              <a:gd name="connsiteY4" fmla="*/ 6858000 h 6858000"/>
              <a:gd name="connsiteX5" fmla="*/ 0 w 12191998"/>
              <a:gd name="connsiteY5" fmla="*/ 0 h 6858000"/>
              <a:gd name="connsiteX0" fmla="*/ 0 w 12195023"/>
              <a:gd name="connsiteY0" fmla="*/ 12192 h 6870192"/>
              <a:gd name="connsiteX1" fmla="*/ 12195023 w 12195023"/>
              <a:gd name="connsiteY1" fmla="*/ 0 h 6870192"/>
              <a:gd name="connsiteX2" fmla="*/ 12191998 w 12195023"/>
              <a:gd name="connsiteY2" fmla="*/ 1155215 h 6870192"/>
              <a:gd name="connsiteX3" fmla="*/ 12191998 w 12195023"/>
              <a:gd name="connsiteY3" fmla="*/ 6870192 h 6870192"/>
              <a:gd name="connsiteX4" fmla="*/ 0 w 12195023"/>
              <a:gd name="connsiteY4" fmla="*/ 6870192 h 6870192"/>
              <a:gd name="connsiteX5" fmla="*/ 0 w 12195023"/>
              <a:gd name="connsiteY5" fmla="*/ 12192 h 6870192"/>
              <a:gd name="connsiteX0" fmla="*/ 0 w 12195023"/>
              <a:gd name="connsiteY0" fmla="*/ 12192 h 6870192"/>
              <a:gd name="connsiteX1" fmla="*/ 12195023 w 12195023"/>
              <a:gd name="connsiteY1" fmla="*/ 0 h 6870192"/>
              <a:gd name="connsiteX2" fmla="*/ 12191998 w 12195023"/>
              <a:gd name="connsiteY2" fmla="*/ 1155215 h 6870192"/>
              <a:gd name="connsiteX3" fmla="*/ 5974078 w 12195023"/>
              <a:gd name="connsiteY3" fmla="*/ 6870192 h 6870192"/>
              <a:gd name="connsiteX4" fmla="*/ 0 w 12195023"/>
              <a:gd name="connsiteY4" fmla="*/ 6870192 h 6870192"/>
              <a:gd name="connsiteX5" fmla="*/ 0 w 12195023"/>
              <a:gd name="connsiteY5" fmla="*/ 12192 h 6870192"/>
              <a:gd name="connsiteX0" fmla="*/ 0 w 12204254"/>
              <a:gd name="connsiteY0" fmla="*/ 12192 h 6870192"/>
              <a:gd name="connsiteX1" fmla="*/ 12195023 w 12204254"/>
              <a:gd name="connsiteY1" fmla="*/ 0 h 6870192"/>
              <a:gd name="connsiteX2" fmla="*/ 12204190 w 12204254"/>
              <a:gd name="connsiteY2" fmla="*/ 5702831 h 6870192"/>
              <a:gd name="connsiteX3" fmla="*/ 5974078 w 12204254"/>
              <a:gd name="connsiteY3" fmla="*/ 6870192 h 6870192"/>
              <a:gd name="connsiteX4" fmla="*/ 0 w 12204254"/>
              <a:gd name="connsiteY4" fmla="*/ 6870192 h 6870192"/>
              <a:gd name="connsiteX5" fmla="*/ 0 w 12204254"/>
              <a:gd name="connsiteY5" fmla="*/ 12192 h 6870192"/>
              <a:gd name="connsiteX0" fmla="*/ 0 w 12204254"/>
              <a:gd name="connsiteY0" fmla="*/ 12192 h 6894576"/>
              <a:gd name="connsiteX1" fmla="*/ 12195023 w 12204254"/>
              <a:gd name="connsiteY1" fmla="*/ 0 h 6894576"/>
              <a:gd name="connsiteX2" fmla="*/ 12204190 w 12204254"/>
              <a:gd name="connsiteY2" fmla="*/ 5702831 h 6894576"/>
              <a:gd name="connsiteX3" fmla="*/ 3572254 w 12204254"/>
              <a:gd name="connsiteY3" fmla="*/ 6894576 h 6894576"/>
              <a:gd name="connsiteX4" fmla="*/ 0 w 12204254"/>
              <a:gd name="connsiteY4" fmla="*/ 6870192 h 6894576"/>
              <a:gd name="connsiteX5" fmla="*/ 0 w 12204254"/>
              <a:gd name="connsiteY5" fmla="*/ 12192 h 6894576"/>
              <a:gd name="connsiteX0" fmla="*/ 12192 w 12216446"/>
              <a:gd name="connsiteY0" fmla="*/ 12192 h 6894576"/>
              <a:gd name="connsiteX1" fmla="*/ 12207215 w 12216446"/>
              <a:gd name="connsiteY1" fmla="*/ 0 h 6894576"/>
              <a:gd name="connsiteX2" fmla="*/ 12216382 w 12216446"/>
              <a:gd name="connsiteY2" fmla="*/ 5702831 h 6894576"/>
              <a:gd name="connsiteX3" fmla="*/ 3584446 w 12216446"/>
              <a:gd name="connsiteY3" fmla="*/ 6894576 h 6894576"/>
              <a:gd name="connsiteX4" fmla="*/ 0 w 12216446"/>
              <a:gd name="connsiteY4" fmla="*/ 5724144 h 6894576"/>
              <a:gd name="connsiteX5" fmla="*/ 12192 w 12216446"/>
              <a:gd name="connsiteY5" fmla="*/ 12192 h 6894576"/>
              <a:gd name="connsiteX0" fmla="*/ 2956 w 12216446"/>
              <a:gd name="connsiteY0" fmla="*/ 1647028 h 6894576"/>
              <a:gd name="connsiteX1" fmla="*/ 12207215 w 12216446"/>
              <a:gd name="connsiteY1" fmla="*/ 0 h 6894576"/>
              <a:gd name="connsiteX2" fmla="*/ 12216382 w 12216446"/>
              <a:gd name="connsiteY2" fmla="*/ 5702831 h 6894576"/>
              <a:gd name="connsiteX3" fmla="*/ 3584446 w 12216446"/>
              <a:gd name="connsiteY3" fmla="*/ 6894576 h 6894576"/>
              <a:gd name="connsiteX4" fmla="*/ 0 w 12216446"/>
              <a:gd name="connsiteY4" fmla="*/ 5724144 h 6894576"/>
              <a:gd name="connsiteX5" fmla="*/ 2956 w 12216446"/>
              <a:gd name="connsiteY5" fmla="*/ 1647028 h 6894576"/>
              <a:gd name="connsiteX0" fmla="*/ 2956 w 12216681"/>
              <a:gd name="connsiteY0" fmla="*/ 0 h 5247548"/>
              <a:gd name="connsiteX1" fmla="*/ 12216452 w 12216681"/>
              <a:gd name="connsiteY1" fmla="*/ 52463 h 5247548"/>
              <a:gd name="connsiteX2" fmla="*/ 12216382 w 12216681"/>
              <a:gd name="connsiteY2" fmla="*/ 4055803 h 5247548"/>
              <a:gd name="connsiteX3" fmla="*/ 3584446 w 12216681"/>
              <a:gd name="connsiteY3" fmla="*/ 5247548 h 5247548"/>
              <a:gd name="connsiteX4" fmla="*/ 0 w 12216681"/>
              <a:gd name="connsiteY4" fmla="*/ 4077116 h 5247548"/>
              <a:gd name="connsiteX5" fmla="*/ 2956 w 12216681"/>
              <a:gd name="connsiteY5" fmla="*/ 0 h 5247548"/>
              <a:gd name="connsiteX0" fmla="*/ 2956 w 12216681"/>
              <a:gd name="connsiteY0" fmla="*/ 0 h 5201367"/>
              <a:gd name="connsiteX1" fmla="*/ 12216452 w 12216681"/>
              <a:gd name="connsiteY1" fmla="*/ 6282 h 5201367"/>
              <a:gd name="connsiteX2" fmla="*/ 12216382 w 12216681"/>
              <a:gd name="connsiteY2" fmla="*/ 4009622 h 5201367"/>
              <a:gd name="connsiteX3" fmla="*/ 3584446 w 12216681"/>
              <a:gd name="connsiteY3" fmla="*/ 5201367 h 5201367"/>
              <a:gd name="connsiteX4" fmla="*/ 0 w 12216681"/>
              <a:gd name="connsiteY4" fmla="*/ 4030935 h 5201367"/>
              <a:gd name="connsiteX5" fmla="*/ 2956 w 12216681"/>
              <a:gd name="connsiteY5" fmla="*/ 0 h 5201367"/>
              <a:gd name="connsiteX0" fmla="*/ 2956 w 12216681"/>
              <a:gd name="connsiteY0" fmla="*/ 1379172 h 5195085"/>
              <a:gd name="connsiteX1" fmla="*/ 12216452 w 12216681"/>
              <a:gd name="connsiteY1" fmla="*/ 0 h 5195085"/>
              <a:gd name="connsiteX2" fmla="*/ 12216382 w 12216681"/>
              <a:gd name="connsiteY2" fmla="*/ 4003340 h 5195085"/>
              <a:gd name="connsiteX3" fmla="*/ 3584446 w 12216681"/>
              <a:gd name="connsiteY3" fmla="*/ 5195085 h 5195085"/>
              <a:gd name="connsiteX4" fmla="*/ 0 w 12216681"/>
              <a:gd name="connsiteY4" fmla="*/ 4024653 h 5195085"/>
              <a:gd name="connsiteX5" fmla="*/ 2956 w 12216681"/>
              <a:gd name="connsiteY5" fmla="*/ 1379172 h 5195085"/>
              <a:gd name="connsiteX0" fmla="*/ 2956 w 12225688"/>
              <a:gd name="connsiteY0" fmla="*/ 67609 h 3883522"/>
              <a:gd name="connsiteX1" fmla="*/ 12225688 w 12225688"/>
              <a:gd name="connsiteY1" fmla="*/ 0 h 3883522"/>
              <a:gd name="connsiteX2" fmla="*/ 12216382 w 12225688"/>
              <a:gd name="connsiteY2" fmla="*/ 2691777 h 3883522"/>
              <a:gd name="connsiteX3" fmla="*/ 3584446 w 12225688"/>
              <a:gd name="connsiteY3" fmla="*/ 3883522 h 3883522"/>
              <a:gd name="connsiteX4" fmla="*/ 0 w 12225688"/>
              <a:gd name="connsiteY4" fmla="*/ 2713090 h 3883522"/>
              <a:gd name="connsiteX5" fmla="*/ 2956 w 12225688"/>
              <a:gd name="connsiteY5" fmla="*/ 67609 h 3883522"/>
              <a:gd name="connsiteX0" fmla="*/ 2956 w 12225688"/>
              <a:gd name="connsiteY0" fmla="*/ 0 h 3899040"/>
              <a:gd name="connsiteX1" fmla="*/ 12225688 w 12225688"/>
              <a:gd name="connsiteY1" fmla="*/ 15518 h 3899040"/>
              <a:gd name="connsiteX2" fmla="*/ 12216382 w 12225688"/>
              <a:gd name="connsiteY2" fmla="*/ 2707295 h 3899040"/>
              <a:gd name="connsiteX3" fmla="*/ 3584446 w 12225688"/>
              <a:gd name="connsiteY3" fmla="*/ 3899040 h 3899040"/>
              <a:gd name="connsiteX4" fmla="*/ 0 w 12225688"/>
              <a:gd name="connsiteY4" fmla="*/ 2728608 h 3899040"/>
              <a:gd name="connsiteX5" fmla="*/ 2956 w 12225688"/>
              <a:gd name="connsiteY5" fmla="*/ 0 h 389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25688" h="3899040">
                <a:moveTo>
                  <a:pt x="2956" y="0"/>
                </a:moveTo>
                <a:lnTo>
                  <a:pt x="12225688" y="15518"/>
                </a:lnTo>
                <a:cubicBezTo>
                  <a:pt x="12224680" y="400590"/>
                  <a:pt x="12217390" y="2322223"/>
                  <a:pt x="12216382" y="2707295"/>
                </a:cubicBezTo>
                <a:lnTo>
                  <a:pt x="3584446" y="3899040"/>
                </a:lnTo>
                <a:lnTo>
                  <a:pt x="0" y="2728608"/>
                </a:lnTo>
                <a:cubicBezTo>
                  <a:pt x="985" y="1369569"/>
                  <a:pt x="1971" y="1359039"/>
                  <a:pt x="2956" y="0"/>
                </a:cubicBezTo>
                <a:close/>
              </a:path>
            </a:pathLst>
          </a:custGeom>
        </p:spPr>
        <p:txBody>
          <a:bodyPr anchor="ctr"/>
          <a:lstStyle>
            <a:lvl1pPr marL="0" indent="0" algn="ctr">
              <a:buNone/>
              <a:defRPr/>
            </a:lvl1pPr>
          </a:lstStyle>
          <a:p>
            <a:r>
              <a:rPr lang="en-US" dirty="0"/>
              <a:t>Insert photo by clicking on the image icon</a:t>
            </a:r>
          </a:p>
        </p:txBody>
      </p:sp>
      <p:pic>
        <p:nvPicPr>
          <p:cNvPr id="8" name="Picture 7" descr="A picture containing text&#10;&#10;Description automatically generated">
            <a:extLst>
              <a:ext uri="{FF2B5EF4-FFF2-40B4-BE49-F238E27FC236}">
                <a16:creationId xmlns:a16="http://schemas.microsoft.com/office/drawing/2014/main" id="{EFF33FB4-592B-EA42-8817-C852A19F15B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1999" y="2962179"/>
            <a:ext cx="5334001" cy="1995893"/>
          </a:xfrm>
          <a:prstGeom prst="rect">
            <a:avLst/>
          </a:prstGeom>
        </p:spPr>
      </p:pic>
      <p:sp>
        <p:nvSpPr>
          <p:cNvPr id="10" name="Slide Number Placeholder 5">
            <a:extLst>
              <a:ext uri="{FF2B5EF4-FFF2-40B4-BE49-F238E27FC236}">
                <a16:creationId xmlns:a16="http://schemas.microsoft.com/office/drawing/2014/main" id="{521552D7-E3DD-DF40-BA70-38D5F26ECD94}"/>
              </a:ext>
            </a:extLst>
          </p:cNvPr>
          <p:cNvSpPr txBox="1">
            <a:spLocks/>
          </p:cNvSpPr>
          <p:nvPr userDrawn="1"/>
        </p:nvSpPr>
        <p:spPr>
          <a:xfrm>
            <a:off x="1015062" y="6400799"/>
            <a:ext cx="11227904"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1" i="0" kern="1200" dirty="0">
                <a:solidFill>
                  <a:schemeClr val="bg2"/>
                </a:solidFill>
                <a:effectLst/>
                <a:latin typeface="+mn-lt"/>
                <a:ea typeface="+mn-ea"/>
                <a:cs typeface="+mn-cs"/>
              </a:rPr>
              <a:t>GILEAD and the GILEAD logo are trademarks of Gilead Sciences, Inc. </a:t>
            </a:r>
            <a:endParaRPr lang="en-US" b="0" i="0" dirty="0">
              <a:latin typeface="Trebuchet MS" panose="020B0703020202090204" pitchFamily="34" charset="0"/>
            </a:endParaRPr>
          </a:p>
        </p:txBody>
      </p:sp>
    </p:spTree>
    <p:extLst>
      <p:ext uri="{BB962C8B-B14F-4D97-AF65-F5344CB8AC3E}">
        <p14:creationId xmlns:p14="http://schemas.microsoft.com/office/powerpoint/2010/main" val="710788469"/>
      </p:ext>
    </p:extLst>
  </p:cSld>
  <p:clrMapOvr>
    <a:overrideClrMapping bg1="lt1" tx1="dk1" bg2="lt2" tx2="dk2" accent1="accent1" accent2="accent2" accent3="accent3" accent4="accent4" accent5="accent5" accent6="accent6" hlink="hlink" folHlink="folHlink"/>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Agenda/List Blue">
    <p:spTree>
      <p:nvGrpSpPr>
        <p:cNvPr id="1" name=""/>
        <p:cNvGrpSpPr/>
        <p:nvPr/>
      </p:nvGrpSpPr>
      <p:grpSpPr>
        <a:xfrm>
          <a:off x="0" y="0"/>
          <a:ext cx="0" cy="0"/>
          <a:chOff x="0" y="0"/>
          <a:chExt cx="0" cy="0"/>
        </a:xfrm>
      </p:grpSpPr>
      <p:sp>
        <p:nvSpPr>
          <p:cNvPr id="8" name="Pentagon 8">
            <a:extLst>
              <a:ext uri="{FF2B5EF4-FFF2-40B4-BE49-F238E27FC236}">
                <a16:creationId xmlns:a16="http://schemas.microsoft.com/office/drawing/2014/main" id="{CE70175B-DE62-A347-AC2C-989EFCA60D04}"/>
              </a:ext>
            </a:extLst>
          </p:cNvPr>
          <p:cNvSpPr>
            <a:spLocks noChangeAspect="1"/>
          </p:cNvSpPr>
          <p:nvPr userDrawn="1"/>
        </p:nvSpPr>
        <p:spPr bwMode="white">
          <a:xfrm>
            <a:off x="-34400" y="-24384"/>
            <a:ext cx="4641372" cy="6897928"/>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 name="connsiteX0" fmla="*/ 2060448 w 6336060"/>
              <a:gd name="connsiteY0" fmla="*/ 134112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2060448 w 6336060"/>
              <a:gd name="connsiteY5" fmla="*/ 134112 h 6885736"/>
              <a:gd name="connsiteX0" fmla="*/ 1694688 w 6336060"/>
              <a:gd name="connsiteY0" fmla="*/ 0 h 6897928"/>
              <a:gd name="connsiteX1" fmla="*/ 5622382 w 6336060"/>
              <a:gd name="connsiteY1" fmla="*/ 12192 h 6897928"/>
              <a:gd name="connsiteX2" fmla="*/ 6336060 w 6336060"/>
              <a:gd name="connsiteY2" fmla="*/ 2101748 h 6897928"/>
              <a:gd name="connsiteX3" fmla="*/ 5622382 w 6336060"/>
              <a:gd name="connsiteY3" fmla="*/ 6897928 h 6897928"/>
              <a:gd name="connsiteX4" fmla="*/ 0 w 6336060"/>
              <a:gd name="connsiteY4" fmla="*/ 6897928 h 6897928"/>
              <a:gd name="connsiteX5" fmla="*/ 1694688 w 6336060"/>
              <a:gd name="connsiteY5" fmla="*/ 0 h 6897928"/>
              <a:gd name="connsiteX0" fmla="*/ 0 w 4641372"/>
              <a:gd name="connsiteY0" fmla="*/ 0 h 6897928"/>
              <a:gd name="connsiteX1" fmla="*/ 3927694 w 4641372"/>
              <a:gd name="connsiteY1" fmla="*/ 12192 h 6897928"/>
              <a:gd name="connsiteX2" fmla="*/ 4641372 w 4641372"/>
              <a:gd name="connsiteY2" fmla="*/ 2101748 h 6897928"/>
              <a:gd name="connsiteX3" fmla="*/ 3927694 w 4641372"/>
              <a:gd name="connsiteY3" fmla="*/ 6897928 h 6897928"/>
              <a:gd name="connsiteX4" fmla="*/ 12192 w 4641372"/>
              <a:gd name="connsiteY4" fmla="*/ 6897928 h 6897928"/>
              <a:gd name="connsiteX5" fmla="*/ 0 w 4641372"/>
              <a:gd name="connsiteY5" fmla="*/ 0 h 689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1372" h="6897928">
                <a:moveTo>
                  <a:pt x="0" y="0"/>
                </a:moveTo>
                <a:lnTo>
                  <a:pt x="3927694" y="12192"/>
                </a:lnTo>
                <a:lnTo>
                  <a:pt x="4641372" y="2101748"/>
                </a:lnTo>
                <a:lnTo>
                  <a:pt x="3927694" y="6897928"/>
                </a:lnTo>
                <a:lnTo>
                  <a:pt x="12192" y="689792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3397294" cy="4351338"/>
          </a:xfrm>
          <a:prstGeom prst="rect">
            <a:avLst/>
          </a:prstGeom>
        </p:spPr>
        <p:txBody>
          <a:bodyPr anchor="ctr">
            <a:noAutofit/>
          </a:bodyPr>
          <a:lstStyle>
            <a:lvl1pPr marL="0" indent="0" algn="l">
              <a:lnSpc>
                <a:spcPct val="80000"/>
              </a:lnSpc>
              <a:buNone/>
              <a:defRPr sz="4000" b="1" i="0" spc="300">
                <a:solidFill>
                  <a:schemeClr val="bg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sp>
        <p:nvSpPr>
          <p:cNvPr id="4" name="Text Placeholder 3">
            <a:extLst>
              <a:ext uri="{FF2B5EF4-FFF2-40B4-BE49-F238E27FC236}">
                <a16:creationId xmlns:a16="http://schemas.microsoft.com/office/drawing/2014/main" id="{9A98B483-34A7-2249-A3C4-7DDD6074A162}"/>
              </a:ext>
            </a:extLst>
          </p:cNvPr>
          <p:cNvSpPr>
            <a:spLocks noGrp="1"/>
          </p:cNvSpPr>
          <p:nvPr>
            <p:ph type="body" sz="quarter" idx="10"/>
          </p:nvPr>
        </p:nvSpPr>
        <p:spPr>
          <a:xfrm>
            <a:off x="5337109" y="292100"/>
            <a:ext cx="6612003" cy="5654675"/>
          </a:xfrm>
          <a:prstGeom prst="rect">
            <a:avLst/>
          </a:prstGeom>
        </p:spPr>
        <p:txBody>
          <a:bodyPr anchor="ctr">
            <a:noAutofit/>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A picture containing text&#10;&#10;Description automatically generated">
            <a:extLst>
              <a:ext uri="{FF2B5EF4-FFF2-40B4-BE49-F238E27FC236}">
                <a16:creationId xmlns:a16="http://schemas.microsoft.com/office/drawing/2014/main" id="{BE5DCA31-1BBA-5C47-AED6-24579BD463B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295322633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Agenda/List Red">
    <p:spTree>
      <p:nvGrpSpPr>
        <p:cNvPr id="1" name=""/>
        <p:cNvGrpSpPr/>
        <p:nvPr/>
      </p:nvGrpSpPr>
      <p:grpSpPr>
        <a:xfrm>
          <a:off x="0" y="0"/>
          <a:ext cx="0" cy="0"/>
          <a:chOff x="0" y="0"/>
          <a:chExt cx="0" cy="0"/>
        </a:xfrm>
      </p:grpSpPr>
      <p:sp>
        <p:nvSpPr>
          <p:cNvPr id="8" name="Pentagon 8">
            <a:extLst>
              <a:ext uri="{FF2B5EF4-FFF2-40B4-BE49-F238E27FC236}">
                <a16:creationId xmlns:a16="http://schemas.microsoft.com/office/drawing/2014/main" id="{CE70175B-DE62-A347-AC2C-989EFCA60D04}"/>
              </a:ext>
            </a:extLst>
          </p:cNvPr>
          <p:cNvSpPr>
            <a:spLocks noChangeAspect="1"/>
          </p:cNvSpPr>
          <p:nvPr userDrawn="1"/>
        </p:nvSpPr>
        <p:spPr bwMode="white">
          <a:xfrm>
            <a:off x="-34400" y="-24384"/>
            <a:ext cx="4641372" cy="6897928"/>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 name="connsiteX0" fmla="*/ 2060448 w 6336060"/>
              <a:gd name="connsiteY0" fmla="*/ 134112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2060448 w 6336060"/>
              <a:gd name="connsiteY5" fmla="*/ 134112 h 6885736"/>
              <a:gd name="connsiteX0" fmla="*/ 1694688 w 6336060"/>
              <a:gd name="connsiteY0" fmla="*/ 0 h 6897928"/>
              <a:gd name="connsiteX1" fmla="*/ 5622382 w 6336060"/>
              <a:gd name="connsiteY1" fmla="*/ 12192 h 6897928"/>
              <a:gd name="connsiteX2" fmla="*/ 6336060 w 6336060"/>
              <a:gd name="connsiteY2" fmla="*/ 2101748 h 6897928"/>
              <a:gd name="connsiteX3" fmla="*/ 5622382 w 6336060"/>
              <a:gd name="connsiteY3" fmla="*/ 6897928 h 6897928"/>
              <a:gd name="connsiteX4" fmla="*/ 0 w 6336060"/>
              <a:gd name="connsiteY4" fmla="*/ 6897928 h 6897928"/>
              <a:gd name="connsiteX5" fmla="*/ 1694688 w 6336060"/>
              <a:gd name="connsiteY5" fmla="*/ 0 h 6897928"/>
              <a:gd name="connsiteX0" fmla="*/ 0 w 4641372"/>
              <a:gd name="connsiteY0" fmla="*/ 0 h 6897928"/>
              <a:gd name="connsiteX1" fmla="*/ 3927694 w 4641372"/>
              <a:gd name="connsiteY1" fmla="*/ 12192 h 6897928"/>
              <a:gd name="connsiteX2" fmla="*/ 4641372 w 4641372"/>
              <a:gd name="connsiteY2" fmla="*/ 2101748 h 6897928"/>
              <a:gd name="connsiteX3" fmla="*/ 3927694 w 4641372"/>
              <a:gd name="connsiteY3" fmla="*/ 6897928 h 6897928"/>
              <a:gd name="connsiteX4" fmla="*/ 12192 w 4641372"/>
              <a:gd name="connsiteY4" fmla="*/ 6897928 h 6897928"/>
              <a:gd name="connsiteX5" fmla="*/ 0 w 4641372"/>
              <a:gd name="connsiteY5" fmla="*/ 0 h 689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1372" h="6897928">
                <a:moveTo>
                  <a:pt x="0" y="0"/>
                </a:moveTo>
                <a:lnTo>
                  <a:pt x="3927694" y="12192"/>
                </a:lnTo>
                <a:lnTo>
                  <a:pt x="4641372" y="2101748"/>
                </a:lnTo>
                <a:lnTo>
                  <a:pt x="3927694" y="6897928"/>
                </a:lnTo>
                <a:lnTo>
                  <a:pt x="12192" y="6897928"/>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3397294" cy="4351338"/>
          </a:xfrm>
          <a:prstGeom prst="rect">
            <a:avLst/>
          </a:prstGeom>
        </p:spPr>
        <p:txBody>
          <a:bodyPr anchor="ctr">
            <a:noAutofit/>
          </a:bodyPr>
          <a:lstStyle>
            <a:lvl1pPr marL="0" indent="0" algn="l">
              <a:lnSpc>
                <a:spcPct val="80000"/>
              </a:lnSpc>
              <a:buNone/>
              <a:defRPr sz="4000" b="1" i="0" spc="300">
                <a:solidFill>
                  <a:schemeClr val="bg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sp>
        <p:nvSpPr>
          <p:cNvPr id="4" name="Text Placeholder 3">
            <a:extLst>
              <a:ext uri="{FF2B5EF4-FFF2-40B4-BE49-F238E27FC236}">
                <a16:creationId xmlns:a16="http://schemas.microsoft.com/office/drawing/2014/main" id="{9A98B483-34A7-2249-A3C4-7DDD6074A162}"/>
              </a:ext>
            </a:extLst>
          </p:cNvPr>
          <p:cNvSpPr>
            <a:spLocks noGrp="1"/>
          </p:cNvSpPr>
          <p:nvPr>
            <p:ph type="body" sz="quarter" idx="10"/>
          </p:nvPr>
        </p:nvSpPr>
        <p:spPr>
          <a:xfrm>
            <a:off x="5337109" y="292100"/>
            <a:ext cx="6612003" cy="5654675"/>
          </a:xfrm>
          <a:prstGeom prst="rect">
            <a:avLst/>
          </a:prstGeom>
        </p:spPr>
        <p:txBody>
          <a:bodyPr anchor="ctr">
            <a:noAutofit/>
          </a:bodyPr>
          <a:lstStyle>
            <a:lvl1pPr>
              <a:defRPr sz="2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descr="A picture containing text&#10;&#10;Description automatically generated">
            <a:extLst>
              <a:ext uri="{FF2B5EF4-FFF2-40B4-BE49-F238E27FC236}">
                <a16:creationId xmlns:a16="http://schemas.microsoft.com/office/drawing/2014/main" id="{A5AFEAA1-B272-E545-BA56-83983BF4F44A}"/>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304048014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Key Point-Blue BG">
    <p:spTree>
      <p:nvGrpSpPr>
        <p:cNvPr id="1" name=""/>
        <p:cNvGrpSpPr/>
        <p:nvPr/>
      </p:nvGrpSpPr>
      <p:grpSpPr>
        <a:xfrm>
          <a:off x="0" y="0"/>
          <a:ext cx="0" cy="0"/>
          <a:chOff x="0" y="0"/>
          <a:chExt cx="0" cy="0"/>
        </a:xfrm>
      </p:grpSpPr>
      <p:sp>
        <p:nvSpPr>
          <p:cNvPr id="11" name="Snip Same Side Corner Rectangle 9">
            <a:extLst>
              <a:ext uri="{FF2B5EF4-FFF2-40B4-BE49-F238E27FC236}">
                <a16:creationId xmlns:a16="http://schemas.microsoft.com/office/drawing/2014/main" id="{24A32D0D-3DF4-DD47-B14E-3B204C1AA9C2}"/>
              </a:ext>
            </a:extLst>
          </p:cNvPr>
          <p:cNvSpPr/>
          <p:nvPr userDrawn="1"/>
        </p:nvSpPr>
        <p:spPr>
          <a:xfrm rot="10800000">
            <a:off x="-9237" y="-31472"/>
            <a:ext cx="12219709" cy="6897738"/>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19709" h="6897738">
                <a:moveTo>
                  <a:pt x="8603213" y="0"/>
                </a:moveTo>
                <a:lnTo>
                  <a:pt x="8610578" y="2793"/>
                </a:lnTo>
                <a:lnTo>
                  <a:pt x="12219709" y="1182761"/>
                </a:lnTo>
                <a:lnTo>
                  <a:pt x="12219709" y="6897738"/>
                </a:lnTo>
                <a:lnTo>
                  <a:pt x="12219709" y="6897738"/>
                </a:lnTo>
                <a:lnTo>
                  <a:pt x="0" y="6897738"/>
                </a:lnTo>
                <a:lnTo>
                  <a:pt x="0" y="6897738"/>
                </a:lnTo>
                <a:lnTo>
                  <a:pt x="0" y="1182761"/>
                </a:lnTo>
                <a:lnTo>
                  <a:pt x="8603213"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bg1"/>
                </a:solidFill>
                <a:latin typeface="Trebuchet MS" panose="020B0703020202090204" pitchFamily="34" charset="0"/>
              </a:defRPr>
            </a:lvl1pPr>
          </a:lstStyle>
          <a:p>
            <a:r>
              <a:rPr lang="en-US" dirty="0"/>
              <a:t>Click to edit master title style</a:t>
            </a:r>
          </a:p>
        </p:txBody>
      </p:sp>
      <p:pic>
        <p:nvPicPr>
          <p:cNvPr id="6" name="Picture 5" descr="A picture containing text&#10;&#10;Description automatically generated">
            <a:extLst>
              <a:ext uri="{FF2B5EF4-FFF2-40B4-BE49-F238E27FC236}">
                <a16:creationId xmlns:a16="http://schemas.microsoft.com/office/drawing/2014/main" id="{3CE310BB-EC76-0A4F-82B7-208CE74EB5C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98514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ey Point - Pictur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FCF386F-4435-1E40-A8ED-AFFEAC3031C6}"/>
              </a:ext>
            </a:extLst>
          </p:cNvPr>
          <p:cNvSpPr>
            <a:spLocks noGrp="1"/>
          </p:cNvSpPr>
          <p:nvPr>
            <p:ph type="pic" sz="quarter" idx="13"/>
          </p:nvPr>
        </p:nvSpPr>
        <p:spPr>
          <a:xfrm>
            <a:off x="0" y="0"/>
            <a:ext cx="12192000" cy="6858000"/>
          </a:xfrm>
        </p:spPr>
        <p:txBody>
          <a:bodyPr/>
          <a:lstStyle>
            <a:lvl1pPr>
              <a:defRPr>
                <a:latin typeface="+mj-lt"/>
              </a:defRPr>
            </a:lvl1pPr>
          </a:lstStyle>
          <a:p>
            <a:endParaRPr lang="en-US"/>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8200" y="3932482"/>
            <a:ext cx="10515600" cy="1895109"/>
          </a:xfrm>
          <a:ln w="3175">
            <a:noFill/>
          </a:ln>
        </p:spPr>
        <p:txBody>
          <a:bodyPr anchor="ctr"/>
          <a:lstStyle>
            <a:lvl1pPr algn="l">
              <a:lnSpc>
                <a:spcPct val="80000"/>
              </a:lnSpc>
              <a:defRPr sz="5500" b="1" i="0" spc="300">
                <a:solidFill>
                  <a:schemeClr val="bg1"/>
                </a:solidFill>
                <a:effectLst>
                  <a:outerShdw blurRad="127000" dist="38100" dir="5400000" algn="t" rotWithShape="0">
                    <a:prstClr val="black"/>
                  </a:outerShdw>
                </a:effectLst>
                <a:latin typeface="+mj-lt"/>
              </a:defRPr>
            </a:lvl1pPr>
          </a:lstStyle>
          <a:p>
            <a:r>
              <a:rPr lang="en-US"/>
              <a:t>Click to edit master title style</a:t>
            </a:r>
          </a:p>
        </p:txBody>
      </p:sp>
      <p:pic>
        <p:nvPicPr>
          <p:cNvPr id="7" name="Picture 6">
            <a:extLst>
              <a:ext uri="{FF2B5EF4-FFF2-40B4-BE49-F238E27FC236}">
                <a16:creationId xmlns:a16="http://schemas.microsoft.com/office/drawing/2014/main" id="{833D4413-B16E-B048-AA99-4B9BAA9B49B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84591" y="6415616"/>
            <a:ext cx="196394" cy="261858"/>
          </a:xfrm>
          <a:prstGeom prst="rect">
            <a:avLst/>
          </a:prstGeom>
        </p:spPr>
      </p:pic>
    </p:spTree>
    <p:extLst>
      <p:ext uri="{BB962C8B-B14F-4D97-AF65-F5344CB8AC3E}">
        <p14:creationId xmlns:p14="http://schemas.microsoft.com/office/powerpoint/2010/main" val="18688786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Key Point-Red BG">
    <p:spTree>
      <p:nvGrpSpPr>
        <p:cNvPr id="1" name=""/>
        <p:cNvGrpSpPr/>
        <p:nvPr/>
      </p:nvGrpSpPr>
      <p:grpSpPr>
        <a:xfrm>
          <a:off x="0" y="0"/>
          <a:ext cx="0" cy="0"/>
          <a:chOff x="0" y="0"/>
          <a:chExt cx="0" cy="0"/>
        </a:xfrm>
      </p:grpSpPr>
      <p:sp>
        <p:nvSpPr>
          <p:cNvPr id="11" name="Snip Same Side Corner Rectangle 9">
            <a:extLst>
              <a:ext uri="{FF2B5EF4-FFF2-40B4-BE49-F238E27FC236}">
                <a16:creationId xmlns:a16="http://schemas.microsoft.com/office/drawing/2014/main" id="{24A32D0D-3DF4-DD47-B14E-3B204C1AA9C2}"/>
              </a:ext>
            </a:extLst>
          </p:cNvPr>
          <p:cNvSpPr/>
          <p:nvPr userDrawn="1"/>
        </p:nvSpPr>
        <p:spPr>
          <a:xfrm rot="10800000">
            <a:off x="-13855" y="-19869"/>
            <a:ext cx="12219709" cy="6897738"/>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19709" h="6897738">
                <a:moveTo>
                  <a:pt x="8603213" y="0"/>
                </a:moveTo>
                <a:lnTo>
                  <a:pt x="8610578" y="2793"/>
                </a:lnTo>
                <a:lnTo>
                  <a:pt x="12219709" y="1182761"/>
                </a:lnTo>
                <a:lnTo>
                  <a:pt x="12219709" y="6897738"/>
                </a:lnTo>
                <a:lnTo>
                  <a:pt x="12219709" y="6897738"/>
                </a:lnTo>
                <a:lnTo>
                  <a:pt x="0" y="6897738"/>
                </a:lnTo>
                <a:lnTo>
                  <a:pt x="0" y="6897738"/>
                </a:lnTo>
                <a:lnTo>
                  <a:pt x="0" y="1182761"/>
                </a:lnTo>
                <a:lnTo>
                  <a:pt x="8603213"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bg1"/>
                </a:solidFill>
                <a:latin typeface="Trebuchet MS" panose="020B0703020202090204" pitchFamily="34" charset="0"/>
              </a:defRPr>
            </a:lvl1pPr>
          </a:lstStyle>
          <a:p>
            <a:r>
              <a:rPr lang="en-US" dirty="0"/>
              <a:t>Click to edit master title style</a:t>
            </a:r>
          </a:p>
        </p:txBody>
      </p:sp>
      <p:pic>
        <p:nvPicPr>
          <p:cNvPr id="6" name="Picture 5" descr="A picture containing text&#10;&#10;Description automatically generated">
            <a:extLst>
              <a:ext uri="{FF2B5EF4-FFF2-40B4-BE49-F238E27FC236}">
                <a16:creationId xmlns:a16="http://schemas.microsoft.com/office/drawing/2014/main" id="{C482021D-608E-5E46-B147-05832E43AE4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389722517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Key Point-R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tx2"/>
                </a:solidFill>
                <a:latin typeface="Trebuchet MS" panose="020B070302020209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877699E1-1B62-794A-94A6-68D1CF83160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pic>
        <p:nvPicPr>
          <p:cNvPr id="5" name="Picture 4" descr="A picture containing text&#10;&#10;Description automatically generated">
            <a:extLst>
              <a:ext uri="{FF2B5EF4-FFF2-40B4-BE49-F238E27FC236}">
                <a16:creationId xmlns:a16="http://schemas.microsoft.com/office/drawing/2014/main" id="{1A11D974-5129-7B42-9397-65A5982E58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348229662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Key Point-Blu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accent1"/>
                </a:solidFill>
                <a:latin typeface="Trebuchet MS" panose="020B070302020209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877699E1-1B62-794A-94A6-68D1CF83160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pic>
        <p:nvPicPr>
          <p:cNvPr id="5" name="Picture 4" descr="A picture containing text&#10;&#10;Description automatically generated">
            <a:extLst>
              <a:ext uri="{FF2B5EF4-FFF2-40B4-BE49-F238E27FC236}">
                <a16:creationId xmlns:a16="http://schemas.microsoft.com/office/drawing/2014/main" id="{0EB9C91B-632E-3243-B878-5265BEF6949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365072611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1-Divider Blue Gri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6890869-419C-404C-A780-60070061C651}"/>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5425" y="0"/>
            <a:ext cx="12195296" cy="6859854"/>
          </a:xfrm>
          <a:prstGeom prst="rect">
            <a:avLst/>
          </a:prstGeom>
        </p:spPr>
      </p:pic>
      <p:sp>
        <p:nvSpPr>
          <p:cNvPr id="5" name="Content Placeholder 2">
            <a:extLst>
              <a:ext uri="{FF2B5EF4-FFF2-40B4-BE49-F238E27FC236}">
                <a16:creationId xmlns:a16="http://schemas.microsoft.com/office/drawing/2014/main" id="{F1624BFA-3408-CB48-BB40-1B8DA80F0B94}"/>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accent1"/>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Tree>
    <p:extLst>
      <p:ext uri="{BB962C8B-B14F-4D97-AF65-F5344CB8AC3E}">
        <p14:creationId xmlns:p14="http://schemas.microsoft.com/office/powerpoint/2010/main" val="356315301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1-Divider Red Gri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56BEA39-B9F1-154B-A579-1CFB9CE600F4}"/>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5425" y="0"/>
            <a:ext cx="12195296" cy="6859854"/>
          </a:xfrm>
          <a:prstGeom prst="rect">
            <a:avLst/>
          </a:prstGeom>
        </p:spPr>
      </p:pic>
      <p:sp>
        <p:nvSpPr>
          <p:cNvPr id="4" name="Content Placeholder 2">
            <a:extLst>
              <a:ext uri="{FF2B5EF4-FFF2-40B4-BE49-F238E27FC236}">
                <a16:creationId xmlns:a16="http://schemas.microsoft.com/office/drawing/2014/main" id="{BE766F11-A0B8-5043-BD39-F5EBBCBBFB2E}"/>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tx2"/>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Tree>
    <p:extLst>
      <p:ext uri="{BB962C8B-B14F-4D97-AF65-F5344CB8AC3E}">
        <p14:creationId xmlns:p14="http://schemas.microsoft.com/office/powerpoint/2010/main" val="355987588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2-Divider Blue ">
    <p:spTree>
      <p:nvGrpSpPr>
        <p:cNvPr id="1" name=""/>
        <p:cNvGrpSpPr/>
        <p:nvPr/>
      </p:nvGrpSpPr>
      <p:grpSpPr>
        <a:xfrm>
          <a:off x="0" y="0"/>
          <a:ext cx="0" cy="0"/>
          <a:chOff x="0" y="0"/>
          <a:chExt cx="0" cy="0"/>
        </a:xfrm>
      </p:grpSpPr>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2" y="0"/>
            <a:ext cx="12191998" cy="6858000"/>
          </a:xfrm>
          <a:prstGeom prst="rect">
            <a:avLst/>
          </a:prstGeom>
        </p:spPr>
        <p:txBody>
          <a:bodyPr anchor="ctr"/>
          <a:lstStyle>
            <a:lvl1pPr marL="0" indent="0" algn="r">
              <a:buNone/>
              <a:defRPr/>
            </a:lvl1pPr>
          </a:lstStyle>
          <a:p>
            <a:r>
              <a:rPr lang="en-US" dirty="0"/>
              <a:t>Insert photo by clicking on the image icon</a:t>
            </a:r>
          </a:p>
        </p:txBody>
      </p:sp>
      <p:sp>
        <p:nvSpPr>
          <p:cNvPr id="4" name="Content Placeholder 2">
            <a:extLst>
              <a:ext uri="{FF2B5EF4-FFF2-40B4-BE49-F238E27FC236}">
                <a16:creationId xmlns:a16="http://schemas.microsoft.com/office/drawing/2014/main" id="{E5181B7D-36C4-E247-A8BB-976A23D8CB6B}"/>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accent1"/>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Tree>
    <p:extLst>
      <p:ext uri="{BB962C8B-B14F-4D97-AF65-F5344CB8AC3E}">
        <p14:creationId xmlns:p14="http://schemas.microsoft.com/office/powerpoint/2010/main" val="2300898986"/>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2-Divider Red">
    <p:spTree>
      <p:nvGrpSpPr>
        <p:cNvPr id="1" name=""/>
        <p:cNvGrpSpPr/>
        <p:nvPr/>
      </p:nvGrpSpPr>
      <p:grpSpPr>
        <a:xfrm>
          <a:off x="0" y="0"/>
          <a:ext cx="0" cy="0"/>
          <a:chOff x="0" y="0"/>
          <a:chExt cx="0" cy="0"/>
        </a:xfrm>
      </p:grpSpPr>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2" y="0"/>
            <a:ext cx="12191998" cy="6858000"/>
          </a:xfrm>
          <a:prstGeom prst="rect">
            <a:avLst/>
          </a:prstGeom>
        </p:spPr>
        <p:txBody>
          <a:bodyPr anchor="ctr"/>
          <a:lstStyle>
            <a:lvl1pPr marL="0" indent="0" algn="r">
              <a:buNone/>
              <a:defRPr/>
            </a:lvl1pPr>
          </a:lstStyle>
          <a:p>
            <a:r>
              <a:rPr lang="en-US" dirty="0"/>
              <a:t>Insert photo by clicking on the image icon</a:t>
            </a:r>
          </a:p>
        </p:txBody>
      </p:sp>
      <p:sp>
        <p:nvSpPr>
          <p:cNvPr id="4" name="Content Placeholder 2">
            <a:extLst>
              <a:ext uri="{FF2B5EF4-FFF2-40B4-BE49-F238E27FC236}">
                <a16:creationId xmlns:a16="http://schemas.microsoft.com/office/drawing/2014/main" id="{1D111DE1-BD25-8B4A-BEFC-769203F0F0C7}"/>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tx2"/>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Tree>
    <p:extLst>
      <p:ext uri="{BB962C8B-B14F-4D97-AF65-F5344CB8AC3E}">
        <p14:creationId xmlns:p14="http://schemas.microsoft.com/office/powerpoint/2010/main" val="3843506599"/>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3-Divider Blu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10E3402-48B3-4143-B616-3016ADBBD5D2}"/>
              </a:ext>
            </a:extLst>
          </p:cNvPr>
          <p:cNvSpPr>
            <a:spLocks noGrp="1"/>
          </p:cNvSpPr>
          <p:nvPr>
            <p:ph type="pic" sz="quarter" idx="12" hasCustomPrompt="1"/>
          </p:nvPr>
        </p:nvSpPr>
        <p:spPr>
          <a:xfrm>
            <a:off x="9060873" y="0"/>
            <a:ext cx="3131127" cy="6858000"/>
          </a:xfrm>
        </p:spPr>
        <p:txBody>
          <a:bodyPr/>
          <a:lstStyle/>
          <a:p>
            <a:r>
              <a:rPr lang="en-US" dirty="0"/>
              <a:t>Insert Picture</a:t>
            </a:r>
          </a:p>
        </p:txBody>
      </p:sp>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4713316" y="0"/>
            <a:ext cx="3430939"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dirty="0"/>
              <a:t>Insert Picture</a:t>
            </a:r>
          </a:p>
        </p:txBody>
      </p:sp>
      <p:sp>
        <p:nvSpPr>
          <p:cNvPr id="7" name="Content Placeholder 2">
            <a:extLst>
              <a:ext uri="{FF2B5EF4-FFF2-40B4-BE49-F238E27FC236}">
                <a16:creationId xmlns:a16="http://schemas.microsoft.com/office/drawing/2014/main" id="{1537B446-C9D8-6D44-B058-43523B81DBB4}"/>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accent1"/>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
        <p:nvSpPr>
          <p:cNvPr id="10" name="Picture Placeholder 4">
            <a:extLst>
              <a:ext uri="{FF2B5EF4-FFF2-40B4-BE49-F238E27FC236}">
                <a16:creationId xmlns:a16="http://schemas.microsoft.com/office/drawing/2014/main" id="{C908F25E-1A70-3543-A342-8DB155219B50}"/>
              </a:ext>
            </a:extLst>
          </p:cNvPr>
          <p:cNvSpPr>
            <a:spLocks noGrp="1"/>
          </p:cNvSpPr>
          <p:nvPr>
            <p:ph type="pic" sz="quarter" idx="13" hasCustomPrompt="1"/>
          </p:nvPr>
        </p:nvSpPr>
        <p:spPr>
          <a:xfrm>
            <a:off x="7005413" y="0"/>
            <a:ext cx="3470136"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dirty="0"/>
              <a:t>Insert Picture</a:t>
            </a:r>
          </a:p>
        </p:txBody>
      </p:sp>
    </p:spTree>
    <p:extLst>
      <p:ext uri="{BB962C8B-B14F-4D97-AF65-F5344CB8AC3E}">
        <p14:creationId xmlns:p14="http://schemas.microsoft.com/office/powerpoint/2010/main" val="4257895795"/>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3-Divider Re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10E3402-48B3-4143-B616-3016ADBBD5D2}"/>
              </a:ext>
            </a:extLst>
          </p:cNvPr>
          <p:cNvSpPr>
            <a:spLocks noGrp="1"/>
          </p:cNvSpPr>
          <p:nvPr>
            <p:ph type="pic" sz="quarter" idx="12" hasCustomPrompt="1"/>
          </p:nvPr>
        </p:nvSpPr>
        <p:spPr>
          <a:xfrm>
            <a:off x="9060873" y="0"/>
            <a:ext cx="3131127" cy="6858000"/>
          </a:xfrm>
        </p:spPr>
        <p:txBody>
          <a:bodyPr/>
          <a:lstStyle/>
          <a:p>
            <a:r>
              <a:rPr lang="en-US" dirty="0"/>
              <a:t>Insert Picture</a:t>
            </a:r>
          </a:p>
        </p:txBody>
      </p:sp>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4713316" y="0"/>
            <a:ext cx="3430939"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dirty="0"/>
              <a:t>Insert Picture</a:t>
            </a:r>
          </a:p>
        </p:txBody>
      </p:sp>
      <p:sp>
        <p:nvSpPr>
          <p:cNvPr id="7" name="Content Placeholder 2">
            <a:extLst>
              <a:ext uri="{FF2B5EF4-FFF2-40B4-BE49-F238E27FC236}">
                <a16:creationId xmlns:a16="http://schemas.microsoft.com/office/drawing/2014/main" id="{1537B446-C9D8-6D44-B058-43523B81DBB4}"/>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tx2"/>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 </a:t>
            </a:r>
          </a:p>
        </p:txBody>
      </p:sp>
      <p:sp>
        <p:nvSpPr>
          <p:cNvPr id="10" name="Picture Placeholder 4">
            <a:extLst>
              <a:ext uri="{FF2B5EF4-FFF2-40B4-BE49-F238E27FC236}">
                <a16:creationId xmlns:a16="http://schemas.microsoft.com/office/drawing/2014/main" id="{C908F25E-1A70-3543-A342-8DB155219B50}"/>
              </a:ext>
            </a:extLst>
          </p:cNvPr>
          <p:cNvSpPr>
            <a:spLocks noGrp="1"/>
          </p:cNvSpPr>
          <p:nvPr>
            <p:ph type="pic" sz="quarter" idx="13" hasCustomPrompt="1"/>
          </p:nvPr>
        </p:nvSpPr>
        <p:spPr>
          <a:xfrm>
            <a:off x="7005413" y="0"/>
            <a:ext cx="3470136"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dirty="0"/>
              <a:t>Insert Picture</a:t>
            </a:r>
          </a:p>
        </p:txBody>
      </p:sp>
    </p:spTree>
    <p:extLst>
      <p:ext uri="{BB962C8B-B14F-4D97-AF65-F5344CB8AC3E}">
        <p14:creationId xmlns:p14="http://schemas.microsoft.com/office/powerpoint/2010/main" val="251742048"/>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Content-Side By Sid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3406140" cy="4351338"/>
          </a:xfrm>
          <a:prstGeom prst="rect">
            <a:avLst/>
          </a:prstGeom>
        </p:spPr>
        <p:txBody>
          <a:bodyPr anchor="ctr">
            <a:noAutofit/>
          </a:bodyPr>
          <a:lstStyle>
            <a:lvl1pPr marL="0" indent="0" algn="l">
              <a:lnSpc>
                <a:spcPct val="80000"/>
              </a:lnSpc>
              <a:buNone/>
              <a:defRPr sz="3200" b="1" i="0">
                <a:solidFill>
                  <a:schemeClr val="tx2"/>
                </a:solidFill>
                <a:latin typeface="Trebuchet MS" panose="020B0703020202090204" pitchFamily="34" charset="0"/>
                <a:cs typeface="Trebuchet MS" panose="020B0703020202090204" pitchFamily="34" charset="0"/>
              </a:defRPr>
            </a:lvl1pPr>
          </a:lstStyle>
          <a:p>
            <a:pPr lvl="0"/>
            <a:r>
              <a:rPr lang="en-US" dirty="0"/>
              <a:t>Edit master text styles</a:t>
            </a:r>
          </a:p>
        </p:txBody>
      </p:sp>
      <p:sp>
        <p:nvSpPr>
          <p:cNvPr id="7" name="Slide Number Placeholder 6">
            <a:extLst>
              <a:ext uri="{FF2B5EF4-FFF2-40B4-BE49-F238E27FC236}">
                <a16:creationId xmlns:a16="http://schemas.microsoft.com/office/drawing/2014/main" id="{81BB3B64-FFC3-D742-A6BD-5B3A95232C50}"/>
              </a:ext>
            </a:extLst>
          </p:cNvPr>
          <p:cNvSpPr>
            <a:spLocks noGrp="1"/>
          </p:cNvSpPr>
          <p:nvPr>
            <p:ph type="sldNum" sz="quarter" idx="12"/>
          </p:nvPr>
        </p:nvSpPr>
        <p:spPr/>
        <p:txBody>
          <a:bodyPr/>
          <a:lstStyle/>
          <a:p>
            <a:fld id="{4BEAA09E-D67E-864E-8466-C38E88600C4F}" type="slidenum">
              <a:rPr lang="en-US" smtClean="0"/>
              <a:t>‹#›</a:t>
            </a:fld>
            <a:endParaRPr lang="en-US" dirty="0"/>
          </a:p>
        </p:txBody>
      </p:sp>
      <p:cxnSp>
        <p:nvCxnSpPr>
          <p:cNvPr id="9" name="Straight Connector 8">
            <a:extLst>
              <a:ext uri="{FF2B5EF4-FFF2-40B4-BE49-F238E27FC236}">
                <a16:creationId xmlns:a16="http://schemas.microsoft.com/office/drawing/2014/main" id="{F113FFD9-00BB-A343-8353-85DCCB1A6FE5}"/>
              </a:ext>
            </a:extLst>
          </p:cNvPr>
          <p:cNvCxnSpPr>
            <a:cxnSpLocks/>
          </p:cNvCxnSpPr>
          <p:nvPr userDrawn="1"/>
        </p:nvCxnSpPr>
        <p:spPr>
          <a:xfrm>
            <a:off x="4260501" y="1628503"/>
            <a:ext cx="0" cy="347472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8">
            <a:extLst>
              <a:ext uri="{FF2B5EF4-FFF2-40B4-BE49-F238E27FC236}">
                <a16:creationId xmlns:a16="http://schemas.microsoft.com/office/drawing/2014/main" id="{56E2F89F-DE6E-8E49-BDFB-6B8DE8B72ABF}"/>
              </a:ext>
            </a:extLst>
          </p:cNvPr>
          <p:cNvSpPr>
            <a:spLocks noGrp="1"/>
          </p:cNvSpPr>
          <p:nvPr>
            <p:ph type="body" sz="quarter" idx="13"/>
          </p:nvPr>
        </p:nvSpPr>
        <p:spPr>
          <a:xfrm>
            <a:off x="4606972" y="800327"/>
            <a:ext cx="7157992" cy="5257346"/>
          </a:xfrm>
          <a:prstGeom prst="rect">
            <a:avLst/>
          </a:prstGeom>
        </p:spPr>
        <p:txBody>
          <a:bodyPr anchor="ctr">
            <a:noAutofit/>
          </a:bodyPr>
          <a:lstStyle>
            <a:lvl1pPr marL="0" marR="0" indent="0" algn="l" defTabSz="914400" rtl="0" eaLnBrk="1" fontAlgn="auto" latinLnBrk="0" hangingPunct="1">
              <a:lnSpc>
                <a:spcPct val="114000"/>
              </a:lnSpc>
              <a:spcBef>
                <a:spcPts val="0"/>
              </a:spcBef>
              <a:spcAft>
                <a:spcPts val="600"/>
              </a:spcAft>
              <a:buClr>
                <a:srgbClr val="54565B"/>
              </a:buClr>
              <a:buSzPct val="65000"/>
              <a:buFont typeface="Monaco" pitchFamily="2" charset="77"/>
              <a:buNone/>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sz="1800" b="0">
                <a:solidFill>
                  <a:schemeClr val="tx1"/>
                </a:solidFill>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sz="1600"/>
            </a:lvl3pPr>
            <a:lvl4pPr marL="693738" indent="-169863" algn="l" defTabSz="914400" rtl="0" eaLnBrk="1" latinLnBrk="0" hangingPunct="1">
              <a:lnSpc>
                <a:spcPct val="110000"/>
              </a:lnSpc>
              <a:spcBef>
                <a:spcPts val="0"/>
              </a:spcBef>
              <a:spcAft>
                <a:spcPts val="600"/>
              </a:spcAft>
              <a:buFont typeface="Apple Symbols" panose="02000000000000000000" pitchFamily="2" charset="-79"/>
              <a:buChar char="⎼"/>
              <a:tabLst/>
              <a:defRPr sz="1400"/>
            </a:lvl4pPr>
            <a:lvl5pPr marL="1260476" indent="-169863" algn="l" defTabSz="914400" rtl="0" eaLnBrk="1" latinLnBrk="0" hangingPunct="1">
              <a:lnSpc>
                <a:spcPct val="110000"/>
              </a:lnSpc>
              <a:spcBef>
                <a:spcPts val="0"/>
              </a:spcBef>
              <a:spcAft>
                <a:spcPts val="600"/>
              </a:spcAft>
              <a:buFont typeface="Apple Symbols" panose="02000000000000000000" pitchFamily="2" charset="-79"/>
              <a:buChar char="⎼"/>
              <a:tabLst/>
              <a:defRPr/>
            </a:lvl5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Master text styles</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sp>
        <p:nvSpPr>
          <p:cNvPr id="10" name="Slide Number Placeholder 5">
            <a:extLst>
              <a:ext uri="{FF2B5EF4-FFF2-40B4-BE49-F238E27FC236}">
                <a16:creationId xmlns:a16="http://schemas.microsoft.com/office/drawing/2014/main" id="{3775700F-D6DD-FC44-88CD-E5700FB501F6}"/>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pic>
        <p:nvPicPr>
          <p:cNvPr id="8" name="Picture 7" descr="A picture containing text&#10;&#10;Description automatically generated">
            <a:extLst>
              <a:ext uri="{FF2B5EF4-FFF2-40B4-BE49-F238E27FC236}">
                <a16:creationId xmlns:a16="http://schemas.microsoft.com/office/drawing/2014/main" id="{D7782802-A9EB-EA49-9965-590F35318D7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4198890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 Pictur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E634AED-FE2D-5A49-9C4F-52E8C06D7549}"/>
              </a:ext>
            </a:extLst>
          </p:cNvPr>
          <p:cNvSpPr>
            <a:spLocks noGrp="1"/>
          </p:cNvSpPr>
          <p:nvPr>
            <p:ph type="pic" sz="quarter" idx="10"/>
          </p:nvPr>
        </p:nvSpPr>
        <p:spPr>
          <a:xfrm>
            <a:off x="1" y="0"/>
            <a:ext cx="12191998" cy="6858000"/>
          </a:xfrm>
        </p:spPr>
        <p:txBody>
          <a:bodyPr/>
          <a:lstStyle/>
          <a:p>
            <a:endParaRPr lang="en-US"/>
          </a:p>
        </p:txBody>
      </p:sp>
      <p:sp>
        <p:nvSpPr>
          <p:cNvPr id="8" name="Content Placeholder 2">
            <a:extLst>
              <a:ext uri="{FF2B5EF4-FFF2-40B4-BE49-F238E27FC236}">
                <a16:creationId xmlns:a16="http://schemas.microsoft.com/office/drawing/2014/main" id="{F33E1CBD-1A22-C34C-8DC4-474E34B2CDFB}"/>
              </a:ext>
            </a:extLst>
          </p:cNvPr>
          <p:cNvSpPr>
            <a:spLocks noGrp="1"/>
          </p:cNvSpPr>
          <p:nvPr>
            <p:ph sz="half" idx="1" hasCustomPrompt="1"/>
          </p:nvPr>
        </p:nvSpPr>
        <p:spPr>
          <a:xfrm>
            <a:off x="0" y="957364"/>
            <a:ext cx="5939883" cy="4943272"/>
          </a:xfrm>
          <a:solidFill>
            <a:srgbClr val="C50F3C"/>
          </a:solidFill>
        </p:spPr>
        <p:txBody>
          <a:bodyPr lIns="914400" tIns="914400" rIns="914400" bIns="914400" anchor="ctr">
            <a:normAutofit/>
          </a:bodyPr>
          <a:lstStyle>
            <a:lvl1pPr algn="l">
              <a:lnSpc>
                <a:spcPct val="80000"/>
              </a:lnSpc>
              <a:defRPr sz="3200" b="1" i="0" spc="300">
                <a:solidFill>
                  <a:schemeClr val="bg1"/>
                </a:solidFill>
                <a:latin typeface="Trebuchet MS" panose="020B0703020202090204" pitchFamily="34" charset="0"/>
                <a:cs typeface="Rockwell Nova Light" panose="02060303020205020403" pitchFamily="18" charset="0"/>
              </a:defRPr>
            </a:lvl1pPr>
          </a:lstStyle>
          <a:p>
            <a:pPr lvl="0"/>
            <a:r>
              <a:rPr lang="en-US"/>
              <a:t>Edit master text styles</a:t>
            </a:r>
          </a:p>
        </p:txBody>
      </p:sp>
    </p:spTree>
    <p:extLst>
      <p:ext uri="{BB962C8B-B14F-4D97-AF65-F5344CB8AC3E}">
        <p14:creationId xmlns:p14="http://schemas.microsoft.com/office/powerpoint/2010/main" val="262124190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Key Comparison Red">
    <p:bg>
      <p:bgPr>
        <a:solidFill>
          <a:schemeClr val="tx2"/>
        </a:solidFill>
        <a:effectLst/>
      </p:bgPr>
    </p:bg>
    <p:spTree>
      <p:nvGrpSpPr>
        <p:cNvPr id="1" name=""/>
        <p:cNvGrpSpPr/>
        <p:nvPr/>
      </p:nvGrpSpPr>
      <p:grpSpPr>
        <a:xfrm>
          <a:off x="0" y="0"/>
          <a:ext cx="0" cy="0"/>
          <a:chOff x="0" y="0"/>
          <a:chExt cx="0" cy="0"/>
        </a:xfrm>
      </p:grpSpPr>
      <p:sp>
        <p:nvSpPr>
          <p:cNvPr id="14" name="Pentagon 8">
            <a:extLst>
              <a:ext uri="{FF2B5EF4-FFF2-40B4-BE49-F238E27FC236}">
                <a16:creationId xmlns:a16="http://schemas.microsoft.com/office/drawing/2014/main" id="{2294D5E9-C604-D249-A162-97B6BCC778CB}"/>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Trebuchet MS" panose="020B0703020202090204" pitchFamily="34" charset="0"/>
              </a:defRPr>
            </a:lvl1pPr>
          </a:lstStyle>
          <a:p>
            <a:pPr lvl="0"/>
            <a:r>
              <a:rPr lang="en-US" dirty="0"/>
              <a:t>Edit master text styles</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2" name="Content Placeholder 2">
            <a:extLst>
              <a:ext uri="{FF2B5EF4-FFF2-40B4-BE49-F238E27FC236}">
                <a16:creationId xmlns:a16="http://schemas.microsoft.com/office/drawing/2014/main" id="{7B6A4804-8EDB-6D4D-B64B-E9206508601A}"/>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3246001"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dirty="0">
                <a:latin typeface="Trebuchet MS" panose="020B0703020202090204" pitchFamily="34" charset="0"/>
              </a:rPr>
              <a:t>Confidential – Internal Use Only</a:t>
            </a:r>
          </a:p>
        </p:txBody>
      </p:sp>
      <p:pic>
        <p:nvPicPr>
          <p:cNvPr id="15" name="Picture 14" descr="Logo&#10;&#10;Description automatically generated with low confidence">
            <a:extLst>
              <a:ext uri="{FF2B5EF4-FFF2-40B4-BE49-F238E27FC236}">
                <a16:creationId xmlns:a16="http://schemas.microsoft.com/office/drawing/2014/main" id="{997327DD-9F18-1840-A1AA-EC2C2D6CF99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8801" y="6053631"/>
            <a:ext cx="2270613" cy="849625"/>
          </a:xfrm>
          <a:prstGeom prst="rect">
            <a:avLst/>
          </a:prstGeom>
        </p:spPr>
      </p:pic>
    </p:spTree>
    <p:extLst>
      <p:ext uri="{BB962C8B-B14F-4D97-AF65-F5344CB8AC3E}">
        <p14:creationId xmlns:p14="http://schemas.microsoft.com/office/powerpoint/2010/main" val="3232977179"/>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Key Comparison Red-2">
    <p:spTree>
      <p:nvGrpSpPr>
        <p:cNvPr id="1" name=""/>
        <p:cNvGrpSpPr/>
        <p:nvPr/>
      </p:nvGrpSpPr>
      <p:grpSpPr>
        <a:xfrm>
          <a:off x="0" y="0"/>
          <a:ext cx="0" cy="0"/>
          <a:chOff x="0" y="0"/>
          <a:chExt cx="0" cy="0"/>
        </a:xfrm>
      </p:grpSpPr>
      <p:sp>
        <p:nvSpPr>
          <p:cNvPr id="10" name="Pentagon 8">
            <a:extLst>
              <a:ext uri="{FF2B5EF4-FFF2-40B4-BE49-F238E27FC236}">
                <a16:creationId xmlns:a16="http://schemas.microsoft.com/office/drawing/2014/main" id="{C11C197F-FD3C-B743-822B-A9CD2DF184F2}"/>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6614809"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dirty="0">
                <a:latin typeface="Trebuchet MS" panose="020B0703020202090204" pitchFamily="34" charset="0"/>
              </a:rPr>
              <a:t>Confidential – Internal Use Only</a:t>
            </a:r>
          </a:p>
        </p:txBody>
      </p:sp>
      <p:sp>
        <p:nvSpPr>
          <p:cNvPr id="15" name="Content Placeholder 2">
            <a:extLst>
              <a:ext uri="{FF2B5EF4-FFF2-40B4-BE49-F238E27FC236}">
                <a16:creationId xmlns:a16="http://schemas.microsoft.com/office/drawing/2014/main" id="{2F93B52C-99E0-6345-BE08-BCC3936C5AD1}"/>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a:t>
            </a:r>
          </a:p>
        </p:txBody>
      </p:sp>
      <p:sp>
        <p:nvSpPr>
          <p:cNvPr id="16" name="Content Placeholder 2">
            <a:extLst>
              <a:ext uri="{FF2B5EF4-FFF2-40B4-BE49-F238E27FC236}">
                <a16:creationId xmlns:a16="http://schemas.microsoft.com/office/drawing/2014/main" id="{BBA9DB84-564B-9F4F-931B-CC4ED34456A6}"/>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pic>
        <p:nvPicPr>
          <p:cNvPr id="12" name="Picture 11" descr="A picture containing text&#10;&#10;Description automatically generated">
            <a:extLst>
              <a:ext uri="{FF2B5EF4-FFF2-40B4-BE49-F238E27FC236}">
                <a16:creationId xmlns:a16="http://schemas.microsoft.com/office/drawing/2014/main" id="{ED80A7AC-9C57-8648-847F-4E901E93F35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
        <p:nvSpPr>
          <p:cNvPr id="7" name="Slide Number Placeholder 5">
            <a:extLst>
              <a:ext uri="{FF2B5EF4-FFF2-40B4-BE49-F238E27FC236}">
                <a16:creationId xmlns:a16="http://schemas.microsoft.com/office/drawing/2014/main" id="{C34C52C2-4347-6644-86FB-13CD9304DAF7}"/>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Tree>
    <p:extLst>
      <p:ext uri="{BB962C8B-B14F-4D97-AF65-F5344CB8AC3E}">
        <p14:creationId xmlns:p14="http://schemas.microsoft.com/office/powerpoint/2010/main" val="176460465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Key Comparison-Blue">
    <p:bg>
      <p:bgPr>
        <a:solidFill>
          <a:schemeClr val="accent1"/>
        </a:solidFill>
        <a:effectLst/>
      </p:bgPr>
    </p:bg>
    <p:spTree>
      <p:nvGrpSpPr>
        <p:cNvPr id="1" name=""/>
        <p:cNvGrpSpPr/>
        <p:nvPr/>
      </p:nvGrpSpPr>
      <p:grpSpPr>
        <a:xfrm>
          <a:off x="0" y="0"/>
          <a:ext cx="0" cy="0"/>
          <a:chOff x="0" y="0"/>
          <a:chExt cx="0" cy="0"/>
        </a:xfrm>
      </p:grpSpPr>
      <p:sp>
        <p:nvSpPr>
          <p:cNvPr id="14" name="Pentagon 8">
            <a:extLst>
              <a:ext uri="{FF2B5EF4-FFF2-40B4-BE49-F238E27FC236}">
                <a16:creationId xmlns:a16="http://schemas.microsoft.com/office/drawing/2014/main" id="{2294D5E9-C604-D249-A162-97B6BCC778CB}"/>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Trebuchet MS" panose="020B0703020202090204" pitchFamily="34" charset="0"/>
              </a:defRPr>
            </a:lvl1pPr>
          </a:lstStyle>
          <a:p>
            <a:pPr lvl="0"/>
            <a:r>
              <a:rPr lang="en-US" dirty="0"/>
              <a:t>Edit master text styles</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2" name="Content Placeholder 2">
            <a:extLst>
              <a:ext uri="{FF2B5EF4-FFF2-40B4-BE49-F238E27FC236}">
                <a16:creationId xmlns:a16="http://schemas.microsoft.com/office/drawing/2014/main" id="{7B6A4804-8EDB-6D4D-B64B-E9206508601A}"/>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3246001"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dirty="0">
                <a:latin typeface="Trebuchet MS" panose="020B0703020202090204" pitchFamily="34" charset="0"/>
              </a:rPr>
              <a:t>Confidential – Internal Use Only</a:t>
            </a:r>
          </a:p>
        </p:txBody>
      </p:sp>
      <p:pic>
        <p:nvPicPr>
          <p:cNvPr id="10" name="Picture 9" descr="Logo&#10;&#10;Description automatically generated with low confidence">
            <a:extLst>
              <a:ext uri="{FF2B5EF4-FFF2-40B4-BE49-F238E27FC236}">
                <a16:creationId xmlns:a16="http://schemas.microsoft.com/office/drawing/2014/main" id="{8990FAF9-85ED-2F49-BCBF-FE4365E289B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8801" y="6053631"/>
            <a:ext cx="2270613" cy="849625"/>
          </a:xfrm>
          <a:prstGeom prst="rect">
            <a:avLst/>
          </a:prstGeom>
        </p:spPr>
      </p:pic>
    </p:spTree>
    <p:extLst>
      <p:ext uri="{BB962C8B-B14F-4D97-AF65-F5344CB8AC3E}">
        <p14:creationId xmlns:p14="http://schemas.microsoft.com/office/powerpoint/2010/main" val="3595463777"/>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Key Comparison Blue-2">
    <p:spTree>
      <p:nvGrpSpPr>
        <p:cNvPr id="1" name=""/>
        <p:cNvGrpSpPr/>
        <p:nvPr/>
      </p:nvGrpSpPr>
      <p:grpSpPr>
        <a:xfrm>
          <a:off x="0" y="0"/>
          <a:ext cx="0" cy="0"/>
          <a:chOff x="0" y="0"/>
          <a:chExt cx="0" cy="0"/>
        </a:xfrm>
      </p:grpSpPr>
      <p:sp>
        <p:nvSpPr>
          <p:cNvPr id="10" name="Pentagon 8">
            <a:extLst>
              <a:ext uri="{FF2B5EF4-FFF2-40B4-BE49-F238E27FC236}">
                <a16:creationId xmlns:a16="http://schemas.microsoft.com/office/drawing/2014/main" id="{C11C197F-FD3C-B743-822B-A9CD2DF184F2}"/>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6614809"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dirty="0">
                <a:latin typeface="Trebuchet MS" panose="020B0703020202090204" pitchFamily="34" charset="0"/>
              </a:rPr>
              <a:t>Confidential – Internal Use Only</a:t>
            </a:r>
          </a:p>
        </p:txBody>
      </p:sp>
      <p:sp>
        <p:nvSpPr>
          <p:cNvPr id="15" name="Content Placeholder 2">
            <a:extLst>
              <a:ext uri="{FF2B5EF4-FFF2-40B4-BE49-F238E27FC236}">
                <a16:creationId xmlns:a16="http://schemas.microsoft.com/office/drawing/2014/main" id="{2F93B52C-99E0-6345-BE08-BCC3936C5AD1}"/>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dirty="0"/>
              <a:t>Edit master text styles</a:t>
            </a:r>
          </a:p>
        </p:txBody>
      </p:sp>
      <p:sp>
        <p:nvSpPr>
          <p:cNvPr id="16" name="Content Placeholder 2">
            <a:extLst>
              <a:ext uri="{FF2B5EF4-FFF2-40B4-BE49-F238E27FC236}">
                <a16:creationId xmlns:a16="http://schemas.microsoft.com/office/drawing/2014/main" id="{BBA9DB84-564B-9F4F-931B-CC4ED34456A6}"/>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Rockwell Nova Light" panose="02060303020205020403" pitchFamily="18" charset="0"/>
              </a:defRPr>
            </a:lvl1pPr>
          </a:lstStyle>
          <a:p>
            <a:pPr lvl="0"/>
            <a:r>
              <a:rPr lang="en-US" dirty="0"/>
              <a:t>Edit master text styles</a:t>
            </a:r>
          </a:p>
        </p:txBody>
      </p:sp>
      <p:pic>
        <p:nvPicPr>
          <p:cNvPr id="12" name="Picture 11" descr="A picture containing text&#10;&#10;Description automatically generated">
            <a:extLst>
              <a:ext uri="{FF2B5EF4-FFF2-40B4-BE49-F238E27FC236}">
                <a16:creationId xmlns:a16="http://schemas.microsoft.com/office/drawing/2014/main" id="{3BF720D9-7666-144A-A95D-F9268E1BE7E7}"/>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
        <p:nvSpPr>
          <p:cNvPr id="7" name="Slide Number Placeholder 5">
            <a:extLst>
              <a:ext uri="{FF2B5EF4-FFF2-40B4-BE49-F238E27FC236}">
                <a16:creationId xmlns:a16="http://schemas.microsoft.com/office/drawing/2014/main" id="{B2721726-BD3B-5143-B62A-8F8E2439E4A6}"/>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Tree>
    <p:extLst>
      <p:ext uri="{BB962C8B-B14F-4D97-AF65-F5344CB8AC3E}">
        <p14:creationId xmlns:p14="http://schemas.microsoft.com/office/powerpoint/2010/main" val="256498304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Picture Split Blu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E634AED-FE2D-5A49-9C4F-52E8C06D7549}"/>
              </a:ext>
            </a:extLst>
          </p:cNvPr>
          <p:cNvSpPr>
            <a:spLocks noGrp="1"/>
          </p:cNvSpPr>
          <p:nvPr>
            <p:ph type="pic" sz="quarter" idx="10" hasCustomPrompt="1"/>
          </p:nvPr>
        </p:nvSpPr>
        <p:spPr>
          <a:xfrm>
            <a:off x="5038852" y="-12192"/>
            <a:ext cx="7180556" cy="6882384"/>
          </a:xfrm>
          <a:custGeom>
            <a:avLst/>
            <a:gdLst>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0 w 7396987"/>
              <a:gd name="connsiteY7" fmla="*/ 1143023 h 6858000"/>
              <a:gd name="connsiteX8" fmla="*/ 1143023 w 7396987"/>
              <a:gd name="connsiteY8" fmla="*/ 0 h 6858000"/>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1143023 w 7396987"/>
              <a:gd name="connsiteY8" fmla="*/ 0 h 6858000"/>
              <a:gd name="connsiteX0" fmla="*/ 972335 w 7396987"/>
              <a:gd name="connsiteY0" fmla="*/ 12192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972335 w 7396987"/>
              <a:gd name="connsiteY8" fmla="*/ 12192 h 6858000"/>
              <a:gd name="connsiteX0" fmla="*/ 972335 w 7424396"/>
              <a:gd name="connsiteY0" fmla="*/ 24384 h 6870192"/>
              <a:gd name="connsiteX1" fmla="*/ 7424396 w 7424396"/>
              <a:gd name="connsiteY1" fmla="*/ 0 h 6870192"/>
              <a:gd name="connsiteX2" fmla="*/ 7396987 w 7424396"/>
              <a:gd name="connsiteY2" fmla="*/ 1155215 h 6870192"/>
              <a:gd name="connsiteX3" fmla="*/ 7396987 w 7424396"/>
              <a:gd name="connsiteY3" fmla="*/ 6870192 h 6870192"/>
              <a:gd name="connsiteX4" fmla="*/ 7396987 w 7424396"/>
              <a:gd name="connsiteY4" fmla="*/ 6870192 h 6870192"/>
              <a:gd name="connsiteX5" fmla="*/ 0 w 7424396"/>
              <a:gd name="connsiteY5" fmla="*/ 6870192 h 6870192"/>
              <a:gd name="connsiteX6" fmla="*/ 0 w 7424396"/>
              <a:gd name="connsiteY6" fmla="*/ 6870192 h 6870192"/>
              <a:gd name="connsiteX7" fmla="*/ 256032 w 7424396"/>
              <a:gd name="connsiteY7" fmla="*/ 2081807 h 6870192"/>
              <a:gd name="connsiteX8" fmla="*/ 972335 w 7424396"/>
              <a:gd name="connsiteY8" fmla="*/ 24384 h 6870192"/>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56032 w 7424396"/>
              <a:gd name="connsiteY7" fmla="*/ 2081807 h 6906768"/>
              <a:gd name="connsiteX8" fmla="*/ 972335 w 7424396"/>
              <a:gd name="connsiteY8" fmla="*/ 24384 h 6906768"/>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43840 w 7424396"/>
              <a:gd name="connsiteY7" fmla="*/ 2142767 h 6906768"/>
              <a:gd name="connsiteX8" fmla="*/ 972335 w 742439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1121664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3609142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24384 h 6882384"/>
              <a:gd name="connsiteX0" fmla="*/ 728495 w 7180556"/>
              <a:gd name="connsiteY0" fmla="*/ 1137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1137 h 6882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0556" h="6882384">
                <a:moveTo>
                  <a:pt x="728495" y="1137"/>
                </a:moveTo>
                <a:lnTo>
                  <a:pt x="7180556" y="0"/>
                </a:lnTo>
                <a:lnTo>
                  <a:pt x="7153147" y="1155215"/>
                </a:lnTo>
                <a:lnTo>
                  <a:pt x="7153147" y="6870192"/>
                </a:lnTo>
                <a:lnTo>
                  <a:pt x="7153147" y="6870192"/>
                </a:lnTo>
                <a:lnTo>
                  <a:pt x="3609142" y="6882384"/>
                </a:lnTo>
                <a:lnTo>
                  <a:pt x="1052955" y="6875772"/>
                </a:lnTo>
                <a:lnTo>
                  <a:pt x="0" y="2142767"/>
                </a:lnTo>
                <a:lnTo>
                  <a:pt x="728495" y="1137"/>
                </a:lnTo>
                <a:close/>
              </a:path>
            </a:pathLst>
          </a:custGeom>
        </p:spPr>
        <p:txBody>
          <a:bodyPr anchor="ctr"/>
          <a:lstStyle>
            <a:lvl1pPr marL="0" indent="0" algn="ctr">
              <a:buNone/>
              <a:defRPr/>
            </a:lvl1pPr>
          </a:lstStyle>
          <a:p>
            <a:r>
              <a:rPr lang="en-US" dirty="0"/>
              <a:t>Insert photo by clicking on the image icon</a:t>
            </a:r>
          </a:p>
        </p:txBody>
      </p:sp>
      <p:sp>
        <p:nvSpPr>
          <p:cNvPr id="10" name="Slide Number Placeholder 5">
            <a:extLst>
              <a:ext uri="{FF2B5EF4-FFF2-40B4-BE49-F238E27FC236}">
                <a16:creationId xmlns:a16="http://schemas.microsoft.com/office/drawing/2014/main" id="{DF170BCB-3373-5549-9815-B668B2498165}"/>
              </a:ext>
            </a:extLst>
          </p:cNvPr>
          <p:cNvSpPr txBox="1">
            <a:spLocks/>
          </p:cNvSpPr>
          <p:nvPr userDrawn="1"/>
        </p:nvSpPr>
        <p:spPr>
          <a:xfrm>
            <a:off x="956929" y="6400799"/>
            <a:ext cx="2150718"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4" y="6400799"/>
            <a:ext cx="745915"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3" name="Content Placeholder 2">
            <a:extLst>
              <a:ext uri="{FF2B5EF4-FFF2-40B4-BE49-F238E27FC236}">
                <a16:creationId xmlns:a16="http://schemas.microsoft.com/office/drawing/2014/main" id="{57C22B10-6CAF-D149-83A7-C2D46515C468}"/>
              </a:ext>
            </a:extLst>
          </p:cNvPr>
          <p:cNvSpPr>
            <a:spLocks noGrp="1"/>
          </p:cNvSpPr>
          <p:nvPr>
            <p:ph sz="half" idx="11" hasCustomPrompt="1"/>
          </p:nvPr>
        </p:nvSpPr>
        <p:spPr>
          <a:xfrm>
            <a:off x="495300" y="1901951"/>
            <a:ext cx="4033157" cy="3639285"/>
          </a:xfrm>
          <a:prstGeom prst="rect">
            <a:avLst/>
          </a:prstGeom>
        </p:spPr>
        <p:txBody>
          <a:bodyPr anchor="t">
            <a:noAutofit/>
          </a:bodyPr>
          <a:lstStyle>
            <a:lvl1pPr marL="0" indent="0" algn="l">
              <a:lnSpc>
                <a:spcPct val="80000"/>
              </a:lnSpc>
              <a:buNone/>
              <a:defRPr sz="3200" b="1" i="0">
                <a:solidFill>
                  <a:schemeClr val="accent1"/>
                </a:solidFill>
                <a:latin typeface="Trebuchet MS" panose="020B0703020202090204" pitchFamily="34" charset="0"/>
                <a:cs typeface="Trebuchet MS" panose="020B0703020202090204" pitchFamily="34" charset="0"/>
              </a:defRPr>
            </a:lvl1pPr>
          </a:lstStyle>
          <a:p>
            <a:pPr lvl="0"/>
            <a:r>
              <a:rPr lang="en-US" dirty="0"/>
              <a:t>Edit master text styles</a:t>
            </a:r>
          </a:p>
        </p:txBody>
      </p:sp>
      <p:pic>
        <p:nvPicPr>
          <p:cNvPr id="7" name="Picture 6" descr="A picture containing text&#10;&#10;Description automatically generated">
            <a:extLst>
              <a:ext uri="{FF2B5EF4-FFF2-40B4-BE49-F238E27FC236}">
                <a16:creationId xmlns:a16="http://schemas.microsoft.com/office/drawing/2014/main" id="{84A72C24-4C79-2B45-A197-BD89F220A86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393151" y="6049872"/>
            <a:ext cx="2270612" cy="849624"/>
          </a:xfrm>
          <a:prstGeom prst="rect">
            <a:avLst/>
          </a:prstGeom>
        </p:spPr>
      </p:pic>
    </p:spTree>
    <p:extLst>
      <p:ext uri="{BB962C8B-B14F-4D97-AF65-F5344CB8AC3E}">
        <p14:creationId xmlns:p14="http://schemas.microsoft.com/office/powerpoint/2010/main" val="284283843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Picture Split Re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E634AED-FE2D-5A49-9C4F-52E8C06D7549}"/>
              </a:ext>
            </a:extLst>
          </p:cNvPr>
          <p:cNvSpPr>
            <a:spLocks noGrp="1"/>
          </p:cNvSpPr>
          <p:nvPr>
            <p:ph type="pic" sz="quarter" idx="10" hasCustomPrompt="1"/>
          </p:nvPr>
        </p:nvSpPr>
        <p:spPr>
          <a:xfrm>
            <a:off x="5038852" y="-12192"/>
            <a:ext cx="7180556" cy="6882384"/>
          </a:xfrm>
          <a:custGeom>
            <a:avLst/>
            <a:gdLst>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0 w 7396987"/>
              <a:gd name="connsiteY7" fmla="*/ 1143023 h 6858000"/>
              <a:gd name="connsiteX8" fmla="*/ 1143023 w 7396987"/>
              <a:gd name="connsiteY8" fmla="*/ 0 h 6858000"/>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1143023 w 7396987"/>
              <a:gd name="connsiteY8" fmla="*/ 0 h 6858000"/>
              <a:gd name="connsiteX0" fmla="*/ 972335 w 7396987"/>
              <a:gd name="connsiteY0" fmla="*/ 12192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972335 w 7396987"/>
              <a:gd name="connsiteY8" fmla="*/ 12192 h 6858000"/>
              <a:gd name="connsiteX0" fmla="*/ 972335 w 7424396"/>
              <a:gd name="connsiteY0" fmla="*/ 24384 h 6870192"/>
              <a:gd name="connsiteX1" fmla="*/ 7424396 w 7424396"/>
              <a:gd name="connsiteY1" fmla="*/ 0 h 6870192"/>
              <a:gd name="connsiteX2" fmla="*/ 7396987 w 7424396"/>
              <a:gd name="connsiteY2" fmla="*/ 1155215 h 6870192"/>
              <a:gd name="connsiteX3" fmla="*/ 7396987 w 7424396"/>
              <a:gd name="connsiteY3" fmla="*/ 6870192 h 6870192"/>
              <a:gd name="connsiteX4" fmla="*/ 7396987 w 7424396"/>
              <a:gd name="connsiteY4" fmla="*/ 6870192 h 6870192"/>
              <a:gd name="connsiteX5" fmla="*/ 0 w 7424396"/>
              <a:gd name="connsiteY5" fmla="*/ 6870192 h 6870192"/>
              <a:gd name="connsiteX6" fmla="*/ 0 w 7424396"/>
              <a:gd name="connsiteY6" fmla="*/ 6870192 h 6870192"/>
              <a:gd name="connsiteX7" fmla="*/ 256032 w 7424396"/>
              <a:gd name="connsiteY7" fmla="*/ 2081807 h 6870192"/>
              <a:gd name="connsiteX8" fmla="*/ 972335 w 7424396"/>
              <a:gd name="connsiteY8" fmla="*/ 24384 h 6870192"/>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56032 w 7424396"/>
              <a:gd name="connsiteY7" fmla="*/ 2081807 h 6906768"/>
              <a:gd name="connsiteX8" fmla="*/ 972335 w 7424396"/>
              <a:gd name="connsiteY8" fmla="*/ 24384 h 6906768"/>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43840 w 7424396"/>
              <a:gd name="connsiteY7" fmla="*/ 2142767 h 6906768"/>
              <a:gd name="connsiteX8" fmla="*/ 972335 w 742439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1121664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3609142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24384 h 6882384"/>
              <a:gd name="connsiteX0" fmla="*/ 728495 w 7180556"/>
              <a:gd name="connsiteY0" fmla="*/ 1137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1137 h 6882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0556" h="6882384">
                <a:moveTo>
                  <a:pt x="728495" y="1137"/>
                </a:moveTo>
                <a:lnTo>
                  <a:pt x="7180556" y="0"/>
                </a:lnTo>
                <a:lnTo>
                  <a:pt x="7153147" y="1155215"/>
                </a:lnTo>
                <a:lnTo>
                  <a:pt x="7153147" y="6870192"/>
                </a:lnTo>
                <a:lnTo>
                  <a:pt x="7153147" y="6870192"/>
                </a:lnTo>
                <a:lnTo>
                  <a:pt x="3609142" y="6882384"/>
                </a:lnTo>
                <a:lnTo>
                  <a:pt x="1052955" y="6875772"/>
                </a:lnTo>
                <a:lnTo>
                  <a:pt x="0" y="2142767"/>
                </a:lnTo>
                <a:lnTo>
                  <a:pt x="728495" y="1137"/>
                </a:lnTo>
                <a:close/>
              </a:path>
            </a:pathLst>
          </a:custGeom>
        </p:spPr>
        <p:txBody>
          <a:bodyPr anchor="ctr"/>
          <a:lstStyle>
            <a:lvl1pPr marL="0" indent="0" algn="ctr">
              <a:buNone/>
              <a:defRPr/>
            </a:lvl1pPr>
          </a:lstStyle>
          <a:p>
            <a:r>
              <a:rPr lang="en-US" dirty="0"/>
              <a:t>Insert photo by clicking on the image icon</a:t>
            </a:r>
          </a:p>
        </p:txBody>
      </p:sp>
      <p:sp>
        <p:nvSpPr>
          <p:cNvPr id="10" name="Slide Number Placeholder 5">
            <a:extLst>
              <a:ext uri="{FF2B5EF4-FFF2-40B4-BE49-F238E27FC236}">
                <a16:creationId xmlns:a16="http://schemas.microsoft.com/office/drawing/2014/main" id="{DF170BCB-3373-5549-9815-B668B2498165}"/>
              </a:ext>
            </a:extLst>
          </p:cNvPr>
          <p:cNvSpPr txBox="1">
            <a:spLocks/>
          </p:cNvSpPr>
          <p:nvPr userDrawn="1"/>
        </p:nvSpPr>
        <p:spPr>
          <a:xfrm>
            <a:off x="956929" y="6400799"/>
            <a:ext cx="2150718"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4" y="6400799"/>
            <a:ext cx="745915"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3" name="Content Placeholder 2">
            <a:extLst>
              <a:ext uri="{FF2B5EF4-FFF2-40B4-BE49-F238E27FC236}">
                <a16:creationId xmlns:a16="http://schemas.microsoft.com/office/drawing/2014/main" id="{57C22B10-6CAF-D149-83A7-C2D46515C468}"/>
              </a:ext>
            </a:extLst>
          </p:cNvPr>
          <p:cNvSpPr>
            <a:spLocks noGrp="1"/>
          </p:cNvSpPr>
          <p:nvPr>
            <p:ph sz="half" idx="11" hasCustomPrompt="1"/>
          </p:nvPr>
        </p:nvSpPr>
        <p:spPr>
          <a:xfrm>
            <a:off x="495300" y="1901951"/>
            <a:ext cx="4033157" cy="3639285"/>
          </a:xfrm>
          <a:prstGeom prst="rect">
            <a:avLst/>
          </a:prstGeom>
        </p:spPr>
        <p:txBody>
          <a:bodyPr anchor="t">
            <a:noAutofit/>
          </a:bodyPr>
          <a:lstStyle>
            <a:lvl1pPr marL="0" indent="0" algn="l">
              <a:lnSpc>
                <a:spcPct val="80000"/>
              </a:lnSpc>
              <a:buNone/>
              <a:defRPr sz="3200" b="1" i="0">
                <a:solidFill>
                  <a:schemeClr val="tx2"/>
                </a:solidFill>
                <a:latin typeface="Trebuchet MS" panose="020B0703020202090204" pitchFamily="34" charset="0"/>
                <a:cs typeface="Trebuchet MS" panose="020B0703020202090204" pitchFamily="34" charset="0"/>
              </a:defRPr>
            </a:lvl1pPr>
          </a:lstStyle>
          <a:p>
            <a:pPr lvl="0"/>
            <a:r>
              <a:rPr lang="en-US" dirty="0"/>
              <a:t>Edit master text styles</a:t>
            </a:r>
          </a:p>
        </p:txBody>
      </p:sp>
      <p:pic>
        <p:nvPicPr>
          <p:cNvPr id="7" name="Picture 6" descr="A picture containing text&#10;&#10;Description automatically generated">
            <a:extLst>
              <a:ext uri="{FF2B5EF4-FFF2-40B4-BE49-F238E27FC236}">
                <a16:creationId xmlns:a16="http://schemas.microsoft.com/office/drawing/2014/main" id="{8025DF2F-C64D-8F4D-B4DD-BC6EA0DEA09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393151" y="6049872"/>
            <a:ext cx="2270612" cy="849624"/>
          </a:xfrm>
          <a:prstGeom prst="rect">
            <a:avLst/>
          </a:prstGeom>
        </p:spPr>
      </p:pic>
    </p:spTree>
    <p:extLst>
      <p:ext uri="{BB962C8B-B14F-4D97-AF65-F5344CB8AC3E}">
        <p14:creationId xmlns:p14="http://schemas.microsoft.com/office/powerpoint/2010/main" val="303786285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Picture Split-Imag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DF170BCB-3373-5549-9815-B668B2498165}"/>
              </a:ext>
            </a:extLst>
          </p:cNvPr>
          <p:cNvSpPr txBox="1">
            <a:spLocks/>
          </p:cNvSpPr>
          <p:nvPr userDrawn="1"/>
        </p:nvSpPr>
        <p:spPr>
          <a:xfrm>
            <a:off x="956929" y="6400799"/>
            <a:ext cx="2150718"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4" y="6400799"/>
            <a:ext cx="745915"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3" name="Content Placeholder 2">
            <a:extLst>
              <a:ext uri="{FF2B5EF4-FFF2-40B4-BE49-F238E27FC236}">
                <a16:creationId xmlns:a16="http://schemas.microsoft.com/office/drawing/2014/main" id="{57C22B10-6CAF-D149-83A7-C2D46515C468}"/>
              </a:ext>
            </a:extLst>
          </p:cNvPr>
          <p:cNvSpPr>
            <a:spLocks noGrp="1"/>
          </p:cNvSpPr>
          <p:nvPr>
            <p:ph sz="half" idx="11" hasCustomPrompt="1"/>
          </p:nvPr>
        </p:nvSpPr>
        <p:spPr>
          <a:xfrm>
            <a:off x="495300" y="1901951"/>
            <a:ext cx="4033157" cy="3639285"/>
          </a:xfrm>
          <a:prstGeom prst="rect">
            <a:avLst/>
          </a:prstGeom>
        </p:spPr>
        <p:txBody>
          <a:bodyPr anchor="t">
            <a:noAutofit/>
          </a:bodyPr>
          <a:lstStyle>
            <a:lvl1pPr marL="0" indent="0" algn="l">
              <a:lnSpc>
                <a:spcPct val="80000"/>
              </a:lnSpc>
              <a:buNone/>
              <a:defRPr sz="3200" b="1" i="0">
                <a:solidFill>
                  <a:schemeClr val="tx1"/>
                </a:solidFill>
                <a:latin typeface="Trebuchet MS" panose="020B0703020202090204" pitchFamily="34" charset="0"/>
                <a:cs typeface="Trebuchet MS" panose="020B0703020202090204" pitchFamily="34" charset="0"/>
              </a:defRPr>
            </a:lvl1pPr>
          </a:lstStyle>
          <a:p>
            <a:pPr lvl="0"/>
            <a:r>
              <a:rPr lang="en-US" dirty="0"/>
              <a:t>Edit master text styles</a:t>
            </a:r>
          </a:p>
        </p:txBody>
      </p:sp>
      <p:pic>
        <p:nvPicPr>
          <p:cNvPr id="6" name="Picture 5" descr="A picture containing person, indoor&#10;&#10;Description automatically generated">
            <a:extLst>
              <a:ext uri="{FF2B5EF4-FFF2-40B4-BE49-F238E27FC236}">
                <a16:creationId xmlns:a16="http://schemas.microsoft.com/office/drawing/2014/main" id="{5F48932E-3B1B-474B-9512-7DE411C5B9D9}"/>
              </a:ext>
            </a:extLst>
          </p:cNvPr>
          <p:cNvPicPr>
            <a:picLocks noChangeAspect="1"/>
          </p:cNvPicPr>
          <p:nvPr userDrawn="1"/>
        </p:nvPicPr>
        <p:blipFill rotWithShape="1">
          <a:blip r:embed="rId2">
            <a:extLst>
              <a:ext uri="{28A0092B-C50C-407E-A947-70E740481C1C}">
                <a14:useLocalDpi xmlns:a14="http://schemas.microsoft.com/office/drawing/2010/main"/>
              </a:ext>
            </a:extLst>
          </a:blip>
          <a:srcRect/>
          <a:stretch/>
        </p:blipFill>
        <p:spPr>
          <a:xfrm>
            <a:off x="5127058" y="0"/>
            <a:ext cx="7064942" cy="6858000"/>
          </a:xfrm>
          <a:prstGeom prst="rect">
            <a:avLst/>
          </a:prstGeom>
        </p:spPr>
      </p:pic>
      <p:pic>
        <p:nvPicPr>
          <p:cNvPr id="8" name="Picture 7" descr="A picture containing text&#10;&#10;Description automatically generated">
            <a:extLst>
              <a:ext uri="{FF2B5EF4-FFF2-40B4-BE49-F238E27FC236}">
                <a16:creationId xmlns:a16="http://schemas.microsoft.com/office/drawing/2014/main" id="{51CBFF64-B4A1-344B-AB45-4A280F7EC11C}"/>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393151" y="6049872"/>
            <a:ext cx="2270612" cy="849624"/>
          </a:xfrm>
          <a:prstGeom prst="rect">
            <a:avLst/>
          </a:prstGeom>
        </p:spPr>
      </p:pic>
    </p:spTree>
    <p:extLst>
      <p:ext uri="{BB962C8B-B14F-4D97-AF65-F5344CB8AC3E}">
        <p14:creationId xmlns:p14="http://schemas.microsoft.com/office/powerpoint/2010/main" val="175628268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Mai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dirty="0"/>
              <a:t>Click to edit master title style</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4" name="Text Placeholder 3">
            <a:extLst>
              <a:ext uri="{FF2B5EF4-FFF2-40B4-BE49-F238E27FC236}">
                <a16:creationId xmlns:a16="http://schemas.microsoft.com/office/drawing/2014/main" id="{AB1E31CD-65A3-BA4E-9C03-9CCFCA71BB8A}"/>
              </a:ext>
            </a:extLst>
          </p:cNvPr>
          <p:cNvSpPr>
            <a:spLocks noGrp="1"/>
          </p:cNvSpPr>
          <p:nvPr>
            <p:ph type="body" sz="quarter" idx="10"/>
          </p:nvPr>
        </p:nvSpPr>
        <p:spPr>
          <a:xfrm>
            <a:off x="577850" y="1417638"/>
            <a:ext cx="10972800" cy="4422775"/>
          </a:xfrm>
          <a:prstGeom prst="rect">
            <a:avLst/>
          </a:prstGeom>
        </p:spPr>
        <p:txBody>
          <a:bodyPr>
            <a:noAutofit/>
          </a:bodyPr>
          <a:lstStyle>
            <a:lvl1pPr>
              <a:defRPr sz="2000"/>
            </a:lvl1pPr>
            <a:lvl2pPr>
              <a:defRPr sz="1400"/>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A picture containing text&#10;&#10;Description automatically generated">
            <a:extLst>
              <a:ext uri="{FF2B5EF4-FFF2-40B4-BE49-F238E27FC236}">
                <a16:creationId xmlns:a16="http://schemas.microsoft.com/office/drawing/2014/main" id="{DBD3CE20-DD83-1646-A3A3-5473F29ACD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378497122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Content -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dirty="0"/>
              <a:t>Click to edit master title style</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0" name="Slide Number Placeholder 5">
            <a:extLst>
              <a:ext uri="{FF2B5EF4-FFF2-40B4-BE49-F238E27FC236}">
                <a16:creationId xmlns:a16="http://schemas.microsoft.com/office/drawing/2014/main" id="{6CCA6249-8962-9949-96AE-7C11B8F0135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cxnSp>
        <p:nvCxnSpPr>
          <p:cNvPr id="14" name="Straight Connector 13">
            <a:extLst>
              <a:ext uri="{FF2B5EF4-FFF2-40B4-BE49-F238E27FC236}">
                <a16:creationId xmlns:a16="http://schemas.microsoft.com/office/drawing/2014/main" id="{8775F5BB-F5E4-F444-B1D5-BA8D666C0827}"/>
              </a:ext>
            </a:extLst>
          </p:cNvPr>
          <p:cNvCxnSpPr>
            <a:cxnSpLocks/>
          </p:cNvCxnSpPr>
          <p:nvPr userDrawn="1"/>
        </p:nvCxnSpPr>
        <p:spPr>
          <a:xfrm>
            <a:off x="5885424" y="1942677"/>
            <a:ext cx="0" cy="422952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1C10DD09-27B1-3B4A-B4A8-4390B6297FE5}"/>
              </a:ext>
            </a:extLst>
          </p:cNvPr>
          <p:cNvSpPr>
            <a:spLocks noGrp="1"/>
          </p:cNvSpPr>
          <p:nvPr>
            <p:ph type="body" sz="quarter" idx="15"/>
          </p:nvPr>
        </p:nvSpPr>
        <p:spPr>
          <a:xfrm>
            <a:off x="577849" y="1942676"/>
            <a:ext cx="5042621"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Master text styles</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sp>
        <p:nvSpPr>
          <p:cNvPr id="15" name="Text Placeholder 3">
            <a:extLst>
              <a:ext uri="{FF2B5EF4-FFF2-40B4-BE49-F238E27FC236}">
                <a16:creationId xmlns:a16="http://schemas.microsoft.com/office/drawing/2014/main" id="{7037DFCD-0E35-D440-845D-FF549CF24B73}"/>
              </a:ext>
            </a:extLst>
          </p:cNvPr>
          <p:cNvSpPr>
            <a:spLocks noGrp="1"/>
          </p:cNvSpPr>
          <p:nvPr>
            <p:ph type="body" sz="quarter" idx="16"/>
          </p:nvPr>
        </p:nvSpPr>
        <p:spPr>
          <a:xfrm>
            <a:off x="6151335" y="1942676"/>
            <a:ext cx="5042621"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Master text styles</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pic>
        <p:nvPicPr>
          <p:cNvPr id="12" name="Picture 11" descr="A picture containing text&#10;&#10;Description automatically generated">
            <a:extLst>
              <a:ext uri="{FF2B5EF4-FFF2-40B4-BE49-F238E27FC236}">
                <a16:creationId xmlns:a16="http://schemas.microsoft.com/office/drawing/2014/main" id="{1B9D379B-1CB5-FB40-923F-25CED0978A3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56027115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Content - 3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dirty="0"/>
              <a:t>Click to edit master title style</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10" name="Slide Number Placeholder 5">
            <a:extLst>
              <a:ext uri="{FF2B5EF4-FFF2-40B4-BE49-F238E27FC236}">
                <a16:creationId xmlns:a16="http://schemas.microsoft.com/office/drawing/2014/main" id="{6CCA6249-8962-9949-96AE-7C11B8F0135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latin typeface="Trebuchet MS" panose="020B0703020202090204" pitchFamily="34" charset="0"/>
              </a:rPr>
              <a:t>Confidential – Internal Use Only</a:t>
            </a:r>
          </a:p>
        </p:txBody>
      </p:sp>
      <p:cxnSp>
        <p:nvCxnSpPr>
          <p:cNvPr id="14" name="Straight Connector 13">
            <a:extLst>
              <a:ext uri="{FF2B5EF4-FFF2-40B4-BE49-F238E27FC236}">
                <a16:creationId xmlns:a16="http://schemas.microsoft.com/office/drawing/2014/main" id="{6ADF5480-C0C7-C64C-8BB2-74C63D4DEFC4}"/>
              </a:ext>
            </a:extLst>
          </p:cNvPr>
          <p:cNvCxnSpPr>
            <a:cxnSpLocks/>
          </p:cNvCxnSpPr>
          <p:nvPr userDrawn="1"/>
        </p:nvCxnSpPr>
        <p:spPr>
          <a:xfrm>
            <a:off x="4190736" y="1942677"/>
            <a:ext cx="0" cy="422952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377EF41-0258-3B45-996A-6490BA874BBD}"/>
              </a:ext>
            </a:extLst>
          </p:cNvPr>
          <p:cNvCxnSpPr>
            <a:cxnSpLocks/>
          </p:cNvCxnSpPr>
          <p:nvPr userDrawn="1"/>
        </p:nvCxnSpPr>
        <p:spPr>
          <a:xfrm>
            <a:off x="7933680" y="1942677"/>
            <a:ext cx="0" cy="422952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3">
            <a:extLst>
              <a:ext uri="{FF2B5EF4-FFF2-40B4-BE49-F238E27FC236}">
                <a16:creationId xmlns:a16="http://schemas.microsoft.com/office/drawing/2014/main" id="{7238BA6B-E620-AF4F-A0C3-8A5B9D5C11B6}"/>
              </a:ext>
            </a:extLst>
          </p:cNvPr>
          <p:cNvSpPr>
            <a:spLocks noGrp="1"/>
          </p:cNvSpPr>
          <p:nvPr>
            <p:ph type="body" sz="quarter" idx="15" hasCustomPrompt="1"/>
          </p:nvPr>
        </p:nvSpPr>
        <p:spPr>
          <a:xfrm>
            <a:off x="577850" y="1942676"/>
            <a:ext cx="3512910"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sz="1800"/>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text</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sp>
        <p:nvSpPr>
          <p:cNvPr id="17" name="Text Placeholder 3">
            <a:extLst>
              <a:ext uri="{FF2B5EF4-FFF2-40B4-BE49-F238E27FC236}">
                <a16:creationId xmlns:a16="http://schemas.microsoft.com/office/drawing/2014/main" id="{CE8F9A4A-9700-2E49-AA7D-4C819732798C}"/>
              </a:ext>
            </a:extLst>
          </p:cNvPr>
          <p:cNvSpPr>
            <a:spLocks noGrp="1"/>
          </p:cNvSpPr>
          <p:nvPr>
            <p:ph type="body" sz="quarter" idx="16" hasCustomPrompt="1"/>
          </p:nvPr>
        </p:nvSpPr>
        <p:spPr>
          <a:xfrm>
            <a:off x="4328757" y="1942676"/>
            <a:ext cx="3512910"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text</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sp>
        <p:nvSpPr>
          <p:cNvPr id="18" name="Text Placeholder 3">
            <a:extLst>
              <a:ext uri="{FF2B5EF4-FFF2-40B4-BE49-F238E27FC236}">
                <a16:creationId xmlns:a16="http://schemas.microsoft.com/office/drawing/2014/main" id="{C6FBE4AE-B4C8-AD4B-95AF-CB27A898FEC1}"/>
              </a:ext>
            </a:extLst>
          </p:cNvPr>
          <p:cNvSpPr>
            <a:spLocks noGrp="1"/>
          </p:cNvSpPr>
          <p:nvPr>
            <p:ph type="body" sz="quarter" idx="17" hasCustomPrompt="1"/>
          </p:nvPr>
        </p:nvSpPr>
        <p:spPr>
          <a:xfrm>
            <a:off x="8042340" y="1942676"/>
            <a:ext cx="3512910"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dirty="0">
                <a:ln>
                  <a:noFill/>
                </a:ln>
                <a:solidFill>
                  <a:srgbClr val="54565B"/>
                </a:solidFill>
                <a:effectLst/>
                <a:uLnTx/>
                <a:uFillTx/>
                <a:latin typeface="Trebuchet MS" panose="020B0703020202090204" pitchFamily="34" charset="0"/>
                <a:ea typeface="+mn-ea"/>
                <a:cs typeface="+mn-cs"/>
              </a:rPr>
              <a:t>Click to edit text</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dirty="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dirty="0">
                <a:ln>
                  <a:noFill/>
                </a:ln>
                <a:solidFill>
                  <a:srgbClr val="54565B"/>
                </a:solidFill>
                <a:effectLst/>
                <a:uLnTx/>
                <a:uFillTx/>
                <a:latin typeface="Georgia" panose="02040502050405020303" pitchFamily="18" charset="0"/>
                <a:ea typeface="+mn-ea"/>
                <a:cs typeface="+mn-cs"/>
              </a:rPr>
              <a:t>Third level</a:t>
            </a:r>
          </a:p>
        </p:txBody>
      </p:sp>
      <p:pic>
        <p:nvPicPr>
          <p:cNvPr id="13" name="Picture 12" descr="A picture containing text&#10;&#10;Description automatically generated">
            <a:extLst>
              <a:ext uri="{FF2B5EF4-FFF2-40B4-BE49-F238E27FC236}">
                <a16:creationId xmlns:a16="http://schemas.microsoft.com/office/drawing/2014/main" id="{62E86C9E-CB13-FE47-810D-ACC7D440614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4188791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Lis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5C5E49E7-6ADE-DD40-AD32-5A28176B24BC}"/>
              </a:ext>
            </a:extLst>
          </p:cNvPr>
          <p:cNvSpPr/>
          <p:nvPr userDrawn="1"/>
        </p:nvSpPr>
        <p:spPr>
          <a:xfrm>
            <a:off x="4249783" y="0"/>
            <a:ext cx="7942218"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9" name="Rectangle 8">
            <a:extLst>
              <a:ext uri="{FF2B5EF4-FFF2-40B4-BE49-F238E27FC236}">
                <a16:creationId xmlns:a16="http://schemas.microsoft.com/office/drawing/2014/main" id="{A45C0A2E-84ED-694A-8D40-40A9466155D7}"/>
              </a:ext>
            </a:extLst>
          </p:cNvPr>
          <p:cNvSpPr/>
          <p:nvPr userDrawn="1"/>
        </p:nvSpPr>
        <p:spPr>
          <a:xfrm>
            <a:off x="0" y="0"/>
            <a:ext cx="424978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3397294" cy="4351338"/>
          </a:xfrm>
        </p:spPr>
        <p:txBody>
          <a:bodyPr anchor="ctr">
            <a:normAutofit/>
          </a:bodyPr>
          <a:lstStyle>
            <a:lvl1pPr algn="l">
              <a:lnSpc>
                <a:spcPct val="80000"/>
              </a:lnSpc>
              <a:defRPr sz="5000" b="1" i="0" spc="300">
                <a:solidFill>
                  <a:schemeClr val="bg1"/>
                </a:solidFill>
                <a:latin typeface="+mj-lt"/>
                <a:cs typeface="Rockwell Nova Light" panose="02060303020205020403" pitchFamily="18" charset="0"/>
              </a:defRPr>
            </a:lvl1pPr>
          </a:lstStyle>
          <a:p>
            <a:pPr lvl="0"/>
            <a:r>
              <a:rPr lang="en-US"/>
              <a:t>Edit master text styles</a:t>
            </a:r>
          </a:p>
        </p:txBody>
      </p:sp>
      <p:pic>
        <p:nvPicPr>
          <p:cNvPr id="8" name="Picture 7">
            <a:extLst>
              <a:ext uri="{FF2B5EF4-FFF2-40B4-BE49-F238E27FC236}">
                <a16:creationId xmlns:a16="http://schemas.microsoft.com/office/drawing/2014/main" id="{B9753706-DED6-894F-BE2A-F4DA16AF10A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765651" y="6408817"/>
            <a:ext cx="206592" cy="275456"/>
          </a:xfrm>
          <a:prstGeom prst="rect">
            <a:avLst/>
          </a:prstGeom>
        </p:spPr>
      </p:pic>
      <p:sp>
        <p:nvSpPr>
          <p:cNvPr id="12" name="Text Placeholder 11">
            <a:extLst>
              <a:ext uri="{FF2B5EF4-FFF2-40B4-BE49-F238E27FC236}">
                <a16:creationId xmlns:a16="http://schemas.microsoft.com/office/drawing/2014/main" id="{CAEB27AF-DD57-7246-971E-7506C050812B}"/>
              </a:ext>
            </a:extLst>
          </p:cNvPr>
          <p:cNvSpPr>
            <a:spLocks noGrp="1"/>
          </p:cNvSpPr>
          <p:nvPr>
            <p:ph type="body" sz="quarter" idx="13" hasCustomPrompt="1"/>
          </p:nvPr>
        </p:nvSpPr>
        <p:spPr>
          <a:xfrm>
            <a:off x="4606972" y="781844"/>
            <a:ext cx="7157992" cy="5294312"/>
          </a:xfrm>
        </p:spPr>
        <p:txBody>
          <a:bodyPr anchor="ctr"/>
          <a:lstStyle>
            <a:lvl1pPr marL="457200" indent="-457200">
              <a:lnSpc>
                <a:spcPct val="110000"/>
              </a:lnSpc>
              <a:buFont typeface="+mj-lt"/>
              <a:buAutoNum type="arabicPeriod"/>
              <a:defRPr>
                <a:latin typeface="+mn-lt"/>
              </a:defRPr>
            </a:lvl1pPr>
            <a:lvl2pPr marL="800100" indent="-331788">
              <a:lnSpc>
                <a:spcPct val="110000"/>
              </a:lnSpc>
              <a:buFont typeface="+mj-lt"/>
              <a:buAutoNum type="alphaLcPeriod"/>
              <a:tabLst/>
              <a:defRPr>
                <a:solidFill>
                  <a:schemeClr val="tx1"/>
                </a:solidFill>
                <a:latin typeface="+mn-lt"/>
              </a:defRPr>
            </a:lvl2pPr>
            <a:lvl3pPr marL="865188" indent="-342900">
              <a:buFont typeface="+mj-lt"/>
              <a:buAutoNum type="arabicPeriod"/>
              <a:defRPr/>
            </a:lvl3pPr>
            <a:lvl4pPr marL="1204913" indent="-342900">
              <a:buFont typeface="+mj-lt"/>
              <a:buAutoNum type="arabicPeriod"/>
              <a:defRPr/>
            </a:lvl4pPr>
            <a:lvl5pPr marL="1430338" indent="-228600">
              <a:buFont typeface="+mj-lt"/>
              <a:buAutoNum type="arabicPeriod"/>
              <a:defRPr/>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59897822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Just Header + Footer">
    <p:spTree>
      <p:nvGrpSpPr>
        <p:cNvPr id="1" name=""/>
        <p:cNvGrpSpPr/>
        <p:nvPr/>
      </p:nvGrpSpPr>
      <p:grpSpPr>
        <a:xfrm>
          <a:off x="0" y="0"/>
          <a:ext cx="0" cy="0"/>
          <a:chOff x="0" y="0"/>
          <a:chExt cx="0" cy="0"/>
        </a:xfrm>
      </p:grpSpPr>
      <p:sp>
        <p:nvSpPr>
          <p:cNvPr id="8" name="Slide Number Placeholder 6">
            <a:extLst>
              <a:ext uri="{FF2B5EF4-FFF2-40B4-BE49-F238E27FC236}">
                <a16:creationId xmlns:a16="http://schemas.microsoft.com/office/drawing/2014/main" id="{F3949077-E0E8-B647-A11F-24C62D2D4087}"/>
              </a:ext>
            </a:extLst>
          </p:cNvPr>
          <p:cNvSpPr txBox="1">
            <a:spLocks/>
          </p:cNvSpPr>
          <p:nvPr userDrawn="1"/>
        </p:nvSpPr>
        <p:spPr>
          <a:xfrm>
            <a:off x="211015"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b="0" i="0" kern="1200">
                <a:solidFill>
                  <a:schemeClr val="tx1">
                    <a:lumMod val="40000"/>
                    <a:lumOff val="60000"/>
                  </a:schemeClr>
                </a:solidFill>
                <a:latin typeface="Trebuchet MS" panose="020B070302020209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BEAA09E-D67E-864E-8466-C38E88600C4F}" type="slidenum">
              <a:rPr lang="en-US" smtClean="0"/>
              <a:pPr/>
              <a:t>‹#›</a:t>
            </a:fld>
            <a:endParaRPr lang="en-US" dirty="0"/>
          </a:p>
        </p:txBody>
      </p:sp>
      <p:sp>
        <p:nvSpPr>
          <p:cNvPr id="6" name="Title 1">
            <a:extLst>
              <a:ext uri="{FF2B5EF4-FFF2-40B4-BE49-F238E27FC236}">
                <a16:creationId xmlns:a16="http://schemas.microsoft.com/office/drawing/2014/main" id="{F90A82CE-0D18-B941-A735-67EC495377B7}"/>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dirty="0"/>
              <a:t>Click to edit master title style</a:t>
            </a:r>
          </a:p>
        </p:txBody>
      </p:sp>
      <p:pic>
        <p:nvPicPr>
          <p:cNvPr id="7" name="Picture 6" descr="A picture containing text&#10;&#10;Description automatically generated">
            <a:extLst>
              <a:ext uri="{FF2B5EF4-FFF2-40B4-BE49-F238E27FC236}">
                <a16:creationId xmlns:a16="http://schemas.microsoft.com/office/drawing/2014/main" id="{2ECBF799-752D-3A48-BBAE-380CFE2E5BF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419236493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Just Footer">
    <p:spTree>
      <p:nvGrpSpPr>
        <p:cNvPr id="1" name=""/>
        <p:cNvGrpSpPr/>
        <p:nvPr/>
      </p:nvGrpSpPr>
      <p:grpSpPr>
        <a:xfrm>
          <a:off x="0" y="0"/>
          <a:ext cx="0" cy="0"/>
          <a:chOff x="0" y="0"/>
          <a:chExt cx="0" cy="0"/>
        </a:xfrm>
      </p:grpSpPr>
      <p:sp>
        <p:nvSpPr>
          <p:cNvPr id="8" name="Slide Number Placeholder 6">
            <a:extLst>
              <a:ext uri="{FF2B5EF4-FFF2-40B4-BE49-F238E27FC236}">
                <a16:creationId xmlns:a16="http://schemas.microsoft.com/office/drawing/2014/main" id="{F3949077-E0E8-B647-A11F-24C62D2D4087}"/>
              </a:ext>
            </a:extLst>
          </p:cNvPr>
          <p:cNvSpPr txBox="1">
            <a:spLocks/>
          </p:cNvSpPr>
          <p:nvPr userDrawn="1"/>
        </p:nvSpPr>
        <p:spPr>
          <a:xfrm>
            <a:off x="211015"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b="0" i="0" kern="1200">
                <a:solidFill>
                  <a:schemeClr val="tx1">
                    <a:lumMod val="40000"/>
                    <a:lumOff val="60000"/>
                  </a:schemeClr>
                </a:solidFill>
                <a:latin typeface="Trebuchet MS" panose="020B070302020209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BEAA09E-D67E-864E-8466-C38E88600C4F}" type="slidenum">
              <a:rPr lang="en-US" smtClean="0"/>
              <a:pPr/>
              <a:t>‹#›</a:t>
            </a:fld>
            <a:endParaRPr lang="en-US" dirty="0"/>
          </a:p>
        </p:txBody>
      </p:sp>
      <p:pic>
        <p:nvPicPr>
          <p:cNvPr id="5" name="Picture 4" descr="A picture containing text&#10;&#10;Description automatically generated">
            <a:extLst>
              <a:ext uri="{FF2B5EF4-FFF2-40B4-BE49-F238E27FC236}">
                <a16:creationId xmlns:a16="http://schemas.microsoft.com/office/drawing/2014/main" id="{9EB3994F-086B-D541-830D-38982D59ACE7}"/>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413997159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Blue Background">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06487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Red Background">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026544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White Backgroun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715682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Closing - Add Image">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dirty="0"/>
          </a:p>
        </p:txBody>
      </p:sp>
      <p:sp>
        <p:nvSpPr>
          <p:cNvPr id="6" name="Picture Placeholder 4">
            <a:extLst>
              <a:ext uri="{FF2B5EF4-FFF2-40B4-BE49-F238E27FC236}">
                <a16:creationId xmlns:a16="http://schemas.microsoft.com/office/drawing/2014/main" id="{46CC5A0F-1802-5B4A-A4A0-3E3E5F67C291}"/>
              </a:ext>
            </a:extLst>
          </p:cNvPr>
          <p:cNvSpPr>
            <a:spLocks noGrp="1"/>
          </p:cNvSpPr>
          <p:nvPr>
            <p:ph type="pic" sz="quarter" idx="10" hasCustomPrompt="1"/>
          </p:nvPr>
        </p:nvSpPr>
        <p:spPr>
          <a:xfrm>
            <a:off x="-12190" y="-48768"/>
            <a:ext cx="12216446" cy="6894576"/>
          </a:xfrm>
          <a:custGeom>
            <a:avLst/>
            <a:gdLst>
              <a:gd name="connsiteX0" fmla="*/ 0 w 12191998"/>
              <a:gd name="connsiteY0" fmla="*/ 0 h 6858000"/>
              <a:gd name="connsiteX1" fmla="*/ 11048975 w 12191998"/>
              <a:gd name="connsiteY1" fmla="*/ 0 h 6858000"/>
              <a:gd name="connsiteX2" fmla="*/ 12191998 w 12191998"/>
              <a:gd name="connsiteY2" fmla="*/ 1143023 h 6858000"/>
              <a:gd name="connsiteX3" fmla="*/ 12191998 w 12191998"/>
              <a:gd name="connsiteY3" fmla="*/ 6858000 h 6858000"/>
              <a:gd name="connsiteX4" fmla="*/ 0 w 12191998"/>
              <a:gd name="connsiteY4" fmla="*/ 6858000 h 6858000"/>
              <a:gd name="connsiteX5" fmla="*/ 0 w 12191998"/>
              <a:gd name="connsiteY5" fmla="*/ 0 h 6858000"/>
              <a:gd name="connsiteX0" fmla="*/ 0 w 12195023"/>
              <a:gd name="connsiteY0" fmla="*/ 12192 h 6870192"/>
              <a:gd name="connsiteX1" fmla="*/ 12195023 w 12195023"/>
              <a:gd name="connsiteY1" fmla="*/ 0 h 6870192"/>
              <a:gd name="connsiteX2" fmla="*/ 12191998 w 12195023"/>
              <a:gd name="connsiteY2" fmla="*/ 1155215 h 6870192"/>
              <a:gd name="connsiteX3" fmla="*/ 12191998 w 12195023"/>
              <a:gd name="connsiteY3" fmla="*/ 6870192 h 6870192"/>
              <a:gd name="connsiteX4" fmla="*/ 0 w 12195023"/>
              <a:gd name="connsiteY4" fmla="*/ 6870192 h 6870192"/>
              <a:gd name="connsiteX5" fmla="*/ 0 w 12195023"/>
              <a:gd name="connsiteY5" fmla="*/ 12192 h 6870192"/>
              <a:gd name="connsiteX0" fmla="*/ 0 w 12195023"/>
              <a:gd name="connsiteY0" fmla="*/ 12192 h 6870192"/>
              <a:gd name="connsiteX1" fmla="*/ 12195023 w 12195023"/>
              <a:gd name="connsiteY1" fmla="*/ 0 h 6870192"/>
              <a:gd name="connsiteX2" fmla="*/ 12191998 w 12195023"/>
              <a:gd name="connsiteY2" fmla="*/ 1155215 h 6870192"/>
              <a:gd name="connsiteX3" fmla="*/ 5974078 w 12195023"/>
              <a:gd name="connsiteY3" fmla="*/ 6870192 h 6870192"/>
              <a:gd name="connsiteX4" fmla="*/ 0 w 12195023"/>
              <a:gd name="connsiteY4" fmla="*/ 6870192 h 6870192"/>
              <a:gd name="connsiteX5" fmla="*/ 0 w 12195023"/>
              <a:gd name="connsiteY5" fmla="*/ 12192 h 6870192"/>
              <a:gd name="connsiteX0" fmla="*/ 0 w 12204254"/>
              <a:gd name="connsiteY0" fmla="*/ 12192 h 6870192"/>
              <a:gd name="connsiteX1" fmla="*/ 12195023 w 12204254"/>
              <a:gd name="connsiteY1" fmla="*/ 0 h 6870192"/>
              <a:gd name="connsiteX2" fmla="*/ 12204190 w 12204254"/>
              <a:gd name="connsiteY2" fmla="*/ 5702831 h 6870192"/>
              <a:gd name="connsiteX3" fmla="*/ 5974078 w 12204254"/>
              <a:gd name="connsiteY3" fmla="*/ 6870192 h 6870192"/>
              <a:gd name="connsiteX4" fmla="*/ 0 w 12204254"/>
              <a:gd name="connsiteY4" fmla="*/ 6870192 h 6870192"/>
              <a:gd name="connsiteX5" fmla="*/ 0 w 12204254"/>
              <a:gd name="connsiteY5" fmla="*/ 12192 h 6870192"/>
              <a:gd name="connsiteX0" fmla="*/ 0 w 12204254"/>
              <a:gd name="connsiteY0" fmla="*/ 12192 h 6894576"/>
              <a:gd name="connsiteX1" fmla="*/ 12195023 w 12204254"/>
              <a:gd name="connsiteY1" fmla="*/ 0 h 6894576"/>
              <a:gd name="connsiteX2" fmla="*/ 12204190 w 12204254"/>
              <a:gd name="connsiteY2" fmla="*/ 5702831 h 6894576"/>
              <a:gd name="connsiteX3" fmla="*/ 3572254 w 12204254"/>
              <a:gd name="connsiteY3" fmla="*/ 6894576 h 6894576"/>
              <a:gd name="connsiteX4" fmla="*/ 0 w 12204254"/>
              <a:gd name="connsiteY4" fmla="*/ 6870192 h 6894576"/>
              <a:gd name="connsiteX5" fmla="*/ 0 w 12204254"/>
              <a:gd name="connsiteY5" fmla="*/ 12192 h 6894576"/>
              <a:gd name="connsiteX0" fmla="*/ 12192 w 12216446"/>
              <a:gd name="connsiteY0" fmla="*/ 12192 h 6894576"/>
              <a:gd name="connsiteX1" fmla="*/ 12207215 w 12216446"/>
              <a:gd name="connsiteY1" fmla="*/ 0 h 6894576"/>
              <a:gd name="connsiteX2" fmla="*/ 12216382 w 12216446"/>
              <a:gd name="connsiteY2" fmla="*/ 5702831 h 6894576"/>
              <a:gd name="connsiteX3" fmla="*/ 3584446 w 12216446"/>
              <a:gd name="connsiteY3" fmla="*/ 6894576 h 6894576"/>
              <a:gd name="connsiteX4" fmla="*/ 0 w 12216446"/>
              <a:gd name="connsiteY4" fmla="*/ 5724144 h 6894576"/>
              <a:gd name="connsiteX5" fmla="*/ 12192 w 12216446"/>
              <a:gd name="connsiteY5" fmla="*/ 12192 h 6894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16446" h="6894576">
                <a:moveTo>
                  <a:pt x="12192" y="12192"/>
                </a:moveTo>
                <a:lnTo>
                  <a:pt x="12207215" y="0"/>
                </a:lnTo>
                <a:cubicBezTo>
                  <a:pt x="12206207" y="385072"/>
                  <a:pt x="12217390" y="5317759"/>
                  <a:pt x="12216382" y="5702831"/>
                </a:cubicBezTo>
                <a:lnTo>
                  <a:pt x="3584446" y="6894576"/>
                </a:lnTo>
                <a:lnTo>
                  <a:pt x="0" y="5724144"/>
                </a:lnTo>
                <a:lnTo>
                  <a:pt x="12192" y="12192"/>
                </a:lnTo>
                <a:close/>
              </a:path>
            </a:pathLst>
          </a:custGeom>
        </p:spPr>
        <p:txBody>
          <a:bodyPr anchor="ctr"/>
          <a:lstStyle>
            <a:lvl1pPr marL="0" indent="0" algn="ctr">
              <a:buNone/>
              <a:defRPr/>
            </a:lvl1pPr>
          </a:lstStyle>
          <a:p>
            <a:r>
              <a:rPr lang="en-US" dirty="0"/>
              <a:t>Insert photo by clicking on the image icon</a:t>
            </a:r>
          </a:p>
        </p:txBody>
      </p:sp>
      <p:pic>
        <p:nvPicPr>
          <p:cNvPr id="5" name="Picture 4" descr="A picture containing text&#10;&#10;Description automatically generated">
            <a:extLst>
              <a:ext uri="{FF2B5EF4-FFF2-40B4-BE49-F238E27FC236}">
                <a16:creationId xmlns:a16="http://schemas.microsoft.com/office/drawing/2014/main" id="{94DCBA6C-5F47-CF46-AC86-06DFC71288B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722522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slideLayout" Target="../slideLayouts/slideLayout45.xml"/><Relationship Id="rId26" Type="http://schemas.openxmlformats.org/officeDocument/2006/relationships/theme" Target="../theme/theme2.xml"/><Relationship Id="rId3" Type="http://schemas.openxmlformats.org/officeDocument/2006/relationships/slideLayout" Target="../slideLayouts/slideLayout30.xml"/><Relationship Id="rId21" Type="http://schemas.openxmlformats.org/officeDocument/2006/relationships/slideLayout" Target="../slideLayouts/slideLayout48.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slideLayout" Target="../slideLayouts/slideLayout44.xml"/><Relationship Id="rId25" Type="http://schemas.openxmlformats.org/officeDocument/2006/relationships/slideLayout" Target="../slideLayouts/slideLayout52.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20" Type="http://schemas.openxmlformats.org/officeDocument/2006/relationships/slideLayout" Target="../slideLayouts/slideLayout47.xml"/><Relationship Id="rId29" Type="http://schemas.openxmlformats.org/officeDocument/2006/relationships/oleObject" Target="../embeddings/oleObject2.bin"/><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24" Type="http://schemas.openxmlformats.org/officeDocument/2006/relationships/slideLayout" Target="../slideLayouts/slideLayout51.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23" Type="http://schemas.openxmlformats.org/officeDocument/2006/relationships/slideLayout" Target="../slideLayouts/slideLayout50.xml"/><Relationship Id="rId28" Type="http://schemas.openxmlformats.org/officeDocument/2006/relationships/tags" Target="../tags/tag4.xml"/><Relationship Id="rId10" Type="http://schemas.openxmlformats.org/officeDocument/2006/relationships/slideLayout" Target="../slideLayouts/slideLayout37.xml"/><Relationship Id="rId19" Type="http://schemas.openxmlformats.org/officeDocument/2006/relationships/slideLayout" Target="../slideLayouts/slideLayout46.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 Id="rId22" Type="http://schemas.openxmlformats.org/officeDocument/2006/relationships/slideLayout" Target="../slideLayouts/slideLayout49.xml"/><Relationship Id="rId27" Type="http://schemas.openxmlformats.org/officeDocument/2006/relationships/tags" Target="../tags/tag3.xml"/><Relationship Id="rId30" Type="http://schemas.openxmlformats.org/officeDocument/2006/relationships/image" Target="../media/image6.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image" Target="../media/image7.png"/><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theme" Target="../theme/theme3.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76.xml"/><Relationship Id="rId18" Type="http://schemas.openxmlformats.org/officeDocument/2006/relationships/slideLayout" Target="../slideLayouts/slideLayout81.xml"/><Relationship Id="rId26" Type="http://schemas.openxmlformats.org/officeDocument/2006/relationships/slideLayout" Target="../slideLayouts/slideLayout89.xml"/><Relationship Id="rId3" Type="http://schemas.openxmlformats.org/officeDocument/2006/relationships/slideLayout" Target="../slideLayouts/slideLayout66.xml"/><Relationship Id="rId21" Type="http://schemas.openxmlformats.org/officeDocument/2006/relationships/slideLayout" Target="../slideLayouts/slideLayout84.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17" Type="http://schemas.openxmlformats.org/officeDocument/2006/relationships/slideLayout" Target="../slideLayouts/slideLayout80.xml"/><Relationship Id="rId25" Type="http://schemas.openxmlformats.org/officeDocument/2006/relationships/slideLayout" Target="../slideLayouts/slideLayout88.xml"/><Relationship Id="rId33" Type="http://schemas.openxmlformats.org/officeDocument/2006/relationships/theme" Target="../theme/theme4.xml"/><Relationship Id="rId2" Type="http://schemas.openxmlformats.org/officeDocument/2006/relationships/slideLayout" Target="../slideLayouts/slideLayout65.xml"/><Relationship Id="rId16" Type="http://schemas.openxmlformats.org/officeDocument/2006/relationships/slideLayout" Target="../slideLayouts/slideLayout79.xml"/><Relationship Id="rId20" Type="http://schemas.openxmlformats.org/officeDocument/2006/relationships/slideLayout" Target="../slideLayouts/slideLayout83.xml"/><Relationship Id="rId29" Type="http://schemas.openxmlformats.org/officeDocument/2006/relationships/slideLayout" Target="../slideLayouts/slideLayout92.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24" Type="http://schemas.openxmlformats.org/officeDocument/2006/relationships/slideLayout" Target="../slideLayouts/slideLayout87.xml"/><Relationship Id="rId32" Type="http://schemas.openxmlformats.org/officeDocument/2006/relationships/slideLayout" Target="../slideLayouts/slideLayout95.xml"/><Relationship Id="rId5" Type="http://schemas.openxmlformats.org/officeDocument/2006/relationships/slideLayout" Target="../slideLayouts/slideLayout68.xml"/><Relationship Id="rId15" Type="http://schemas.openxmlformats.org/officeDocument/2006/relationships/slideLayout" Target="../slideLayouts/slideLayout78.xml"/><Relationship Id="rId23" Type="http://schemas.openxmlformats.org/officeDocument/2006/relationships/slideLayout" Target="../slideLayouts/slideLayout86.xml"/><Relationship Id="rId28" Type="http://schemas.openxmlformats.org/officeDocument/2006/relationships/slideLayout" Target="../slideLayouts/slideLayout91.xml"/><Relationship Id="rId10" Type="http://schemas.openxmlformats.org/officeDocument/2006/relationships/slideLayout" Target="../slideLayouts/slideLayout73.xml"/><Relationship Id="rId19" Type="http://schemas.openxmlformats.org/officeDocument/2006/relationships/slideLayout" Target="../slideLayouts/slideLayout82.xml"/><Relationship Id="rId31" Type="http://schemas.openxmlformats.org/officeDocument/2006/relationships/slideLayout" Target="../slideLayouts/slideLayout94.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slideLayout" Target="../slideLayouts/slideLayout77.xml"/><Relationship Id="rId22" Type="http://schemas.openxmlformats.org/officeDocument/2006/relationships/slideLayout" Target="../slideLayouts/slideLayout85.xml"/><Relationship Id="rId27" Type="http://schemas.openxmlformats.org/officeDocument/2006/relationships/slideLayout" Target="../slideLayouts/slideLayout90.xml"/><Relationship Id="rId30" Type="http://schemas.openxmlformats.org/officeDocument/2006/relationships/slideLayout" Target="../slideLayouts/slideLayout93.xml"/><Relationship Id="rId8" Type="http://schemas.openxmlformats.org/officeDocument/2006/relationships/slideLayout" Target="../slideLayouts/slideLayout7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5D506E-9CFA-5744-8CC1-366D985D6FC1}"/>
              </a:ext>
            </a:extLst>
          </p:cNvPr>
          <p:cNvSpPr>
            <a:spLocks noGrp="1"/>
          </p:cNvSpPr>
          <p:nvPr>
            <p:ph type="title"/>
          </p:nvPr>
        </p:nvSpPr>
        <p:spPr>
          <a:xfrm>
            <a:off x="609600" y="365126"/>
            <a:ext cx="10924674" cy="967564"/>
          </a:xfrm>
          <a:prstGeom prst="rect">
            <a:avLst/>
          </a:prstGeom>
        </p:spPr>
        <p:txBody>
          <a:bodyPr vert="horz" lIns="91440" tIns="45720" rIns="91440" bIns="45720" rtlCol="0" anchor="b">
            <a:noAutofit/>
          </a:bodyPr>
          <a:lstStyle/>
          <a:p>
            <a:r>
              <a:rPr lang="en-US"/>
              <a:t>Master Slide Template – Click to Edit</a:t>
            </a:r>
          </a:p>
        </p:txBody>
      </p:sp>
      <p:sp>
        <p:nvSpPr>
          <p:cNvPr id="3" name="Text Placeholder 2">
            <a:extLst>
              <a:ext uri="{FF2B5EF4-FFF2-40B4-BE49-F238E27FC236}">
                <a16:creationId xmlns:a16="http://schemas.microsoft.com/office/drawing/2014/main" id="{AA4A9B1D-8809-B740-A68B-9969B712A0DA}"/>
              </a:ext>
            </a:extLst>
          </p:cNvPr>
          <p:cNvSpPr>
            <a:spLocks noGrp="1"/>
          </p:cNvSpPr>
          <p:nvPr>
            <p:ph type="body" idx="1"/>
          </p:nvPr>
        </p:nvSpPr>
        <p:spPr>
          <a:xfrm>
            <a:off x="609600" y="1942677"/>
            <a:ext cx="10924674" cy="4234286"/>
          </a:xfrm>
          <a:prstGeom prst="rect">
            <a:avLst/>
          </a:prstGeom>
        </p:spPr>
        <p:txBody>
          <a:bodyPr vert="horz" lIns="91440" tIns="45720" rIns="91440" bIns="45720" rtlCol="0">
            <a:noAutofit/>
          </a:bodyPr>
          <a:lstStyle/>
          <a:p>
            <a:pPr lvl="0"/>
            <a:r>
              <a:rPr lang="en-US"/>
              <a:t>Edit Master text styles</a:t>
            </a:r>
          </a:p>
          <a:p>
            <a:pPr marL="15875" lvl="1" indent="0" algn="l" defTabSz="914400" rtl="0" eaLnBrk="1" latinLnBrk="0" hangingPunct="1">
              <a:lnSpc>
                <a:spcPct val="110000"/>
              </a:lnSpc>
              <a:spcBef>
                <a:spcPts val="0"/>
              </a:spcBef>
              <a:spcAft>
                <a:spcPts val="600"/>
              </a:spcAft>
              <a:buFont typeface="Apple Symbols" panose="02000000000000000000" pitchFamily="2" charset="-79"/>
              <a:buNone/>
              <a:tabLst/>
            </a:pPr>
            <a:r>
              <a:rPr lang="en-US"/>
              <a:t>Second level</a:t>
            </a:r>
          </a:p>
          <a:p>
            <a:pPr marL="287338" lvl="2" indent="-169863" algn="l" defTabSz="914400" rtl="0" eaLnBrk="1" latinLnBrk="0" hangingPunct="1">
              <a:lnSpc>
                <a:spcPct val="110000"/>
              </a:lnSpc>
              <a:spcBef>
                <a:spcPts val="0"/>
              </a:spcBef>
              <a:spcAft>
                <a:spcPts val="600"/>
              </a:spcAft>
              <a:buFont typeface="Apple Symbols" panose="02000000000000000000" pitchFamily="2" charset="-79"/>
              <a:buChar char="⎼"/>
              <a:tabLst/>
            </a:pPr>
            <a:r>
              <a:rPr lang="en-US"/>
              <a:t>Third level</a:t>
            </a:r>
          </a:p>
          <a:p>
            <a:pPr marL="693738" lvl="3" indent="-169863" algn="l" defTabSz="914400" rtl="0" eaLnBrk="1" latinLnBrk="0" hangingPunct="1">
              <a:lnSpc>
                <a:spcPct val="110000"/>
              </a:lnSpc>
              <a:spcBef>
                <a:spcPts val="0"/>
              </a:spcBef>
              <a:spcAft>
                <a:spcPts val="600"/>
              </a:spcAft>
              <a:buFont typeface="Apple Symbols" panose="02000000000000000000" pitchFamily="2" charset="-79"/>
              <a:buChar char="⎼"/>
              <a:tabLst/>
            </a:pPr>
            <a:r>
              <a:rPr lang="en-US"/>
              <a:t>Fourth level</a:t>
            </a:r>
          </a:p>
        </p:txBody>
      </p:sp>
      <p:sp>
        <p:nvSpPr>
          <p:cNvPr id="6" name="Slide Number Placeholder 5">
            <a:extLst>
              <a:ext uri="{FF2B5EF4-FFF2-40B4-BE49-F238E27FC236}">
                <a16:creationId xmlns:a16="http://schemas.microsoft.com/office/drawing/2014/main" id="{79CA8E2B-2B06-3049-8A99-94E0B3F727B7}"/>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b="0" i="0">
                <a:solidFill>
                  <a:schemeClr val="bg2"/>
                </a:solidFill>
                <a:latin typeface="+mn-lt"/>
              </a:defRPr>
            </a:lvl1pPr>
          </a:lstStyle>
          <a:p>
            <a:fld id="{4BEAA09E-D67E-864E-8466-C38E88600C4F}" type="slidenum">
              <a:rPr lang="en-US" smtClean="0"/>
              <a:pPr/>
              <a:t>‹#›</a:t>
            </a:fld>
            <a:endParaRPr lang="en-US"/>
          </a:p>
        </p:txBody>
      </p:sp>
      <p:sp>
        <p:nvSpPr>
          <p:cNvPr id="7" name="Slide Number Placeholder 5">
            <a:extLst>
              <a:ext uri="{FF2B5EF4-FFF2-40B4-BE49-F238E27FC236}">
                <a16:creationId xmlns:a16="http://schemas.microsoft.com/office/drawing/2014/main" id="{9C598B8D-A713-14B3-30B1-CEFFE0A2948C}"/>
              </a:ext>
            </a:extLst>
          </p:cNvPr>
          <p:cNvSpPr txBox="1">
            <a:spLocks/>
          </p:cNvSpPr>
          <p:nvPr userDrawn="1"/>
        </p:nvSpPr>
        <p:spPr>
          <a:xfrm>
            <a:off x="4700337" y="6577071"/>
            <a:ext cx="3132656"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solidFill>
                  <a:srgbClr val="787A7E"/>
                </a:solidFill>
                <a:latin typeface="Trebuchet MS" panose="020B0703020202090204" pitchFamily="34" charset="0"/>
              </a:rPr>
              <a:t>External Use and Distribution </a:t>
            </a:r>
          </a:p>
          <a:p>
            <a:pPr algn="ctr"/>
            <a:r>
              <a:rPr lang="en-US" b="0" i="0" dirty="0">
                <a:solidFill>
                  <a:srgbClr val="787A7E"/>
                </a:solidFill>
                <a:effectLst/>
                <a:latin typeface="Trebuchet MS" panose="020B0603020202020204" pitchFamily="34" charset="0"/>
              </a:rPr>
              <a:t>SE-TRO-0169 Date of preparation April 2024</a:t>
            </a:r>
            <a:endParaRPr lang="en-US" b="0" i="0" dirty="0">
              <a:solidFill>
                <a:srgbClr val="787A7E"/>
              </a:solidFill>
              <a:latin typeface="Trebuchet MS" panose="020B0603020202020204" pitchFamily="34" charset="0"/>
            </a:endParaRPr>
          </a:p>
        </p:txBody>
      </p:sp>
    </p:spTree>
    <p:extLst>
      <p:ext uri="{BB962C8B-B14F-4D97-AF65-F5344CB8AC3E}">
        <p14:creationId xmlns:p14="http://schemas.microsoft.com/office/powerpoint/2010/main" val="17461833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98" r:id="rId26"/>
    <p:sldLayoutId id="2147483983" r:id="rId27"/>
  </p:sldLayoutIdLst>
  <p:hf sldNum="0" hdr="0" ftr="0" dt="0"/>
  <p:txStyles>
    <p:titleStyle>
      <a:lvl1pPr algn="l" defTabSz="914400" rtl="0" eaLnBrk="1" latinLnBrk="0" hangingPunct="1">
        <a:lnSpc>
          <a:spcPct val="90000"/>
        </a:lnSpc>
        <a:spcBef>
          <a:spcPct val="0"/>
        </a:spcBef>
        <a:buNone/>
        <a:defRPr sz="3600" b="1" i="0" kern="800" spc="0" baseline="0">
          <a:solidFill>
            <a:schemeClr val="accent1"/>
          </a:solidFill>
          <a:latin typeface="+mj-lt"/>
          <a:ea typeface="+mj-ea"/>
          <a:cs typeface="Trebuchet MS" panose="020B0703020202090204" pitchFamily="34" charset="0"/>
        </a:defRPr>
      </a:lvl1pPr>
    </p:titleStyle>
    <p:bodyStyle>
      <a:lvl1pPr marL="0" indent="0" algn="l" defTabSz="914400" rtl="0" eaLnBrk="1" latinLnBrk="0" hangingPunct="1">
        <a:lnSpc>
          <a:spcPct val="114000"/>
        </a:lnSpc>
        <a:spcBef>
          <a:spcPts val="0"/>
        </a:spcBef>
        <a:spcAft>
          <a:spcPts val="600"/>
        </a:spcAft>
        <a:buFont typeface="Arial" panose="020B0604020202020204" pitchFamily="34" charset="0"/>
        <a:buNone/>
        <a:defRPr sz="2000" b="0" i="0" kern="1600" spc="-50" baseline="0">
          <a:solidFill>
            <a:schemeClr val="tx1"/>
          </a:solidFill>
          <a:latin typeface="+mn-lt"/>
          <a:ea typeface="+mn-ea"/>
          <a:cs typeface="+mn-cs"/>
        </a:defRPr>
      </a:lvl1pPr>
      <a:lvl2pPr marL="290513" indent="-174625" algn="l" defTabSz="914400" rtl="0" eaLnBrk="1" latinLnBrk="0" hangingPunct="1">
        <a:lnSpc>
          <a:spcPct val="114000"/>
        </a:lnSpc>
        <a:spcBef>
          <a:spcPts val="0"/>
        </a:spcBef>
        <a:spcAft>
          <a:spcPts val="600"/>
        </a:spcAft>
        <a:buFont typeface="Apple Symbols" panose="02000000000000000000" pitchFamily="2" charset="-79"/>
        <a:buChar char="⎼"/>
        <a:tabLst/>
        <a:defRPr lang="en-US" sz="1800" b="0" i="1" kern="1600" spc="-50" baseline="0" dirty="0">
          <a:solidFill>
            <a:schemeClr val="tx1"/>
          </a:solidFill>
          <a:latin typeface="+mn-lt"/>
          <a:ea typeface="+mn-ea"/>
          <a:cs typeface="+mn-cs"/>
        </a:defRPr>
      </a:lvl2pPr>
      <a:lvl3pPr marL="403225" indent="-285750" algn="l" defTabSz="914400" rtl="0" eaLnBrk="1" latinLnBrk="0" hangingPunct="1">
        <a:lnSpc>
          <a:spcPct val="114000"/>
        </a:lnSpc>
        <a:spcBef>
          <a:spcPts val="0"/>
        </a:spcBef>
        <a:spcAft>
          <a:spcPts val="600"/>
        </a:spcAft>
        <a:buFont typeface="Apple Symbols" panose="02000000000000000000" pitchFamily="2" charset="-79"/>
        <a:buChar char="⎼"/>
        <a:tabLst/>
        <a:defRPr lang="en-US" sz="1600" b="0" i="0" kern="1600" spc="-50" baseline="0" dirty="0">
          <a:solidFill>
            <a:schemeClr val="tx1"/>
          </a:solidFill>
          <a:latin typeface="+mn-lt"/>
          <a:ea typeface="+mn-ea"/>
          <a:cs typeface="+mn-cs"/>
        </a:defRPr>
      </a:lvl3pPr>
      <a:lvl4pPr marL="809625" indent="-285750" algn="l" defTabSz="914400" rtl="0" eaLnBrk="1" latinLnBrk="0" hangingPunct="1">
        <a:lnSpc>
          <a:spcPct val="114000"/>
        </a:lnSpc>
        <a:spcBef>
          <a:spcPts val="0"/>
        </a:spcBef>
        <a:spcAft>
          <a:spcPts val="600"/>
        </a:spcAft>
        <a:buFont typeface="Apple Symbols" panose="02000000000000000000" pitchFamily="2" charset="-79"/>
        <a:buChar char="⎼"/>
        <a:tabLst/>
        <a:defRPr lang="en-US" sz="1400" b="0" i="0" kern="1600" spc="-50" baseline="0" dirty="0">
          <a:solidFill>
            <a:schemeClr val="tx1"/>
          </a:solidFill>
          <a:latin typeface="+mn-lt"/>
          <a:ea typeface="+mn-ea"/>
          <a:cs typeface="+mn-cs"/>
        </a:defRPr>
      </a:lvl4pPr>
      <a:lvl5pPr marL="1376363" indent="-174625" algn="l" defTabSz="914400" rtl="0" eaLnBrk="1" latinLnBrk="0" hangingPunct="1">
        <a:lnSpc>
          <a:spcPct val="114000"/>
        </a:lnSpc>
        <a:spcBef>
          <a:spcPts val="0"/>
        </a:spcBef>
        <a:spcAft>
          <a:spcPts val="600"/>
        </a:spcAft>
        <a:buFont typeface="Apple Symbols" panose="02000000000000000000" pitchFamily="2" charset="-79"/>
        <a:buChar char="⎼"/>
        <a:tabLst/>
        <a:defRPr sz="1200" b="0" i="0" kern="1600" spc="-50" baseline="0">
          <a:solidFill>
            <a:schemeClr val="tx1"/>
          </a:solidFill>
          <a:latin typeface="Trebuchet MS" panose="020B070302020209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Footer Placeholder 8"/>
          <p:cNvSpPr>
            <a:spLocks noGrp="1"/>
          </p:cNvSpPr>
          <p:nvPr>
            <p:ph type="ftr" sz="quarter" idx="3"/>
          </p:nvPr>
        </p:nvSpPr>
        <p:spPr>
          <a:xfrm>
            <a:off x="7558905" y="6477183"/>
            <a:ext cx="4114800" cy="291492"/>
          </a:xfrm>
          <a:prstGeom prst="rect">
            <a:avLst/>
          </a:prstGeom>
        </p:spPr>
        <p:txBody>
          <a:bodyPr vert="horz" lIns="91440" tIns="45720" rIns="91440" bIns="45720" rtlCol="0" anchor="b"/>
          <a:lstStyle>
            <a:lvl1pPr algn="r">
              <a:defRPr sz="800">
                <a:solidFill>
                  <a:schemeClr val="bg2"/>
                </a:solidFill>
                <a:latin typeface="+mj-lt"/>
              </a:defRPr>
            </a:lvl1pPr>
          </a:lstStyle>
          <a:p>
            <a:endParaRPr lang="en-US"/>
          </a:p>
        </p:txBody>
      </p:sp>
      <p:graphicFrame>
        <p:nvGraphicFramePr>
          <p:cNvPr id="5" name="Object 4" hidden="1">
            <a:extLst>
              <a:ext uri="{FF2B5EF4-FFF2-40B4-BE49-F238E27FC236}">
                <a16:creationId xmlns:a16="http://schemas.microsoft.com/office/drawing/2014/main" id="{86CB2D2B-1A4D-453C-820C-C7C641B0F1CA}"/>
              </a:ext>
            </a:extLst>
          </p:cNvPr>
          <p:cNvGraphicFramePr>
            <a:graphicFrameLocks noChangeAspect="1"/>
          </p:cNvGraphicFramePr>
          <p:nvPr userDrawn="1">
            <p:custDataLst>
              <p:tags r:id="rId27"/>
            </p:custDataLst>
            <p:extLst>
              <p:ext uri="{D42A27DB-BD31-4B8C-83A1-F6EECF244321}">
                <p14:modId xmlns:p14="http://schemas.microsoft.com/office/powerpoint/2010/main" val="1732241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9" imgW="592" imgH="591" progId="TCLayout.ActiveDocument.1">
                  <p:embed/>
                </p:oleObj>
              </mc:Choice>
              <mc:Fallback>
                <p:oleObj name="think-cell Slide" r:id="rId29" imgW="592" imgH="591" progId="TCLayout.ActiveDocument.1">
                  <p:embed/>
                  <p:pic>
                    <p:nvPicPr>
                      <p:cNvPr id="5" name="Object 4" hidden="1">
                        <a:extLst>
                          <a:ext uri="{FF2B5EF4-FFF2-40B4-BE49-F238E27FC236}">
                            <a16:creationId xmlns:a16="http://schemas.microsoft.com/office/drawing/2014/main" id="{86CB2D2B-1A4D-453C-820C-C7C641B0F1CA}"/>
                          </a:ext>
                        </a:extLst>
                      </p:cNvPr>
                      <p:cNvPicPr/>
                      <p:nvPr/>
                    </p:nvPicPr>
                    <p:blipFill>
                      <a:blip r:embed="rId30"/>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999D1307-490B-497B-B49E-679EF84478A5}"/>
              </a:ext>
            </a:extLst>
          </p:cNvPr>
          <p:cNvSpPr/>
          <p:nvPr userDrawn="1">
            <p:custDataLst>
              <p:tags r:id="rId28"/>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3600" b="0" i="0" baseline="0">
              <a:latin typeface="Trebuchet MS" panose="020B0603020202020204" pitchFamily="34" charset="0"/>
              <a:ea typeface="+mj-ea"/>
              <a:sym typeface="Trebuchet MS" panose="020B0603020202020204" pitchFamily="34" charset="0"/>
            </a:endParaRPr>
          </a:p>
        </p:txBody>
      </p:sp>
      <p:sp>
        <p:nvSpPr>
          <p:cNvPr id="6" name="Slide Number Placeholder 5">
            <a:extLst>
              <a:ext uri="{FF2B5EF4-FFF2-40B4-BE49-F238E27FC236}">
                <a16:creationId xmlns:a16="http://schemas.microsoft.com/office/drawing/2014/main" id="{79CA8E2B-2B06-3049-8A99-94E0B3F727B7}"/>
              </a:ext>
            </a:extLst>
          </p:cNvPr>
          <p:cNvSpPr>
            <a:spLocks noGrp="1"/>
          </p:cNvSpPr>
          <p:nvPr>
            <p:ph type="sldNum" sz="quarter" idx="4"/>
          </p:nvPr>
        </p:nvSpPr>
        <p:spPr>
          <a:xfrm>
            <a:off x="211015" y="6442999"/>
            <a:ext cx="549561" cy="291492"/>
          </a:xfrm>
          <a:prstGeom prst="rect">
            <a:avLst/>
          </a:prstGeom>
        </p:spPr>
        <p:txBody>
          <a:bodyPr vert="horz" lIns="91440" tIns="45720" rIns="91440" bIns="45720" rtlCol="0" anchor="b"/>
          <a:lstStyle>
            <a:lvl1pPr algn="l">
              <a:defRPr sz="800" b="0" i="0">
                <a:solidFill>
                  <a:schemeClr val="bg2"/>
                </a:solidFill>
                <a:latin typeface="+mj-lt"/>
              </a:defRPr>
            </a:lvl1pPr>
          </a:lstStyle>
          <a:p>
            <a:fld id="{4BEAA09E-D67E-864E-8466-C38E88600C4F}" type="slidenum">
              <a:rPr lang="en-US" smtClean="0"/>
              <a:pPr/>
              <a:t>‹#›</a:t>
            </a:fld>
            <a:endParaRPr lang="en-US"/>
          </a:p>
        </p:txBody>
      </p:sp>
      <p:sp>
        <p:nvSpPr>
          <p:cNvPr id="10" name="Text Placeholder 9"/>
          <p:cNvSpPr>
            <a:spLocks noGrp="1"/>
          </p:cNvSpPr>
          <p:nvPr>
            <p:ph type="body" idx="1"/>
          </p:nvPr>
        </p:nvSpPr>
        <p:spPr>
          <a:xfrm>
            <a:off x="609600" y="1409700"/>
            <a:ext cx="10924674" cy="4351338"/>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Placeholder 11"/>
          <p:cNvSpPr>
            <a:spLocks noGrp="1"/>
          </p:cNvSpPr>
          <p:nvPr>
            <p:ph type="title"/>
          </p:nvPr>
        </p:nvSpPr>
        <p:spPr>
          <a:xfrm>
            <a:off x="609599" y="136731"/>
            <a:ext cx="10924675" cy="1093408"/>
          </a:xfrm>
          <a:prstGeom prst="rect">
            <a:avLst/>
          </a:prstGeom>
        </p:spPr>
        <p:txBody>
          <a:bodyPr vert="horz" lIns="91440" tIns="45720" rIns="91440" bIns="45720" rtlCol="0" anchor="b">
            <a:noAutofit/>
          </a:bodyPr>
          <a:lstStyle/>
          <a:p>
            <a:r>
              <a:rPr lang="en-US"/>
              <a:t>Click to edit Master title style</a:t>
            </a:r>
          </a:p>
        </p:txBody>
      </p:sp>
      <p:sp>
        <p:nvSpPr>
          <p:cNvPr id="3" name="Slide Number Placeholder 5">
            <a:extLst>
              <a:ext uri="{FF2B5EF4-FFF2-40B4-BE49-F238E27FC236}">
                <a16:creationId xmlns:a16="http://schemas.microsoft.com/office/drawing/2014/main" id="{B30DF970-F203-4273-FA86-F5E8EE6CB061}"/>
              </a:ext>
            </a:extLst>
          </p:cNvPr>
          <p:cNvSpPr txBox="1">
            <a:spLocks/>
          </p:cNvSpPr>
          <p:nvPr userDrawn="1"/>
        </p:nvSpPr>
        <p:spPr>
          <a:xfrm>
            <a:off x="4700337" y="6577071"/>
            <a:ext cx="3132656"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solidFill>
                  <a:srgbClr val="787A7E"/>
                </a:solidFill>
                <a:latin typeface="Trebuchet MS" panose="020B0703020202090204" pitchFamily="34" charset="0"/>
              </a:rPr>
              <a:t>External Use and Distribution </a:t>
            </a:r>
          </a:p>
          <a:p>
            <a:pPr algn="ctr"/>
            <a:r>
              <a:rPr lang="en-US" b="0" i="0" dirty="0">
                <a:solidFill>
                  <a:srgbClr val="787A7E"/>
                </a:solidFill>
                <a:effectLst/>
                <a:latin typeface="Trebuchet MS" panose="020B0603020202020204" pitchFamily="34" charset="0"/>
              </a:rPr>
              <a:t>SE-TRO-0169 Date of preparation April 2024</a:t>
            </a:r>
            <a:endParaRPr lang="en-US" b="0" i="0" dirty="0">
              <a:solidFill>
                <a:srgbClr val="787A7E"/>
              </a:solidFill>
              <a:latin typeface="Trebuchet MS" panose="020B0603020202020204" pitchFamily="34" charset="0"/>
            </a:endParaRPr>
          </a:p>
        </p:txBody>
      </p:sp>
    </p:spTree>
    <p:extLst>
      <p:ext uri="{BB962C8B-B14F-4D97-AF65-F5344CB8AC3E}">
        <p14:creationId xmlns:p14="http://schemas.microsoft.com/office/powerpoint/2010/main" val="1356880841"/>
      </p:ext>
    </p:extLst>
  </p:cSld>
  <p:clrMap bg1="lt1" tx1="dk1" bg2="lt2" tx2="dk2" accent1="accent1" accent2="accent2" accent3="accent3" accent4="accent4" accent5="accent5" accent6="accent6" hlink="hlink" folHlink="folHlink"/>
  <p:sldLayoutIdLst>
    <p:sldLayoutId id="2147483999"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 id="2147484010" r:id="rId12"/>
    <p:sldLayoutId id="2147484011" r:id="rId13"/>
    <p:sldLayoutId id="2147484012" r:id="rId14"/>
    <p:sldLayoutId id="2147484013" r:id="rId15"/>
    <p:sldLayoutId id="2147484014" r:id="rId16"/>
    <p:sldLayoutId id="2147484015" r:id="rId17"/>
    <p:sldLayoutId id="2147484016" r:id="rId18"/>
    <p:sldLayoutId id="2147484017" r:id="rId19"/>
    <p:sldLayoutId id="2147484018" r:id="rId20"/>
    <p:sldLayoutId id="2147484019" r:id="rId21"/>
    <p:sldLayoutId id="2147484020" r:id="rId22"/>
    <p:sldLayoutId id="2147484021" r:id="rId23"/>
    <p:sldLayoutId id="2147484022" r:id="rId24"/>
    <p:sldLayoutId id="2147484059" r:id="rId25"/>
  </p:sldLayoutIdLst>
  <p:hf sldNum="0" hdr="0" ftr="0" dt="0"/>
  <p:txStyles>
    <p:titleStyle>
      <a:lvl1pPr algn="l" defTabSz="914400" rtl="0" eaLnBrk="1" latinLnBrk="0" hangingPunct="1">
        <a:lnSpc>
          <a:spcPct val="90000"/>
        </a:lnSpc>
        <a:spcBef>
          <a:spcPct val="0"/>
        </a:spcBef>
        <a:buNone/>
        <a:defRPr sz="3200" b="0" i="0" kern="800" spc="0" baseline="0">
          <a:solidFill>
            <a:schemeClr val="accent1"/>
          </a:solidFill>
          <a:latin typeface="Trebuchet MS" panose="020B0703020202090204" pitchFamily="34" charset="0"/>
          <a:ea typeface="+mj-ea"/>
          <a:cs typeface="Trebuchet MS" panose="020B0703020202090204" pitchFamily="34" charset="0"/>
        </a:defRPr>
      </a:lvl1pPr>
    </p:titleStyle>
    <p:bodyStyle>
      <a:lvl1pPr marL="230188" indent="-230188" algn="l" defTabSz="914400" rtl="0" eaLnBrk="1" latinLnBrk="0" hangingPunct="1">
        <a:lnSpc>
          <a:spcPct val="100000"/>
        </a:lnSpc>
        <a:spcBef>
          <a:spcPts val="1200"/>
        </a:spcBef>
        <a:spcAft>
          <a:spcPts val="300"/>
        </a:spcAft>
        <a:buFont typeface="Arial" panose="020B0604020202020204" pitchFamily="34" charset="0"/>
        <a:buChar char="•"/>
        <a:defRPr sz="2400" b="0" i="0" kern="1600" spc="-50" baseline="0">
          <a:solidFill>
            <a:schemeClr val="tx1"/>
          </a:solidFill>
          <a:latin typeface="+mj-lt"/>
          <a:ea typeface="+mn-ea"/>
          <a:cs typeface="+mn-cs"/>
        </a:defRPr>
      </a:lvl1pPr>
      <a:lvl2pPr marL="512763" indent="-230188" algn="l" defTabSz="914400" rtl="0" eaLnBrk="1" latinLnBrk="0" hangingPunct="1">
        <a:lnSpc>
          <a:spcPct val="100000"/>
        </a:lnSpc>
        <a:spcBef>
          <a:spcPts val="600"/>
        </a:spcBef>
        <a:spcAft>
          <a:spcPts val="0"/>
        </a:spcAft>
        <a:buFont typeface="Apple Symbols" panose="02000000000000000000" pitchFamily="2" charset="-79"/>
        <a:buChar char="⎼"/>
        <a:tabLst/>
        <a:defRPr lang="en-US" sz="2200" b="0" i="0" kern="1600" spc="-50" baseline="0" dirty="0">
          <a:solidFill>
            <a:schemeClr val="tx1"/>
          </a:solidFill>
          <a:latin typeface="+mj-lt"/>
          <a:ea typeface="+mn-ea"/>
          <a:cs typeface="+mn-cs"/>
        </a:defRPr>
      </a:lvl2pPr>
      <a:lvl3pPr marL="742950" indent="-225425" algn="l" defTabSz="914400" rtl="0" eaLnBrk="1" latinLnBrk="0" hangingPunct="1">
        <a:lnSpc>
          <a:spcPct val="100000"/>
        </a:lnSpc>
        <a:spcBef>
          <a:spcPts val="600"/>
        </a:spcBef>
        <a:spcAft>
          <a:spcPts val="0"/>
        </a:spcAft>
        <a:buFont typeface="Arial" panose="020B0604020202020204" pitchFamily="34" charset="0"/>
        <a:buChar char="•"/>
        <a:tabLst/>
        <a:defRPr lang="en-US" sz="2000" b="0" i="0" kern="1600" spc="-50" baseline="0" dirty="0">
          <a:solidFill>
            <a:schemeClr val="tx1"/>
          </a:solidFill>
          <a:latin typeface="+mj-lt"/>
          <a:ea typeface="+mn-ea"/>
          <a:cs typeface="+mn-cs"/>
        </a:defRPr>
      </a:lvl3pPr>
      <a:lvl4pPr marL="974725" indent="-185738" algn="l" defTabSz="914400" rtl="0" eaLnBrk="1" latinLnBrk="0" hangingPunct="1">
        <a:lnSpc>
          <a:spcPct val="100000"/>
        </a:lnSpc>
        <a:spcBef>
          <a:spcPts val="600"/>
        </a:spcBef>
        <a:spcAft>
          <a:spcPts val="0"/>
        </a:spcAft>
        <a:buFont typeface="Apple Symbols" panose="02000000000000000000" pitchFamily="2" charset="-79"/>
        <a:buChar char="⎼"/>
        <a:tabLst/>
        <a:defRPr lang="en-US" sz="1800" b="0" i="0" kern="1600" spc="-50" baseline="0" dirty="0">
          <a:solidFill>
            <a:schemeClr val="tx1"/>
          </a:solidFill>
          <a:latin typeface="+mj-lt"/>
          <a:ea typeface="+mn-ea"/>
          <a:cs typeface="+mn-cs"/>
        </a:defRPr>
      </a:lvl4pPr>
      <a:lvl5pPr marL="1255713" indent="-174625" algn="l" defTabSz="914400" rtl="0" eaLnBrk="1" latinLnBrk="0" hangingPunct="1">
        <a:lnSpc>
          <a:spcPct val="100000"/>
        </a:lnSpc>
        <a:spcBef>
          <a:spcPts val="600"/>
        </a:spcBef>
        <a:spcAft>
          <a:spcPts val="0"/>
        </a:spcAft>
        <a:buFont typeface="Apple Symbols" panose="02000000000000000000" pitchFamily="2" charset="-79"/>
        <a:buChar char="⎼"/>
        <a:tabLst/>
        <a:defRPr sz="1600" b="0" i="0" kern="1600" spc="-50" baseline="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88">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CDB3AEF-F079-78D8-3804-D72FF1F97AD1}"/>
              </a:ext>
            </a:extLst>
          </p:cNvPr>
          <p:cNvSpPr/>
          <p:nvPr userDrawn="1"/>
        </p:nvSpPr>
        <p:spPr>
          <a:xfrm>
            <a:off x="0" y="-1"/>
            <a:ext cx="12192000" cy="6858001"/>
          </a:xfrm>
          <a:prstGeom prst="rect">
            <a:avLst/>
          </a:prstGeom>
          <a:gradFill flip="none" rotWithShape="1">
            <a:gsLst>
              <a:gs pos="0">
                <a:schemeClr val="accent1">
                  <a:lumMod val="5000"/>
                  <a:lumOff val="95000"/>
                </a:schemeClr>
              </a:gs>
              <a:gs pos="100000">
                <a:schemeClr val="accent1">
                  <a:lumMod val="30000"/>
                  <a:lumOff val="7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ed and blue logo&#10;&#10;Description automatically generated">
            <a:extLst>
              <a:ext uri="{FF2B5EF4-FFF2-40B4-BE49-F238E27FC236}">
                <a16:creationId xmlns:a16="http://schemas.microsoft.com/office/drawing/2014/main" id="{C90098E6-254E-6B10-BCC0-7A2F1B78FEF3}"/>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67591" y="238450"/>
            <a:ext cx="2248412" cy="1511644"/>
          </a:xfrm>
          <a:prstGeom prst="rect">
            <a:avLst/>
          </a:prstGeom>
        </p:spPr>
      </p:pic>
      <p:pic>
        <p:nvPicPr>
          <p:cNvPr id="2" name="Picture 1" descr="A picture containing text&#10;&#10;Description automatically generated">
            <a:extLst>
              <a:ext uri="{FF2B5EF4-FFF2-40B4-BE49-F238E27FC236}">
                <a16:creationId xmlns:a16="http://schemas.microsoft.com/office/drawing/2014/main" id="{2A26F14D-E8F2-585F-BCD6-10DCCBAA0D59}"/>
              </a:ext>
            </a:extLst>
          </p:cNvPr>
          <p:cNvPicPr>
            <a:picLocks noChangeAspect="1"/>
          </p:cNvPicPr>
          <p:nvPr userDrawn="1"/>
        </p:nvPicPr>
        <p:blipFill>
          <a:blip r:embed="rId14">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3620450283"/>
      </p:ext>
    </p:extLst>
  </p:cSld>
  <p:clrMap bg1="lt1" tx1="dk1" bg2="lt2" tx2="dk2" accent1="accent1" accent2="accent2" accent3="accent3" accent4="accent4" accent5="accent5" accent6="accent6" hlink="hlink" folHlink="folHlink"/>
  <p:sldLayoutIdLst>
    <p:sldLayoutId id="2147484061" r:id="rId1"/>
    <p:sldLayoutId id="2147484062" r:id="rId2"/>
    <p:sldLayoutId id="2147484063" r:id="rId3"/>
    <p:sldLayoutId id="2147484064" r:id="rId4"/>
    <p:sldLayoutId id="2147484065" r:id="rId5"/>
    <p:sldLayoutId id="2147484066" r:id="rId6"/>
    <p:sldLayoutId id="2147484067" r:id="rId7"/>
    <p:sldLayoutId id="2147484068" r:id="rId8"/>
    <p:sldLayoutId id="2147484069" r:id="rId9"/>
    <p:sldLayoutId id="2147484070" r:id="rId10"/>
    <p:sldLayoutId id="21474840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5D506E-9CFA-5744-8CC1-366D985D6FC1}"/>
              </a:ext>
            </a:extLst>
          </p:cNvPr>
          <p:cNvSpPr>
            <a:spLocks noGrp="1"/>
          </p:cNvSpPr>
          <p:nvPr>
            <p:ph type="title"/>
          </p:nvPr>
        </p:nvSpPr>
        <p:spPr>
          <a:xfrm>
            <a:off x="609600" y="365126"/>
            <a:ext cx="10924674" cy="967564"/>
          </a:xfrm>
          <a:prstGeom prst="rect">
            <a:avLst/>
          </a:prstGeom>
        </p:spPr>
        <p:txBody>
          <a:bodyPr vert="horz" lIns="91440" tIns="45720" rIns="91440" bIns="45720" rtlCol="0" anchor="b">
            <a:noAutofit/>
          </a:bodyPr>
          <a:lstStyle/>
          <a:p>
            <a:r>
              <a:rPr lang="en-US" dirty="0"/>
              <a:t>Master Slide Template – Click to Edit</a:t>
            </a:r>
          </a:p>
        </p:txBody>
      </p:sp>
      <p:sp>
        <p:nvSpPr>
          <p:cNvPr id="6" name="Slide Number Placeholder 5">
            <a:extLst>
              <a:ext uri="{FF2B5EF4-FFF2-40B4-BE49-F238E27FC236}">
                <a16:creationId xmlns:a16="http://schemas.microsoft.com/office/drawing/2014/main" id="{79CA8E2B-2B06-3049-8A99-94E0B3F727B7}"/>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b="0" i="0">
                <a:solidFill>
                  <a:schemeClr val="bg2"/>
                </a:solidFill>
                <a:latin typeface="Trebuchet MS" panose="020B0703020202090204" pitchFamily="34" charset="0"/>
              </a:defRPr>
            </a:lvl1pPr>
          </a:lstStyle>
          <a:p>
            <a:br>
              <a:rPr lang="en-US" dirty="0"/>
            </a:br>
            <a:endParaRPr lang="en-US" dirty="0"/>
          </a:p>
        </p:txBody>
      </p:sp>
      <p:sp>
        <p:nvSpPr>
          <p:cNvPr id="7" name="Text Placeholder 6">
            <a:extLst>
              <a:ext uri="{FF2B5EF4-FFF2-40B4-BE49-F238E27FC236}">
                <a16:creationId xmlns:a16="http://schemas.microsoft.com/office/drawing/2014/main" id="{F635B3DB-1668-A548-94F3-5254895534FE}"/>
              </a:ext>
            </a:extLst>
          </p:cNvPr>
          <p:cNvSpPr>
            <a:spLocks noGrp="1"/>
          </p:cNvSpPr>
          <p:nvPr>
            <p:ph type="body" idx="1"/>
          </p:nvPr>
        </p:nvSpPr>
        <p:spPr>
          <a:xfrm>
            <a:off x="609599" y="1455576"/>
            <a:ext cx="10924673" cy="472138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99E9C256-255C-FEF0-369F-EAAD32EF175C}"/>
              </a:ext>
            </a:extLst>
          </p:cNvPr>
          <p:cNvSpPr txBox="1">
            <a:spLocks/>
          </p:cNvSpPr>
          <p:nvPr userDrawn="1"/>
        </p:nvSpPr>
        <p:spPr>
          <a:xfrm>
            <a:off x="4700337" y="6577071"/>
            <a:ext cx="3132656"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solidFill>
                  <a:srgbClr val="787A7E"/>
                </a:solidFill>
                <a:latin typeface="Trebuchet MS" panose="020B0703020202090204" pitchFamily="34" charset="0"/>
              </a:rPr>
              <a:t>External Use and Distribution </a:t>
            </a:r>
          </a:p>
          <a:p>
            <a:pPr algn="ctr"/>
            <a:r>
              <a:rPr lang="en-US" b="0" i="0" dirty="0">
                <a:solidFill>
                  <a:srgbClr val="787A7E"/>
                </a:solidFill>
                <a:effectLst/>
                <a:latin typeface="Trebuchet MS" panose="020B0603020202020204" pitchFamily="34" charset="0"/>
              </a:rPr>
              <a:t>SE-TRO-0169 Date of preparation April 2024</a:t>
            </a:r>
            <a:endParaRPr lang="en-US" b="0" i="0" dirty="0">
              <a:solidFill>
                <a:srgbClr val="787A7E"/>
              </a:solidFill>
              <a:latin typeface="Trebuchet MS" panose="020B0603020202020204" pitchFamily="34" charset="0"/>
            </a:endParaRPr>
          </a:p>
        </p:txBody>
      </p:sp>
    </p:spTree>
    <p:extLst>
      <p:ext uri="{BB962C8B-B14F-4D97-AF65-F5344CB8AC3E}">
        <p14:creationId xmlns:p14="http://schemas.microsoft.com/office/powerpoint/2010/main" val="2911946026"/>
      </p:ext>
    </p:extLst>
  </p:cSld>
  <p:clrMap bg1="lt1" tx1="dk1" bg2="lt2" tx2="dk2" accent1="accent1" accent2="accent2" accent3="accent3" accent4="accent4" accent5="accent5" accent6="accent6" hlink="hlink" folHlink="folHlink"/>
  <p:sldLayoutIdLst>
    <p:sldLayoutId id="2147484073" r:id="rId1"/>
    <p:sldLayoutId id="2147484074" r:id="rId2"/>
    <p:sldLayoutId id="2147484075" r:id="rId3"/>
    <p:sldLayoutId id="2147484076" r:id="rId4"/>
    <p:sldLayoutId id="2147484077" r:id="rId5"/>
    <p:sldLayoutId id="2147484078" r:id="rId6"/>
    <p:sldLayoutId id="2147484079" r:id="rId7"/>
    <p:sldLayoutId id="2147484080" r:id="rId8"/>
    <p:sldLayoutId id="2147484081" r:id="rId9"/>
    <p:sldLayoutId id="2147484082" r:id="rId10"/>
    <p:sldLayoutId id="2147484083" r:id="rId11"/>
    <p:sldLayoutId id="2147484084" r:id="rId12"/>
    <p:sldLayoutId id="2147484085" r:id="rId13"/>
    <p:sldLayoutId id="2147484086" r:id="rId14"/>
    <p:sldLayoutId id="2147484087" r:id="rId15"/>
    <p:sldLayoutId id="2147484088" r:id="rId16"/>
    <p:sldLayoutId id="2147484089" r:id="rId17"/>
    <p:sldLayoutId id="2147484090" r:id="rId18"/>
    <p:sldLayoutId id="2147484091" r:id="rId19"/>
    <p:sldLayoutId id="2147484092" r:id="rId20"/>
    <p:sldLayoutId id="2147484093" r:id="rId21"/>
    <p:sldLayoutId id="2147484094" r:id="rId22"/>
    <p:sldLayoutId id="2147484095" r:id="rId23"/>
    <p:sldLayoutId id="2147484096" r:id="rId24"/>
    <p:sldLayoutId id="2147484097" r:id="rId25"/>
    <p:sldLayoutId id="2147484098" r:id="rId26"/>
    <p:sldLayoutId id="2147484099" r:id="rId27"/>
    <p:sldLayoutId id="2147484100" r:id="rId28"/>
    <p:sldLayoutId id="2147484101" r:id="rId29"/>
    <p:sldLayoutId id="2147484102" r:id="rId30"/>
    <p:sldLayoutId id="2147484103" r:id="rId31"/>
    <p:sldLayoutId id="2147484104" r:id="rId32"/>
  </p:sldLayoutIdLst>
  <p:hf hdr="0" ftr="0" dt="0"/>
  <p:txStyles>
    <p:titleStyle>
      <a:lvl1pPr algn="l" defTabSz="914400" rtl="0" eaLnBrk="1" latinLnBrk="0" hangingPunct="1">
        <a:lnSpc>
          <a:spcPct val="90000"/>
        </a:lnSpc>
        <a:spcBef>
          <a:spcPct val="0"/>
        </a:spcBef>
        <a:buNone/>
        <a:defRPr sz="3600" b="1" i="0" kern="800" spc="0" baseline="0">
          <a:solidFill>
            <a:schemeClr val="accent1"/>
          </a:solidFill>
          <a:latin typeface="Trebuchet MS" panose="020B0703020202090204" pitchFamily="34" charset="0"/>
          <a:ea typeface="+mj-ea"/>
          <a:cs typeface="Trebuchet MS" panose="020B0703020202090204" pitchFamily="34" charset="0"/>
        </a:defRPr>
      </a:lvl1pPr>
    </p:titleStyle>
    <p:bodyStyle>
      <a:lvl1pPr marL="342900" indent="-342900" algn="l" defTabSz="914400" rtl="0" eaLnBrk="1" latinLnBrk="0" hangingPunct="1">
        <a:lnSpc>
          <a:spcPct val="114000"/>
        </a:lnSpc>
        <a:spcBef>
          <a:spcPts val="0"/>
        </a:spcBef>
        <a:spcAft>
          <a:spcPts val="600"/>
        </a:spcAft>
        <a:buClr>
          <a:schemeClr val="tx1"/>
        </a:buClr>
        <a:buSzPct val="65000"/>
        <a:buFont typeface="Monaco" pitchFamily="2" charset="77"/>
        <a:buChar char="⎻"/>
        <a:defRPr sz="2000" b="0" i="0" kern="1600" spc="-50" baseline="0">
          <a:solidFill>
            <a:schemeClr val="tx1"/>
          </a:solidFill>
          <a:latin typeface="Trebuchet MS" panose="020B0703020202090204" pitchFamily="34" charset="0"/>
          <a:ea typeface="+mn-ea"/>
          <a:cs typeface="+mn-cs"/>
        </a:defRPr>
      </a:lvl1pPr>
      <a:lvl2pPr marL="675958" indent="-285750" algn="l" defTabSz="914400" rtl="0" eaLnBrk="1" latinLnBrk="0" hangingPunct="1">
        <a:lnSpc>
          <a:spcPct val="114000"/>
        </a:lnSpc>
        <a:spcBef>
          <a:spcPts val="0"/>
        </a:spcBef>
        <a:spcAft>
          <a:spcPts val="600"/>
        </a:spcAft>
        <a:buFont typeface="Monaco" pitchFamily="2" charset="77"/>
        <a:buChar char="⎻"/>
        <a:tabLst/>
        <a:defRPr lang="en-US" sz="1200" b="0" i="0" kern="1600" spc="-50" baseline="0" dirty="0">
          <a:solidFill>
            <a:schemeClr val="tx1"/>
          </a:solidFill>
          <a:latin typeface="+mj-lt"/>
          <a:ea typeface="+mn-ea"/>
          <a:cs typeface="+mn-cs"/>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lang="en-US" sz="1050" b="0" i="1" kern="1600" spc="-50" baseline="0" dirty="0" smtClean="0">
          <a:solidFill>
            <a:schemeClr val="tx1"/>
          </a:solidFill>
          <a:latin typeface="Georgia" panose="02040502050405020303" pitchFamily="18" charset="0"/>
          <a:ea typeface="+mn-ea"/>
          <a:cs typeface="+mn-cs"/>
        </a:defRPr>
      </a:lvl3pPr>
      <a:lvl4pPr marL="1136332" indent="-171450" algn="l" defTabSz="914400" rtl="0" eaLnBrk="1" latinLnBrk="0" hangingPunct="1">
        <a:lnSpc>
          <a:spcPct val="114000"/>
        </a:lnSpc>
        <a:spcBef>
          <a:spcPts val="0"/>
        </a:spcBef>
        <a:spcAft>
          <a:spcPts val="600"/>
        </a:spcAft>
        <a:buFont typeface="Monaco" pitchFamily="2" charset="77"/>
        <a:buChar char="⎻"/>
        <a:tabLst/>
        <a:defRPr lang="en-US" sz="1050" b="0" i="1" kern="1600" spc="-50" baseline="0" dirty="0">
          <a:solidFill>
            <a:schemeClr val="tx1"/>
          </a:solidFill>
          <a:latin typeface="Georgia" panose="02040502050405020303" pitchFamily="18" charset="0"/>
          <a:ea typeface="+mn-ea"/>
          <a:cs typeface="+mn-cs"/>
        </a:defRPr>
      </a:lvl4pPr>
      <a:lvl5pPr marL="1353503" indent="-171450" algn="l" defTabSz="914400" rtl="0" eaLnBrk="1" latinLnBrk="0" hangingPunct="1">
        <a:lnSpc>
          <a:spcPct val="114000"/>
        </a:lnSpc>
        <a:spcBef>
          <a:spcPts val="0"/>
        </a:spcBef>
        <a:spcAft>
          <a:spcPts val="600"/>
        </a:spcAft>
        <a:buFont typeface="Monaco" pitchFamily="2" charset="77"/>
        <a:buChar char="⎻"/>
        <a:tabLst/>
        <a:defRPr sz="1050" b="0" i="1" kern="1600" spc="-50" baseline="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hyperlink" Target="http://www.fass.se/" TargetMode="External"/><Relationship Id="rId1" Type="http://schemas.openxmlformats.org/officeDocument/2006/relationships/slideLayout" Target="../slideLayouts/slideLayout5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CA896B-59F5-E234-25F8-36FDCBC463F9}"/>
              </a:ext>
            </a:extLst>
          </p:cNvPr>
          <p:cNvSpPr txBox="1"/>
          <p:nvPr/>
        </p:nvSpPr>
        <p:spPr>
          <a:xfrm>
            <a:off x="119359" y="2068776"/>
            <a:ext cx="11953281" cy="34932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Patients With Brain Metastases in ASCENT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prstClr val="black"/>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Calibri" panose="020F0502020204030204"/>
              </a:rPr>
              <a:t>Disease: </a:t>
            </a:r>
            <a:r>
              <a:rPr lang="en-US" sz="2400" dirty="0" err="1">
                <a:solidFill>
                  <a:prstClr val="black"/>
                </a:solidFill>
                <a:latin typeface="Calibri" panose="020F0502020204030204"/>
              </a:rPr>
              <a:t>mTNBC</a:t>
            </a:r>
            <a:endParaRPr lang="en-US" sz="2400" dirty="0">
              <a:solidFill>
                <a:prstClr val="black"/>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Calibri" panose="020F0502020204030204"/>
              </a:rPr>
              <a:t>Drug:</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Trodelvy</a:t>
            </a:r>
            <a:r>
              <a:rPr kumimoji="0" lang="sv-SE" sz="160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(sacituzumab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govitecan</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lang="en-US" sz="2400" dirty="0">
              <a:solidFill>
                <a:prstClr val="black"/>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Calibri" panose="020F0502020204030204"/>
              </a:rPr>
              <a:t>Category: Phase III</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Calibri" panose="020F0502020204030204"/>
              </a:rPr>
              <a:t>Treatment line: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2L and beyond</a:t>
            </a:r>
            <a:endParaRPr lang="en-US" sz="2400" dirty="0">
              <a:solidFill>
                <a:prstClr val="black"/>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Calibri" panose="020F0502020204030204"/>
              </a:rPr>
              <a:t>Presenter: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Diéras</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Calibri" panose="020F0502020204030204"/>
              </a:rPr>
              <a:t>Congress: SABCS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2020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1E3604F5-4A74-9F35-213A-C984C70E84CE}"/>
              </a:ext>
            </a:extLst>
          </p:cNvPr>
          <p:cNvSpPr txBox="1"/>
          <p:nvPr/>
        </p:nvSpPr>
        <p:spPr>
          <a:xfrm>
            <a:off x="-2146" y="6385636"/>
            <a:ext cx="6098146" cy="261610"/>
          </a:xfrm>
          <a:prstGeom prst="rect">
            <a:avLst/>
          </a:prstGeom>
          <a:noFill/>
        </p:spPr>
        <p:txBody>
          <a:bodyPr wrap="square">
            <a:spAutoFit/>
          </a:bodyPr>
          <a:lstStyle/>
          <a:p>
            <a:r>
              <a:rPr lang="en-US" sz="1100" b="0" i="0" dirty="0">
                <a:solidFill>
                  <a:srgbClr val="787A7E"/>
                </a:solidFill>
                <a:effectLst/>
                <a:latin typeface="Trebuchet MS" panose="020B0603020202020204" pitchFamily="34" charset="0"/>
              </a:rPr>
              <a:t>SE-TRO-0169 Date of preparation April 2024</a:t>
            </a:r>
            <a:endParaRPr lang="en-US" sz="1100" b="0" i="0" dirty="0">
              <a:solidFill>
                <a:srgbClr val="787A7E"/>
              </a:solidFill>
              <a:latin typeface="Trebuchet MS" panose="020B0603020202020204" pitchFamily="34" charset="0"/>
            </a:endParaRPr>
          </a:p>
        </p:txBody>
      </p:sp>
      <p:sp>
        <p:nvSpPr>
          <p:cNvPr id="6" name="TextBox 5">
            <a:extLst>
              <a:ext uri="{FF2B5EF4-FFF2-40B4-BE49-F238E27FC236}">
                <a16:creationId xmlns:a16="http://schemas.microsoft.com/office/drawing/2014/main" id="{0A61E0A8-5D71-1D39-116C-E4F099D1E3CE}"/>
              </a:ext>
            </a:extLst>
          </p:cNvPr>
          <p:cNvSpPr txBox="1"/>
          <p:nvPr/>
        </p:nvSpPr>
        <p:spPr>
          <a:xfrm>
            <a:off x="2817253" y="6385636"/>
            <a:ext cx="6098146" cy="276999"/>
          </a:xfrm>
          <a:prstGeom prst="rect">
            <a:avLst/>
          </a:prstGeom>
          <a:noFill/>
        </p:spPr>
        <p:txBody>
          <a:bodyPr wrap="square">
            <a:spAutoFit/>
          </a:bodyPr>
          <a:lstStyle/>
          <a:p>
            <a:pPr algn="ctr">
              <a:defRPr/>
            </a:pPr>
            <a:r>
              <a:rPr kumimoji="0" lang="sv-SE" sz="110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Arial" panose="020B0604020202020204" pitchFamily="34" charset="0"/>
              </a:rPr>
              <a:t>▼</a:t>
            </a:r>
            <a:r>
              <a:rPr kumimoji="0" lang="sv-SE" sz="110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Detta läkemedel är föremål för utökad</a:t>
            </a:r>
            <a:r>
              <a:rPr kumimoji="0" lang="sv-SE" sz="1100" b="1" i="1"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 </a:t>
            </a:r>
            <a:r>
              <a:rPr kumimoji="0" lang="sv-SE" sz="110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övervakning</a:t>
            </a:r>
            <a:r>
              <a:rPr kumimoji="0" lang="sv-SE" sz="120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a:t>
            </a:r>
            <a:endParaRPr kumimoji="0" lang="sv-SE" sz="1200" b="0" i="0" u="none" strike="noStrike" kern="1200" cap="none"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n-cs"/>
            </a:endParaRPr>
          </a:p>
        </p:txBody>
      </p:sp>
    </p:spTree>
    <p:extLst>
      <p:ext uri="{BB962C8B-B14F-4D97-AF65-F5344CB8AC3E}">
        <p14:creationId xmlns:p14="http://schemas.microsoft.com/office/powerpoint/2010/main" val="3846850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87C50AB-0A5C-F54A-91E8-29D6BCF3CBB0}"/>
              </a:ext>
            </a:extLst>
          </p:cNvPr>
          <p:cNvSpPr>
            <a:spLocks noGrp="1"/>
          </p:cNvSpPr>
          <p:nvPr>
            <p:ph type="title"/>
          </p:nvPr>
        </p:nvSpPr>
        <p:spPr/>
        <p:txBody>
          <a:bodyPr/>
          <a:lstStyle/>
          <a:p>
            <a:r>
              <a:rPr lang="en-US"/>
              <a:t>ASCENT Subgroup Analysis of Patients with Brain </a:t>
            </a:r>
            <a:br>
              <a:rPr lang="en-US"/>
            </a:br>
            <a:r>
              <a:rPr lang="en-US"/>
              <a:t>Metastases: Treatment‑Emergent Adverse Events(TEAEs)</a:t>
            </a:r>
            <a:r>
              <a:rPr lang="en-US" sz="2800" baseline="30000"/>
              <a:t>1,a,b</a:t>
            </a:r>
            <a:endParaRPr lang="en-US" baseline="30000"/>
          </a:p>
        </p:txBody>
      </p:sp>
      <p:sp>
        <p:nvSpPr>
          <p:cNvPr id="18" name="Text Placeholder 17">
            <a:extLst>
              <a:ext uri="{FF2B5EF4-FFF2-40B4-BE49-F238E27FC236}">
                <a16:creationId xmlns:a16="http://schemas.microsoft.com/office/drawing/2014/main" id="{620A0E0B-B825-44ED-AE8F-CCB830868439}"/>
              </a:ext>
            </a:extLst>
          </p:cNvPr>
          <p:cNvSpPr>
            <a:spLocks noGrp="1"/>
          </p:cNvSpPr>
          <p:nvPr>
            <p:ph type="body" sz="quarter" idx="13"/>
          </p:nvPr>
        </p:nvSpPr>
        <p:spPr>
          <a:xfrm>
            <a:off x="568793" y="6037705"/>
            <a:ext cx="9471134" cy="630942"/>
          </a:xfr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0" i="0" u="none" strike="noStrike" kern="1600" cap="none" spc="0" normalizeH="0" baseline="30000" noProof="0" err="1">
                <a:ln>
                  <a:noFill/>
                </a:ln>
                <a:solidFill>
                  <a:srgbClr val="54565B"/>
                </a:solidFill>
                <a:effectLst/>
                <a:uLnTx/>
                <a:uFillTx/>
                <a:latin typeface="Trebuchet MS"/>
                <a:ea typeface="+mn-ea"/>
                <a:cs typeface="+mn-cs"/>
              </a:rPr>
              <a:t>a</a:t>
            </a:r>
            <a:r>
              <a:rPr kumimoji="0" lang="en-US" sz="700" b="0" i="0" u="none" strike="noStrike" kern="1600" cap="none" spc="0" normalizeH="0" baseline="0" noProof="0" err="1">
                <a:ln>
                  <a:noFill/>
                </a:ln>
                <a:solidFill>
                  <a:srgbClr val="54565B"/>
                </a:solidFill>
                <a:effectLst/>
                <a:uLnTx/>
                <a:uFillTx/>
                <a:latin typeface="Trebuchet MS"/>
                <a:ea typeface="+mn-ea"/>
                <a:cs typeface="+mn-cs"/>
              </a:rPr>
              <a:t>Patients</a:t>
            </a:r>
            <a:r>
              <a:rPr kumimoji="0" lang="en-US" sz="700" b="0" i="0" u="none" strike="noStrike" kern="1600" cap="none" spc="0" normalizeH="0" baseline="0" noProof="0">
                <a:ln>
                  <a:noFill/>
                </a:ln>
                <a:solidFill>
                  <a:srgbClr val="54565B"/>
                </a:solidFill>
                <a:effectLst/>
                <a:uLnTx/>
                <a:uFillTx/>
                <a:latin typeface="Trebuchet MS"/>
                <a:ea typeface="+mn-ea"/>
                <a:cs typeface="+mn-cs"/>
              </a:rPr>
              <a:t> could report more than 1 event per preferred term with adverse events classified according to the MedDRA systems of preferred terms and system organ class; </a:t>
            </a:r>
            <a:r>
              <a:rPr kumimoji="0" lang="en-US" sz="700" b="0" i="0" u="none" strike="noStrike" kern="1600" cap="none" spc="0" normalizeH="0" baseline="30000" noProof="0" err="1">
                <a:ln>
                  <a:noFill/>
                </a:ln>
                <a:solidFill>
                  <a:srgbClr val="54565B"/>
                </a:solidFill>
                <a:effectLst/>
                <a:uLnTx/>
                <a:uFillTx/>
                <a:latin typeface="Trebuchet MS"/>
                <a:ea typeface="+mn-ea"/>
                <a:cs typeface="+mn-cs"/>
              </a:rPr>
              <a:t>b</a:t>
            </a:r>
            <a:r>
              <a:rPr kumimoji="0" lang="en-US" sz="700" b="0" i="0" u="none" strike="noStrike" kern="1600" cap="none" spc="0" normalizeH="0" baseline="0" noProof="0" err="1">
                <a:ln>
                  <a:noFill/>
                </a:ln>
                <a:solidFill>
                  <a:srgbClr val="54565B"/>
                </a:solidFill>
                <a:effectLst/>
                <a:uLnTx/>
                <a:uFillTx/>
                <a:latin typeface="Trebuchet MS"/>
                <a:ea typeface="+mn-ea"/>
                <a:cs typeface="+mn-cs"/>
              </a:rPr>
              <a:t>All</a:t>
            </a:r>
            <a:r>
              <a:rPr kumimoji="0" lang="en-US" sz="700" b="0" i="0" u="none" strike="noStrike" kern="1600" cap="none" spc="0" normalizeH="0" baseline="0" noProof="0">
                <a:ln>
                  <a:noFill/>
                </a:ln>
                <a:solidFill>
                  <a:srgbClr val="54565B"/>
                </a:solidFill>
                <a:effectLst/>
                <a:uLnTx/>
                <a:uFillTx/>
                <a:latin typeface="Trebuchet MS"/>
                <a:ea typeface="+mn-ea"/>
                <a:cs typeface="+mn-cs"/>
              </a:rPr>
              <a:t> Grades, &gt;20% of </a:t>
            </a:r>
            <a:r>
              <a:rPr kumimoji="0" lang="en-US" sz="700" b="0" i="0" u="none" strike="noStrike" kern="1600" cap="none" spc="0" normalizeH="0" baseline="0" noProof="0" err="1">
                <a:ln>
                  <a:noFill/>
                </a:ln>
                <a:solidFill>
                  <a:srgbClr val="54565B"/>
                </a:solidFill>
                <a:effectLst/>
                <a:uLnTx/>
                <a:uFillTx/>
                <a:latin typeface="Trebuchet MS"/>
                <a:ea typeface="+mn-ea"/>
                <a:cs typeface="+mn-cs"/>
              </a:rPr>
              <a:t>BMPos</a:t>
            </a:r>
            <a:r>
              <a:rPr kumimoji="0" lang="en-US" sz="700" b="0" i="0" u="none" strike="noStrike" kern="1600" cap="none" spc="0" normalizeH="0" baseline="0" noProof="0">
                <a:ln>
                  <a:noFill/>
                </a:ln>
                <a:solidFill>
                  <a:srgbClr val="54565B"/>
                </a:solidFill>
                <a:effectLst/>
                <a:uLnTx/>
                <a:uFillTx/>
                <a:latin typeface="Trebuchet MS"/>
                <a:ea typeface="+mn-ea"/>
                <a:cs typeface="+mn-cs"/>
              </a:rPr>
              <a:t> patients treated with SG; </a:t>
            </a:r>
            <a:r>
              <a:rPr kumimoji="0" lang="en-US" sz="700" b="0" i="0" u="none" strike="noStrike" kern="1600" cap="none" spc="0" normalizeH="0" baseline="30000" noProof="0" err="1">
                <a:ln>
                  <a:noFill/>
                </a:ln>
                <a:solidFill>
                  <a:srgbClr val="54565B"/>
                </a:solidFill>
                <a:effectLst/>
                <a:uLnTx/>
                <a:uFillTx/>
                <a:latin typeface="Trebuchet MS"/>
                <a:ea typeface="+mn-ea"/>
                <a:cs typeface="+mn-cs"/>
              </a:rPr>
              <a:t>c</a:t>
            </a:r>
            <a:r>
              <a:rPr kumimoji="0" lang="en-US" sz="700" b="0" i="0" u="none" strike="noStrike" kern="1600" cap="none" spc="0" normalizeH="0" baseline="0" noProof="0" err="1">
                <a:ln>
                  <a:noFill/>
                </a:ln>
                <a:solidFill>
                  <a:srgbClr val="54565B"/>
                </a:solidFill>
                <a:effectLst/>
                <a:uLnTx/>
                <a:uFillTx/>
                <a:latin typeface="Trebuchet MS"/>
                <a:ea typeface="+mn-ea"/>
                <a:cs typeface="+mn-cs"/>
              </a:rPr>
              <a:t>Combined</a:t>
            </a:r>
            <a:r>
              <a:rPr kumimoji="0" lang="en-US" sz="700" b="0" i="0" u="none" strike="noStrike" kern="1600" cap="none" spc="0" normalizeH="0" baseline="0" noProof="0">
                <a:ln>
                  <a:noFill/>
                </a:ln>
                <a:solidFill>
                  <a:srgbClr val="54565B"/>
                </a:solidFill>
                <a:effectLst/>
                <a:uLnTx/>
                <a:uFillTx/>
                <a:latin typeface="Trebuchet MS"/>
                <a:ea typeface="+mn-ea"/>
                <a:cs typeface="+mn-cs"/>
              </a:rPr>
              <a:t> preferred terms of 'neutropenia' and 'neutrophil count decreased; </a:t>
            </a:r>
            <a:r>
              <a:rPr kumimoji="0" lang="en-US" sz="700" b="0" i="0" u="none" strike="noStrike" kern="1600" cap="none" spc="0" normalizeH="0" baseline="30000" noProof="0" err="1">
                <a:ln>
                  <a:noFill/>
                </a:ln>
                <a:solidFill>
                  <a:srgbClr val="54565B"/>
                </a:solidFill>
                <a:effectLst/>
                <a:uLnTx/>
                <a:uFillTx/>
                <a:latin typeface="Trebuchet MS"/>
                <a:ea typeface="+mn-ea"/>
                <a:cs typeface="+mn-cs"/>
              </a:rPr>
              <a:t>d</a:t>
            </a:r>
            <a:r>
              <a:rPr kumimoji="0" lang="en-US" sz="700" b="0" i="0" u="none" strike="noStrike" kern="1600" cap="none" spc="0" normalizeH="0" baseline="0" noProof="0" err="1">
                <a:ln>
                  <a:noFill/>
                </a:ln>
                <a:solidFill>
                  <a:srgbClr val="54565B"/>
                </a:solidFill>
                <a:effectLst/>
                <a:uLnTx/>
                <a:uFillTx/>
                <a:latin typeface="Trebuchet MS"/>
                <a:ea typeface="+mn-ea"/>
                <a:cs typeface="+mn-cs"/>
              </a:rPr>
              <a:t>Combined</a:t>
            </a:r>
            <a:r>
              <a:rPr kumimoji="0" lang="en-US" sz="700" b="0" i="0" u="none" strike="noStrike" kern="1600" cap="none" spc="0" normalizeH="0" baseline="0" noProof="0">
                <a:ln>
                  <a:noFill/>
                </a:ln>
                <a:solidFill>
                  <a:srgbClr val="54565B"/>
                </a:solidFill>
                <a:effectLst/>
                <a:uLnTx/>
                <a:uFillTx/>
                <a:latin typeface="Trebuchet MS"/>
                <a:ea typeface="+mn-ea"/>
                <a:cs typeface="+mn-cs"/>
              </a:rPr>
              <a:t> preferred terms of 'anemia,' 'hemoglobin decreased,' and 'red blood cell count decreased.’; </a:t>
            </a:r>
            <a:r>
              <a:rPr kumimoji="0" lang="en-US" sz="700" b="0" i="0" u="none" strike="noStrike" kern="1600" cap="none" spc="0" normalizeH="0" baseline="30000" noProof="0" err="1">
                <a:ln>
                  <a:noFill/>
                </a:ln>
                <a:solidFill>
                  <a:srgbClr val="54565B"/>
                </a:solidFill>
                <a:effectLst/>
                <a:uLnTx/>
                <a:uFillTx/>
                <a:latin typeface="Trebuchet MS"/>
                <a:ea typeface="+mn-ea"/>
                <a:cs typeface="+mn-cs"/>
              </a:rPr>
              <a:t>e</a:t>
            </a:r>
            <a:r>
              <a:rPr kumimoji="0" lang="en-US" sz="700" b="0" i="0" u="none" strike="noStrike" kern="1600" cap="none" spc="0" normalizeH="0" baseline="0" noProof="0" err="1">
                <a:ln>
                  <a:noFill/>
                </a:ln>
                <a:solidFill>
                  <a:srgbClr val="54565B"/>
                </a:solidFill>
                <a:effectLst/>
                <a:uLnTx/>
                <a:uFillTx/>
                <a:latin typeface="Trebuchet MS"/>
                <a:ea typeface="+mn-ea"/>
                <a:cs typeface="+mn-cs"/>
              </a:rPr>
              <a:t>Percentages</a:t>
            </a:r>
            <a:r>
              <a:rPr kumimoji="0" lang="en-US" sz="700" b="0" i="0" u="none" strike="noStrike" kern="1600" cap="none" spc="0" normalizeH="0" baseline="0" noProof="0">
                <a:ln>
                  <a:noFill/>
                </a:ln>
                <a:solidFill>
                  <a:srgbClr val="54565B"/>
                </a:solidFill>
                <a:effectLst/>
                <a:uLnTx/>
                <a:uFillTx/>
                <a:latin typeface="Trebuchet MS"/>
                <a:ea typeface="+mn-ea"/>
                <a:cs typeface="+mn-cs"/>
              </a:rPr>
              <a:t> are based on the number of </a:t>
            </a:r>
            <a:r>
              <a:rPr kumimoji="0" lang="en-US" sz="700" b="0" i="0" u="none" strike="noStrike" kern="1600" cap="none" spc="0" normalizeH="0" baseline="0" noProof="0" err="1">
                <a:ln>
                  <a:noFill/>
                </a:ln>
                <a:solidFill>
                  <a:srgbClr val="54565B"/>
                </a:solidFill>
                <a:effectLst/>
                <a:uLnTx/>
                <a:uFillTx/>
                <a:latin typeface="Trebuchet MS"/>
                <a:ea typeface="+mn-ea"/>
                <a:cs typeface="+mn-cs"/>
              </a:rPr>
              <a:t>BMPos</a:t>
            </a:r>
            <a:r>
              <a:rPr kumimoji="0" lang="en-US" sz="700" b="0" i="0" u="none" strike="noStrike" kern="1600" cap="none" spc="0" normalizeH="0" baseline="0" noProof="0">
                <a:ln>
                  <a:noFill/>
                </a:ln>
                <a:solidFill>
                  <a:srgbClr val="54565B"/>
                </a:solidFill>
                <a:effectLst/>
                <a:uLnTx/>
                <a:uFillTx/>
                <a:latin typeface="Trebuchet MS"/>
                <a:ea typeface="+mn-ea"/>
                <a:cs typeface="+mn-cs"/>
              </a:rPr>
              <a:t> patients treated (SG, n=30; TPC, n=23) </a:t>
            </a:r>
            <a:br>
              <a:rPr kumimoji="0" lang="en-US" sz="700" b="0" i="0" u="none" strike="noStrike" kern="1600" cap="none" spc="0" normalizeH="0" baseline="0" noProof="0">
                <a:ln>
                  <a:noFill/>
                </a:ln>
                <a:solidFill>
                  <a:srgbClr val="54565B"/>
                </a:solidFill>
                <a:effectLst/>
                <a:uLnTx/>
                <a:uFillTx/>
                <a:latin typeface="Trebuchet MS" panose="020B0603020202020204" pitchFamily="34" charset="0"/>
                <a:ea typeface="+mn-ea"/>
                <a:cs typeface="+mn-cs"/>
              </a:rPr>
            </a:br>
            <a:r>
              <a:rPr kumimoji="0" lang="en-CA" sz="700" b="0" i="0" u="none" strike="noStrike" kern="1600" cap="none" spc="0" normalizeH="0" baseline="0" noProof="0" err="1">
                <a:ln>
                  <a:noFill/>
                </a:ln>
                <a:solidFill>
                  <a:srgbClr val="54565B"/>
                </a:solidFill>
                <a:effectLst/>
                <a:uLnTx/>
                <a:uFillTx/>
                <a:latin typeface="Trebuchet MS"/>
                <a:ea typeface="+mn-ea"/>
                <a:cs typeface="+mn-cs"/>
              </a:rPr>
              <a:t>BMPos</a:t>
            </a:r>
            <a:r>
              <a:rPr kumimoji="0" lang="en-CA" sz="700" b="0" i="0" u="none" strike="noStrike" kern="1600" cap="none" spc="0" normalizeH="0" baseline="0" noProof="0">
                <a:ln>
                  <a:noFill/>
                </a:ln>
                <a:solidFill>
                  <a:srgbClr val="54565B"/>
                </a:solidFill>
                <a:effectLst/>
                <a:uLnTx/>
                <a:uFillTx/>
                <a:latin typeface="Trebuchet MS"/>
                <a:ea typeface="+mn-ea"/>
                <a:cs typeface="+mn-cs"/>
              </a:rPr>
              <a:t>, brain‑metastases positive; MedDRA, Medical Dictionary for Regulatory Activities; SG, </a:t>
            </a:r>
            <a:r>
              <a:rPr kumimoji="0" lang="en-CA" sz="700" b="0" i="0" u="none" strike="noStrike" kern="1600" cap="none" spc="0" normalizeH="0" baseline="0" noProof="0" err="1">
                <a:ln>
                  <a:noFill/>
                </a:ln>
                <a:solidFill>
                  <a:srgbClr val="54565B"/>
                </a:solidFill>
                <a:effectLst/>
                <a:uLnTx/>
                <a:uFillTx/>
                <a:latin typeface="Trebuchet MS"/>
                <a:ea typeface="+mn-ea"/>
                <a:cs typeface="+mn-cs"/>
              </a:rPr>
              <a:t>sacituzumab</a:t>
            </a:r>
            <a:r>
              <a:rPr kumimoji="0" lang="en-CA" sz="700" b="0" i="0" u="none" strike="noStrike" kern="1600" cap="none" spc="0" normalizeH="0" baseline="0" noProof="0">
                <a:ln>
                  <a:noFill/>
                </a:ln>
                <a:solidFill>
                  <a:srgbClr val="54565B"/>
                </a:solidFill>
                <a:effectLst/>
                <a:uLnTx/>
                <a:uFillTx/>
                <a:latin typeface="Trebuchet MS"/>
                <a:ea typeface="+mn-ea"/>
                <a:cs typeface="+mn-cs"/>
              </a:rPr>
              <a:t> </a:t>
            </a:r>
            <a:r>
              <a:rPr kumimoji="0" lang="en-CA" sz="700" b="0" i="0" u="none" strike="noStrike" kern="1600" cap="none" spc="0" normalizeH="0" baseline="0" noProof="0" err="1">
                <a:ln>
                  <a:noFill/>
                </a:ln>
                <a:solidFill>
                  <a:srgbClr val="54565B"/>
                </a:solidFill>
                <a:effectLst/>
                <a:uLnTx/>
                <a:uFillTx/>
                <a:latin typeface="Trebuchet MS"/>
                <a:ea typeface="+mn-ea"/>
                <a:cs typeface="+mn-cs"/>
              </a:rPr>
              <a:t>govitecan</a:t>
            </a:r>
            <a:r>
              <a:rPr kumimoji="0" lang="en-CA" sz="700" b="0" i="0" u="none" strike="noStrike" kern="1600" cap="none" spc="0" normalizeH="0" baseline="0" noProof="0">
                <a:ln>
                  <a:noFill/>
                </a:ln>
                <a:solidFill>
                  <a:srgbClr val="54565B"/>
                </a:solidFill>
                <a:effectLst/>
                <a:uLnTx/>
                <a:uFillTx/>
                <a:latin typeface="Trebuchet MS"/>
                <a:ea typeface="+mn-ea"/>
                <a:cs typeface="+mn-cs"/>
              </a:rPr>
              <a:t>; TEAE, treatment-emergent adverse events; TPC, treatment of physician’s choice. </a:t>
            </a:r>
            <a:br>
              <a:rPr kumimoji="0" lang="en-CA" sz="700" b="0" i="0" u="none" strike="noStrike" kern="1600" cap="none" spc="0" normalizeH="0" baseline="0" noProof="0">
                <a:ln>
                  <a:noFill/>
                </a:ln>
                <a:solidFill>
                  <a:srgbClr val="54565B"/>
                </a:solidFill>
                <a:effectLst/>
                <a:uLnTx/>
                <a:uFillTx/>
                <a:latin typeface="Trebuchet MS" panose="020B0603020202020204" pitchFamily="34" charset="0"/>
                <a:ea typeface="+mn-ea"/>
                <a:cs typeface="+mn-cs"/>
              </a:rPr>
            </a:br>
            <a:r>
              <a:rPr kumimoji="0" lang="en-US" sz="700" b="0" i="0" u="none" strike="noStrike" kern="1600" cap="none" spc="0" normalizeH="0" baseline="0" noProof="0">
                <a:ln>
                  <a:noFill/>
                </a:ln>
                <a:solidFill>
                  <a:srgbClr val="54565B"/>
                </a:solidFill>
                <a:effectLst/>
                <a:uLnTx/>
                <a:uFillTx/>
                <a:latin typeface="Trebuchet MS"/>
                <a:ea typeface="+mn-ea"/>
                <a:cs typeface="Arial"/>
              </a:rPr>
              <a:t>1. </a:t>
            </a:r>
            <a:r>
              <a:rPr kumimoji="0" lang="en-US" sz="700" b="0" i="0" u="none" strike="noStrike" kern="1600" cap="none" spc="0" normalizeH="0" baseline="0" noProof="0" err="1">
                <a:ln>
                  <a:noFill/>
                </a:ln>
                <a:solidFill>
                  <a:srgbClr val="54565B"/>
                </a:solidFill>
                <a:effectLst/>
                <a:uLnTx/>
                <a:uFillTx/>
                <a:latin typeface="Trebuchet MS"/>
                <a:ea typeface="+mn-ea"/>
                <a:cs typeface="Arial"/>
              </a:rPr>
              <a:t>Dieras</a:t>
            </a:r>
            <a:r>
              <a:rPr kumimoji="0" lang="en-US" sz="700" b="0" i="0" u="none" strike="noStrike" kern="1600" cap="none" spc="0" normalizeH="0" baseline="0" noProof="0">
                <a:ln>
                  <a:noFill/>
                </a:ln>
                <a:solidFill>
                  <a:srgbClr val="54565B"/>
                </a:solidFill>
                <a:effectLst/>
                <a:uLnTx/>
                <a:uFillTx/>
                <a:latin typeface="Trebuchet MS"/>
                <a:ea typeface="+mn-ea"/>
                <a:cs typeface="Arial"/>
              </a:rPr>
              <a:t> V, et al. Cancer Res, 2021;81(4): PD13-07. </a:t>
            </a:r>
          </a:p>
        </p:txBody>
      </p:sp>
      <p:graphicFrame>
        <p:nvGraphicFramePr>
          <p:cNvPr id="11" name="Chart 10">
            <a:extLst>
              <a:ext uri="{FF2B5EF4-FFF2-40B4-BE49-F238E27FC236}">
                <a16:creationId xmlns:a16="http://schemas.microsoft.com/office/drawing/2014/main" id="{8D595718-E5DE-D345-9148-802FA7755E98}"/>
              </a:ext>
            </a:extLst>
          </p:cNvPr>
          <p:cNvGraphicFramePr>
            <a:graphicFrameLocks/>
          </p:cNvGraphicFramePr>
          <p:nvPr>
            <p:extLst>
              <p:ext uri="{D42A27DB-BD31-4B8C-83A1-F6EECF244321}">
                <p14:modId xmlns:p14="http://schemas.microsoft.com/office/powerpoint/2010/main" val="1516935487"/>
              </p:ext>
            </p:extLst>
          </p:nvPr>
        </p:nvGraphicFramePr>
        <p:xfrm>
          <a:off x="1962364" y="1183217"/>
          <a:ext cx="5108172" cy="4047175"/>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843F80BC-F861-1246-92FC-DC90BDF2EAD4}"/>
              </a:ext>
            </a:extLst>
          </p:cNvPr>
          <p:cNvSpPr txBox="1"/>
          <p:nvPr/>
        </p:nvSpPr>
        <p:spPr>
          <a:xfrm>
            <a:off x="1962364" y="4826390"/>
            <a:ext cx="4890499"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54565B"/>
                </a:solidFill>
                <a:effectLst/>
                <a:uLnTx/>
                <a:uFillTx/>
                <a:latin typeface="Trebuchet MS" panose="020B0703020202090204" pitchFamily="34" charset="0"/>
                <a:ea typeface="+mn-ea"/>
                <a:cs typeface="+mn-cs"/>
              </a:rPr>
              <a:t>% </a:t>
            </a:r>
            <a:r>
              <a:rPr kumimoji="0" lang="en-US" sz="1200" b="1" i="0" u="none" strike="noStrike" kern="1200" cap="none" spc="0" normalizeH="0" baseline="0" noProof="0" err="1">
                <a:ln>
                  <a:noFill/>
                </a:ln>
                <a:solidFill>
                  <a:srgbClr val="54565B"/>
                </a:solidFill>
                <a:effectLst/>
                <a:uLnTx/>
                <a:uFillTx/>
                <a:latin typeface="Trebuchet MS" panose="020B0703020202090204" pitchFamily="34" charset="0"/>
                <a:ea typeface="+mn-ea"/>
                <a:cs typeface="+mn-cs"/>
              </a:rPr>
              <a:t>Patients</a:t>
            </a:r>
            <a:r>
              <a:rPr kumimoji="0" lang="en-US" sz="1200" b="1" i="0" u="none" strike="noStrike" kern="1200" cap="none" spc="0" normalizeH="0" baseline="30000" noProof="0" err="1">
                <a:ln>
                  <a:noFill/>
                </a:ln>
                <a:solidFill>
                  <a:srgbClr val="54565B"/>
                </a:solidFill>
                <a:effectLst/>
                <a:uLnTx/>
                <a:uFillTx/>
                <a:latin typeface="Trebuchet MS" panose="020B0703020202090204" pitchFamily="34" charset="0"/>
                <a:ea typeface="+mn-ea"/>
                <a:cs typeface="+mn-cs"/>
              </a:rPr>
              <a:t>e</a:t>
            </a:r>
            <a:endParaRPr kumimoji="0" lang="en-US" sz="1200" b="1" i="0" u="none" strike="noStrike" kern="1200" cap="none" spc="0" normalizeH="0" baseline="30000" noProof="0">
              <a:ln>
                <a:noFill/>
              </a:ln>
              <a:solidFill>
                <a:srgbClr val="54565B"/>
              </a:solidFill>
              <a:effectLst/>
              <a:uLnTx/>
              <a:uFillTx/>
              <a:latin typeface="Trebuchet MS" panose="020B0703020202090204" pitchFamily="34" charset="0"/>
              <a:ea typeface="+mn-ea"/>
              <a:cs typeface="+mn-cs"/>
            </a:endParaRPr>
          </a:p>
        </p:txBody>
      </p:sp>
      <p:sp>
        <p:nvSpPr>
          <p:cNvPr id="4" name="TextBox 3">
            <a:extLst>
              <a:ext uri="{FF2B5EF4-FFF2-40B4-BE49-F238E27FC236}">
                <a16:creationId xmlns:a16="http://schemas.microsoft.com/office/drawing/2014/main" id="{54AC4E8E-11F1-3B43-ACBD-E57239073674}"/>
              </a:ext>
            </a:extLst>
          </p:cNvPr>
          <p:cNvSpPr txBox="1"/>
          <p:nvPr/>
        </p:nvSpPr>
        <p:spPr>
          <a:xfrm>
            <a:off x="365288" y="1229194"/>
            <a:ext cx="1567543" cy="3276218"/>
          </a:xfrm>
          <a:prstGeom prst="rect">
            <a:avLst/>
          </a:prstGeom>
          <a:noFill/>
        </p:spPr>
        <p:txBody>
          <a:bodyPr wrap="square" rtlCol="0">
            <a:spAutoFit/>
          </a:bodyPr>
          <a:lstStyle/>
          <a:p>
            <a:pPr marL="0" marR="0" lvl="0" indent="0" algn="r" defTabSz="914400" rtl="0" eaLnBrk="1" fontAlgn="auto" latinLnBrk="0" hangingPunct="1">
              <a:lnSpc>
                <a:spcPct val="220000"/>
              </a:lnSpc>
              <a:spcBef>
                <a:spcPts val="0"/>
              </a:spcBef>
              <a:spcAft>
                <a:spcPts val="0"/>
              </a:spcAft>
              <a:buClrTx/>
              <a:buSzTx/>
              <a:buFontTx/>
              <a:buNone/>
              <a:tabLst/>
              <a:defRPr/>
            </a:pPr>
            <a:r>
              <a:rPr kumimoji="0" lang="en-US" sz="1200" b="1" i="0" u="none" strike="noStrike" kern="1200" cap="none" spc="0" normalizeH="0" baseline="0" noProof="0">
                <a:ln>
                  <a:noFill/>
                </a:ln>
                <a:effectLst/>
                <a:uLnTx/>
                <a:uFillTx/>
                <a:latin typeface="Trebuchet MS" panose="020B0703020202090204" pitchFamily="34" charset="0"/>
                <a:ea typeface="+mn-ea"/>
                <a:cs typeface="+mn-cs"/>
              </a:rPr>
              <a:t>Fatigue</a:t>
            </a:r>
          </a:p>
          <a:p>
            <a:pPr marL="0" marR="0" lvl="0" indent="0" algn="r" defTabSz="914400" rtl="0" eaLnBrk="1" fontAlgn="auto" latinLnBrk="0" hangingPunct="1">
              <a:lnSpc>
                <a:spcPct val="220000"/>
              </a:lnSpc>
              <a:spcBef>
                <a:spcPts val="0"/>
              </a:spcBef>
              <a:spcAft>
                <a:spcPts val="0"/>
              </a:spcAft>
              <a:buClrTx/>
              <a:buSzTx/>
              <a:buFontTx/>
              <a:buNone/>
              <a:tabLst/>
              <a:defRPr/>
            </a:pPr>
            <a:r>
              <a:rPr kumimoji="0" lang="en-US" sz="1200" b="1" i="0" u="none" strike="noStrike" kern="1200" cap="none" spc="0" normalizeH="0" baseline="0" noProof="0" err="1">
                <a:ln>
                  <a:noFill/>
                </a:ln>
                <a:effectLst/>
                <a:uLnTx/>
                <a:uFillTx/>
                <a:latin typeface="Trebuchet MS" panose="020B0703020202090204" pitchFamily="34" charset="0"/>
                <a:ea typeface="+mn-ea"/>
                <a:cs typeface="+mn-cs"/>
              </a:rPr>
              <a:t>Neutropenia</a:t>
            </a:r>
            <a:r>
              <a:rPr kumimoji="0" lang="en-US" sz="1200" b="1" i="0" u="none" strike="noStrike" kern="1200" cap="none" spc="0" normalizeH="0" baseline="30000" noProof="0" err="1">
                <a:ln>
                  <a:noFill/>
                </a:ln>
                <a:effectLst/>
                <a:uLnTx/>
                <a:uFillTx/>
                <a:latin typeface="Trebuchet MS" panose="020B0703020202090204" pitchFamily="34" charset="0"/>
                <a:ea typeface="+mn-ea"/>
                <a:cs typeface="+mn-cs"/>
              </a:rPr>
              <a:t>c</a:t>
            </a:r>
            <a:endParaRPr kumimoji="0" lang="en-US" sz="1200" b="1" i="0" u="none" strike="noStrike" kern="1200" cap="none" spc="0" normalizeH="0" baseline="0" noProof="0">
              <a:ln>
                <a:noFill/>
              </a:ln>
              <a:effectLst/>
              <a:uLnTx/>
              <a:uFillTx/>
              <a:latin typeface="Trebuchet MS" panose="020B0703020202090204" pitchFamily="34" charset="0"/>
              <a:ea typeface="+mn-ea"/>
              <a:cs typeface="+mn-cs"/>
            </a:endParaRPr>
          </a:p>
          <a:p>
            <a:pPr marL="0" marR="0" lvl="0" indent="0" algn="r" defTabSz="914400" rtl="0" eaLnBrk="1" fontAlgn="auto" latinLnBrk="0" hangingPunct="1">
              <a:lnSpc>
                <a:spcPct val="220000"/>
              </a:lnSpc>
              <a:spcBef>
                <a:spcPts val="0"/>
              </a:spcBef>
              <a:spcAft>
                <a:spcPts val="0"/>
              </a:spcAft>
              <a:buClrTx/>
              <a:buSzTx/>
              <a:buFontTx/>
              <a:buNone/>
              <a:tabLst/>
              <a:defRPr/>
            </a:pPr>
            <a:r>
              <a:rPr kumimoji="0" lang="en-US" sz="1200" b="1" i="0" u="none" strike="noStrike" kern="1200" cap="none" spc="0" normalizeH="0" baseline="0" noProof="0">
                <a:ln>
                  <a:noFill/>
                </a:ln>
                <a:effectLst/>
                <a:uLnTx/>
                <a:uFillTx/>
                <a:latin typeface="Trebuchet MS" panose="020B0703020202090204" pitchFamily="34" charset="0"/>
                <a:ea typeface="+mn-ea"/>
                <a:cs typeface="+mn-cs"/>
              </a:rPr>
              <a:t>Diarrhea</a:t>
            </a:r>
          </a:p>
          <a:p>
            <a:pPr marL="0" marR="0" lvl="0" indent="0" algn="r" defTabSz="914400" rtl="0" eaLnBrk="1" fontAlgn="auto" latinLnBrk="0" hangingPunct="1">
              <a:lnSpc>
                <a:spcPct val="220000"/>
              </a:lnSpc>
              <a:spcBef>
                <a:spcPts val="0"/>
              </a:spcBef>
              <a:spcAft>
                <a:spcPts val="0"/>
              </a:spcAft>
              <a:buClrTx/>
              <a:buSzTx/>
              <a:buFontTx/>
              <a:buNone/>
              <a:tabLst/>
              <a:defRPr/>
            </a:pPr>
            <a:r>
              <a:rPr kumimoji="0" lang="en-US" sz="1200" b="1" i="0" u="none" strike="noStrike" kern="1200" cap="none" spc="0" normalizeH="0" baseline="0" noProof="0">
                <a:ln>
                  <a:noFill/>
                </a:ln>
                <a:effectLst/>
                <a:uLnTx/>
                <a:uFillTx/>
                <a:latin typeface="Trebuchet MS" panose="020B0703020202090204" pitchFamily="34" charset="0"/>
                <a:ea typeface="+mn-ea"/>
                <a:cs typeface="+mn-cs"/>
              </a:rPr>
              <a:t>Nausea</a:t>
            </a:r>
          </a:p>
          <a:p>
            <a:pPr marL="0" marR="0" lvl="0" indent="0" algn="r" defTabSz="914400" rtl="0" eaLnBrk="1" fontAlgn="auto" latinLnBrk="0" hangingPunct="1">
              <a:lnSpc>
                <a:spcPct val="220000"/>
              </a:lnSpc>
              <a:spcBef>
                <a:spcPts val="0"/>
              </a:spcBef>
              <a:spcAft>
                <a:spcPts val="0"/>
              </a:spcAft>
              <a:buClrTx/>
              <a:buSzTx/>
              <a:buFontTx/>
              <a:buNone/>
              <a:tabLst/>
              <a:defRPr/>
            </a:pPr>
            <a:r>
              <a:rPr kumimoji="0" lang="en-US" sz="1200" b="1" i="0" u="none" strike="noStrike" kern="1200" cap="none" spc="0" normalizeH="0" baseline="0" noProof="0">
                <a:ln>
                  <a:noFill/>
                </a:ln>
                <a:effectLst/>
                <a:uLnTx/>
                <a:uFillTx/>
                <a:latin typeface="Trebuchet MS" panose="020B0703020202090204" pitchFamily="34" charset="0"/>
                <a:ea typeface="+mn-ea"/>
                <a:cs typeface="+mn-cs"/>
              </a:rPr>
              <a:t>Decreased appetite</a:t>
            </a:r>
          </a:p>
          <a:p>
            <a:pPr marL="0" marR="0" lvl="0" indent="0" algn="r" defTabSz="914400" rtl="0" eaLnBrk="1" fontAlgn="auto" latinLnBrk="0" hangingPunct="1">
              <a:lnSpc>
                <a:spcPct val="220000"/>
              </a:lnSpc>
              <a:spcBef>
                <a:spcPts val="0"/>
              </a:spcBef>
              <a:spcAft>
                <a:spcPts val="0"/>
              </a:spcAft>
              <a:buClrTx/>
              <a:buSzTx/>
              <a:buFontTx/>
              <a:buNone/>
              <a:tabLst/>
              <a:defRPr/>
            </a:pPr>
            <a:r>
              <a:rPr kumimoji="0" lang="en-US" sz="1200" b="1" i="0" u="none" strike="noStrike" kern="1200" cap="none" spc="0" normalizeH="0" baseline="0" noProof="0" err="1">
                <a:ln>
                  <a:noFill/>
                </a:ln>
                <a:effectLst/>
                <a:uLnTx/>
                <a:uFillTx/>
                <a:latin typeface="Trebuchet MS" panose="020B0703020202090204" pitchFamily="34" charset="0"/>
                <a:ea typeface="+mn-ea"/>
                <a:cs typeface="+mn-cs"/>
              </a:rPr>
              <a:t>Anemia</a:t>
            </a:r>
            <a:r>
              <a:rPr kumimoji="0" lang="en-US" sz="1200" b="1" i="0" u="none" strike="noStrike" kern="1200" cap="none" spc="0" normalizeH="0" baseline="30000" noProof="0" err="1">
                <a:ln>
                  <a:noFill/>
                </a:ln>
                <a:effectLst/>
                <a:uLnTx/>
                <a:uFillTx/>
                <a:latin typeface="Trebuchet MS" panose="020B0703020202090204" pitchFamily="34" charset="0"/>
                <a:ea typeface="+mn-ea"/>
                <a:cs typeface="+mn-cs"/>
              </a:rPr>
              <a:t>d</a:t>
            </a:r>
            <a:endParaRPr kumimoji="0" lang="en-US" sz="1200" b="1" i="0" u="none" strike="noStrike" kern="1200" cap="none" spc="0" normalizeH="0" baseline="30000" noProof="0">
              <a:ln>
                <a:noFill/>
              </a:ln>
              <a:effectLst/>
              <a:uLnTx/>
              <a:uFillTx/>
              <a:latin typeface="Trebuchet MS" panose="020B0703020202090204" pitchFamily="34" charset="0"/>
              <a:ea typeface="+mn-ea"/>
              <a:cs typeface="+mn-cs"/>
            </a:endParaRPr>
          </a:p>
          <a:p>
            <a:pPr marL="0" marR="0" lvl="0" indent="0" algn="r" defTabSz="914400" rtl="0" eaLnBrk="1" fontAlgn="auto" latinLnBrk="0" hangingPunct="1">
              <a:lnSpc>
                <a:spcPct val="220000"/>
              </a:lnSpc>
              <a:spcBef>
                <a:spcPts val="0"/>
              </a:spcBef>
              <a:spcAft>
                <a:spcPts val="0"/>
              </a:spcAft>
              <a:buClrTx/>
              <a:buSzTx/>
              <a:buFontTx/>
              <a:buNone/>
              <a:tabLst/>
              <a:defRPr/>
            </a:pPr>
            <a:r>
              <a:rPr kumimoji="0" lang="en-US" sz="1200" b="1" i="0" u="none" strike="noStrike" kern="1200" cap="none" spc="0" normalizeH="0" baseline="0" noProof="0">
                <a:ln>
                  <a:noFill/>
                </a:ln>
                <a:effectLst/>
                <a:uLnTx/>
                <a:uFillTx/>
                <a:latin typeface="Trebuchet MS" panose="020B0703020202090204" pitchFamily="34" charset="0"/>
                <a:ea typeface="+mn-ea"/>
                <a:cs typeface="+mn-cs"/>
              </a:rPr>
              <a:t>Alopecia</a:t>
            </a:r>
          </a:p>
          <a:p>
            <a:pPr marL="0" marR="0" lvl="0" indent="0" algn="r" defTabSz="914400" rtl="0" eaLnBrk="1" fontAlgn="auto" latinLnBrk="0" hangingPunct="1">
              <a:lnSpc>
                <a:spcPct val="220000"/>
              </a:lnSpc>
              <a:spcBef>
                <a:spcPts val="0"/>
              </a:spcBef>
              <a:spcAft>
                <a:spcPts val="0"/>
              </a:spcAft>
              <a:buClrTx/>
              <a:buSzTx/>
              <a:buFontTx/>
              <a:buNone/>
              <a:tabLst/>
              <a:defRPr/>
            </a:pPr>
            <a:r>
              <a:rPr kumimoji="0" lang="en-US" sz="1200" b="1" i="0" u="none" strike="noStrike" kern="1200" cap="none" spc="0" normalizeH="0" baseline="0" noProof="0">
                <a:ln>
                  <a:noFill/>
                </a:ln>
                <a:effectLst/>
                <a:uLnTx/>
                <a:uFillTx/>
                <a:latin typeface="Trebuchet MS" panose="020B0703020202090204" pitchFamily="34" charset="0"/>
                <a:ea typeface="+mn-ea"/>
                <a:cs typeface="+mn-cs"/>
              </a:rPr>
              <a:t>Constipation</a:t>
            </a:r>
          </a:p>
        </p:txBody>
      </p:sp>
      <p:sp>
        <p:nvSpPr>
          <p:cNvPr id="9" name="TextBox 8">
            <a:extLst>
              <a:ext uri="{FF2B5EF4-FFF2-40B4-BE49-F238E27FC236}">
                <a16:creationId xmlns:a16="http://schemas.microsoft.com/office/drawing/2014/main" id="{B15F5348-526F-4B4A-B7D6-51F4E546DA04}"/>
              </a:ext>
            </a:extLst>
          </p:cNvPr>
          <p:cNvSpPr txBox="1"/>
          <p:nvPr/>
        </p:nvSpPr>
        <p:spPr>
          <a:xfrm>
            <a:off x="4122441" y="1755480"/>
            <a:ext cx="417979"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effectLst/>
                <a:uLnTx/>
                <a:uFillTx/>
                <a:latin typeface="Trebuchet MS" panose="020B0703020202090204" pitchFamily="34" charset="0"/>
                <a:ea typeface="+mn-ea"/>
                <a:cs typeface="+mn-cs"/>
              </a:rPr>
              <a:t>43%</a:t>
            </a:r>
            <a:endParaRPr kumimoji="0" lang="en-US" sz="1000" b="0" i="0" u="none" strike="noStrike" kern="1200" cap="none" spc="0" normalizeH="0" baseline="30000" noProof="0">
              <a:ln>
                <a:noFill/>
              </a:ln>
              <a:effectLst/>
              <a:uLnTx/>
              <a:uFillTx/>
              <a:latin typeface="Trebuchet MS" panose="020B0703020202090204" pitchFamily="34" charset="0"/>
              <a:ea typeface="+mn-ea"/>
              <a:cs typeface="+mn-cs"/>
            </a:endParaRPr>
          </a:p>
        </p:txBody>
      </p:sp>
      <p:sp>
        <p:nvSpPr>
          <p:cNvPr id="12" name="TextBox 11">
            <a:extLst>
              <a:ext uri="{FF2B5EF4-FFF2-40B4-BE49-F238E27FC236}">
                <a16:creationId xmlns:a16="http://schemas.microsoft.com/office/drawing/2014/main" id="{75EC9201-CF1A-CE46-AAFC-4654055BD409}"/>
              </a:ext>
            </a:extLst>
          </p:cNvPr>
          <p:cNvSpPr txBox="1"/>
          <p:nvPr/>
        </p:nvSpPr>
        <p:spPr>
          <a:xfrm>
            <a:off x="3316899" y="1929652"/>
            <a:ext cx="417979"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effectLst/>
                <a:uLnTx/>
                <a:uFillTx/>
                <a:latin typeface="Trebuchet MS" panose="020B0703020202090204" pitchFamily="34" charset="0"/>
                <a:ea typeface="+mn-ea"/>
                <a:cs typeface="+mn-cs"/>
              </a:rPr>
              <a:t>26%</a:t>
            </a:r>
            <a:endParaRPr kumimoji="0" lang="en-US" sz="1000" b="0" i="0" u="none" strike="noStrike" kern="1200" cap="none" spc="0" normalizeH="0" baseline="30000" noProof="0">
              <a:ln>
                <a:noFill/>
              </a:ln>
              <a:effectLst/>
              <a:uLnTx/>
              <a:uFillTx/>
              <a:latin typeface="Trebuchet MS" panose="020B0703020202090204" pitchFamily="34" charset="0"/>
              <a:ea typeface="+mn-ea"/>
              <a:cs typeface="+mn-cs"/>
            </a:endParaRPr>
          </a:p>
        </p:txBody>
      </p:sp>
      <p:sp>
        <p:nvSpPr>
          <p:cNvPr id="14" name="TextBox 13">
            <a:extLst>
              <a:ext uri="{FF2B5EF4-FFF2-40B4-BE49-F238E27FC236}">
                <a16:creationId xmlns:a16="http://schemas.microsoft.com/office/drawing/2014/main" id="{AAB8CA36-3C36-CD47-AB25-5D807BD820E9}"/>
              </a:ext>
            </a:extLst>
          </p:cNvPr>
          <p:cNvSpPr txBox="1"/>
          <p:nvPr/>
        </p:nvSpPr>
        <p:spPr>
          <a:xfrm>
            <a:off x="373138" y="5124098"/>
            <a:ext cx="11268000" cy="413999"/>
          </a:xfrm>
          <a:prstGeom prst="rect">
            <a:avLst/>
          </a:prstGeom>
          <a:solidFill>
            <a:schemeClr val="tx1">
              <a:lumMod val="20000"/>
              <a:lumOff val="80000"/>
              <a:alpha val="45000"/>
            </a:schemeClr>
          </a:solidFill>
        </p:spPr>
        <p:txBody>
          <a:bodyPr wrap="square" lIns="0" tIns="0" rIns="0" bIns="0" anchor="ctr" anchorCtr="0">
            <a:noAutofit/>
          </a:bodyPr>
          <a:lstStyle/>
          <a:p>
            <a:pPr marL="0" marR="0" lvl="0" indent="0" algn="ctr" defTabSz="914400" rtl="0" eaLnBrk="1" fontAlgn="auto" latinLnBrk="0" hangingPunct="1">
              <a:lnSpc>
                <a:spcPct val="100000"/>
              </a:lnSpc>
              <a:spcBef>
                <a:spcPts val="1000"/>
              </a:spcBef>
              <a:spcAft>
                <a:spcPts val="0"/>
              </a:spcAft>
              <a:buClrTx/>
              <a:buSzTx/>
              <a:buFontTx/>
              <a:buNone/>
              <a:tabLst/>
              <a:defRPr/>
            </a:pPr>
            <a:r>
              <a:rPr kumimoji="0" lang="en-US" sz="1400" b="1" i="0" u="none" strike="noStrike" kern="1200" cap="none" spc="0" normalizeH="0" baseline="0" noProof="0">
                <a:ln>
                  <a:noFill/>
                </a:ln>
                <a:solidFill>
                  <a:srgbClr val="C00000"/>
                </a:solidFill>
                <a:effectLst/>
                <a:uLnTx/>
                <a:uFillTx/>
                <a:latin typeface="Trebuchet MS" panose="020B0703020202090204" pitchFamily="34" charset="0"/>
                <a:ea typeface="+mn-ea"/>
                <a:cs typeface="+mn-cs"/>
              </a:rPr>
              <a:t>Safety profile was similar to the ASCENT population without brain metastases for both study arms</a:t>
            </a:r>
            <a:r>
              <a:rPr kumimoji="0" lang="en-US" sz="1400" b="1" i="0" u="none" strike="noStrike" kern="1200" cap="none" spc="0" normalizeH="0" baseline="30000" noProof="0">
                <a:ln>
                  <a:noFill/>
                </a:ln>
                <a:solidFill>
                  <a:srgbClr val="C00000"/>
                </a:solidFill>
                <a:effectLst/>
                <a:uLnTx/>
                <a:uFillTx/>
                <a:latin typeface="Trebuchet MS" panose="020B0703020202090204" pitchFamily="34" charset="0"/>
                <a:ea typeface="+mn-ea"/>
                <a:cs typeface="+mn-cs"/>
              </a:rPr>
              <a:t>1</a:t>
            </a:r>
          </a:p>
        </p:txBody>
      </p:sp>
      <p:sp>
        <p:nvSpPr>
          <p:cNvPr id="15" name="Content Placeholder 9">
            <a:extLst>
              <a:ext uri="{FF2B5EF4-FFF2-40B4-BE49-F238E27FC236}">
                <a16:creationId xmlns:a16="http://schemas.microsoft.com/office/drawing/2014/main" id="{7D26A1FC-B596-40DE-B9EB-AC9CD1049C9A}"/>
              </a:ext>
            </a:extLst>
          </p:cNvPr>
          <p:cNvSpPr txBox="1">
            <a:spLocks/>
          </p:cNvSpPr>
          <p:nvPr/>
        </p:nvSpPr>
        <p:spPr>
          <a:xfrm>
            <a:off x="7299754" y="1319927"/>
            <a:ext cx="3808970" cy="2462213"/>
          </a:xfrm>
          <a:prstGeom prst="rect">
            <a:avLst/>
          </a:prstGeom>
        </p:spPr>
        <p:txBody>
          <a:bodyPr vert="horz" wrap="square" lIns="91440" tIns="45720" rIns="91440" bIns="45720" rtlCol="0">
            <a:spAutoFit/>
          </a:bodyPr>
          <a:lstStyle>
            <a:lvl1pPr marL="173038" indent="-173038" algn="l" defTabSz="914400" rtl="0" eaLnBrk="1" latinLnBrk="0" hangingPunct="1">
              <a:lnSpc>
                <a:spcPct val="100000"/>
              </a:lnSpc>
              <a:spcBef>
                <a:spcPts val="600"/>
              </a:spcBef>
              <a:spcAft>
                <a:spcPts val="600"/>
              </a:spcAft>
              <a:buFont typeface="Arial" panose="020B0604020202020204" pitchFamily="34" charset="0"/>
              <a:buChar char="•"/>
              <a:tabLst/>
              <a:defRPr sz="1600" b="0" i="0" kern="1600" spc="0" baseline="0">
                <a:solidFill>
                  <a:schemeClr val="tx1"/>
                </a:solidFill>
                <a:latin typeface="Trebuchet MS" panose="020B0703020202090204" pitchFamily="34" charset="0"/>
                <a:ea typeface="Trebuchet MS" panose="020B0703020202090204" pitchFamily="34" charset="0"/>
                <a:cs typeface="Arial" charset="0"/>
              </a:defRPr>
            </a:lvl1pPr>
            <a:lvl2pPr marL="630238" indent="-228600" algn="l" defTabSz="914400" rtl="0" eaLnBrk="1" latinLnBrk="0" hangingPunct="1">
              <a:lnSpc>
                <a:spcPct val="100000"/>
              </a:lnSpc>
              <a:spcBef>
                <a:spcPts val="600"/>
              </a:spcBef>
              <a:spcAft>
                <a:spcPts val="600"/>
              </a:spcAft>
              <a:buFont typeface="System Font Regular"/>
              <a:buChar char="–"/>
              <a:tabLst/>
              <a:defRPr lang="en-US" sz="1600" b="0" i="0" kern="1600" spc="0" baseline="0">
                <a:solidFill>
                  <a:schemeClr val="tx1"/>
                </a:solidFill>
                <a:latin typeface="Trebuchet MS" panose="020B0703020202090204" pitchFamily="34" charset="0"/>
                <a:ea typeface="Trebuchet MS" panose="020B0703020202090204" pitchFamily="34" charset="0"/>
                <a:cs typeface="Arial" charset="0"/>
              </a:defRPr>
            </a:lvl2pPr>
            <a:lvl3pPr marL="922338" indent="-174625" algn="l" defTabSz="914400" rtl="0" eaLnBrk="1" latinLnBrk="0" hangingPunct="1">
              <a:lnSpc>
                <a:spcPct val="100000"/>
              </a:lnSpc>
              <a:spcBef>
                <a:spcPts val="600"/>
              </a:spcBef>
              <a:spcAft>
                <a:spcPts val="600"/>
              </a:spcAft>
              <a:buFont typeface="Arial" panose="020B0604020202020204" pitchFamily="34" charset="0"/>
              <a:buChar char="•"/>
              <a:tabLst/>
              <a:defRPr lang="en-US" sz="1600" b="0" i="0" kern="1600" spc="0" baseline="0">
                <a:solidFill>
                  <a:schemeClr val="tx1"/>
                </a:solidFill>
                <a:latin typeface="Trebuchet MS" panose="020B0703020202090204" pitchFamily="34" charset="0"/>
                <a:ea typeface="Trebuchet MS" panose="020B0703020202090204" pitchFamily="34" charset="0"/>
                <a:cs typeface="Arial" charset="0"/>
              </a:defRPr>
            </a:lvl3pPr>
            <a:lvl4pPr marL="1379538" indent="-228600" algn="l" defTabSz="914400" rtl="0" eaLnBrk="1" latinLnBrk="0" hangingPunct="1">
              <a:lnSpc>
                <a:spcPct val="100000"/>
              </a:lnSpc>
              <a:spcBef>
                <a:spcPts val="600"/>
              </a:spcBef>
              <a:spcAft>
                <a:spcPts val="600"/>
              </a:spcAft>
              <a:buFont typeface="System Font Regular"/>
              <a:buChar char="–"/>
              <a:tabLst/>
              <a:defRPr lang="en-US" sz="1600" b="0" i="0" kern="1600" spc="0" baseline="0">
                <a:solidFill>
                  <a:schemeClr val="tx1"/>
                </a:solidFill>
                <a:latin typeface="Trebuchet MS" panose="020B0703020202090204" pitchFamily="34" charset="0"/>
                <a:ea typeface="Trebuchet MS" panose="020B0703020202090204" pitchFamily="34" charset="0"/>
                <a:cs typeface="Arial" charset="0"/>
              </a:defRPr>
            </a:lvl4pPr>
            <a:lvl5pPr marL="1662113" indent="-173038" algn="l" defTabSz="914400" rtl="0" eaLnBrk="1" latinLnBrk="0" hangingPunct="1">
              <a:lnSpc>
                <a:spcPct val="100000"/>
              </a:lnSpc>
              <a:spcBef>
                <a:spcPts val="600"/>
              </a:spcBef>
              <a:spcAft>
                <a:spcPts val="600"/>
              </a:spcAft>
              <a:buFont typeface="Arial" panose="020B0604020202020204" pitchFamily="34" charset="0"/>
              <a:buChar char="•"/>
              <a:tabLst/>
              <a:defRPr sz="1600" b="0" i="0" kern="1600" spc="0" baseline="0">
                <a:solidFill>
                  <a:schemeClr val="tx1"/>
                </a:solidFill>
                <a:latin typeface="Trebuchet MS" panose="020B0703020202090204" pitchFamily="34" charset="0"/>
                <a:ea typeface="Trebuchet MS" panose="020B0703020202090204" pitchFamily="34"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One patient in the SG arm discontinued treatment due to sepsis and thrombocytopenia (considered treatment related) and 1 patient in the TPC arm discontinued due to fatigue (considered treatment related)</a:t>
            </a:r>
          </a:p>
          <a:p>
            <a:r>
              <a:rPr lang="en-US" b="1"/>
              <a:t>There were no treatment‑related deaths in either arm</a:t>
            </a:r>
          </a:p>
        </p:txBody>
      </p:sp>
    </p:spTree>
    <p:extLst>
      <p:ext uri="{BB962C8B-B14F-4D97-AF65-F5344CB8AC3E}">
        <p14:creationId xmlns:p14="http://schemas.microsoft.com/office/powerpoint/2010/main" val="700309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87C50AB-0A5C-F54A-91E8-29D6BCF3CBB0}"/>
              </a:ext>
            </a:extLst>
          </p:cNvPr>
          <p:cNvSpPr>
            <a:spLocks noGrp="1"/>
          </p:cNvSpPr>
          <p:nvPr>
            <p:ph type="title"/>
          </p:nvPr>
        </p:nvSpPr>
        <p:spPr/>
        <p:txBody>
          <a:bodyPr/>
          <a:lstStyle/>
          <a:p>
            <a:r>
              <a:rPr lang="en-US"/>
              <a:t>ASCENT: Case Study*</a:t>
            </a:r>
            <a:endParaRPr lang="en-US" baseline="30000"/>
          </a:p>
        </p:txBody>
      </p:sp>
      <p:sp>
        <p:nvSpPr>
          <p:cNvPr id="18" name="Text Placeholder 17">
            <a:extLst>
              <a:ext uri="{FF2B5EF4-FFF2-40B4-BE49-F238E27FC236}">
                <a16:creationId xmlns:a16="http://schemas.microsoft.com/office/drawing/2014/main" id="{620A0E0B-B825-44ED-AE8F-CCB830868439}"/>
              </a:ext>
            </a:extLst>
          </p:cNvPr>
          <p:cNvSpPr>
            <a:spLocks noGrp="1"/>
          </p:cNvSpPr>
          <p:nvPr>
            <p:ph type="body" sz="quarter" idx="13"/>
          </p:nvPr>
        </p:nvSpPr>
        <p:spPr>
          <a:xfrm>
            <a:off x="568793" y="6253149"/>
            <a:ext cx="10789164" cy="415498"/>
          </a:xfrm>
        </p:spPr>
        <p:txBody>
          <a:bodyPr>
            <a:sp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lang="en-US" sz="700" dirty="0"/>
            </a:br>
            <a:r>
              <a:rPr lang="en-US" sz="700" dirty="0"/>
              <a:t>BRCA1/2, breast cancer gene 1/2; ECOG, Eastern Cooperative Oncology Group; SG, </a:t>
            </a:r>
            <a:r>
              <a:rPr lang="en-US" sz="700" dirty="0" err="1"/>
              <a:t>sacituzumab</a:t>
            </a:r>
            <a:r>
              <a:rPr lang="en-US" sz="700" dirty="0"/>
              <a:t> </a:t>
            </a:r>
            <a:r>
              <a:rPr lang="en-US" sz="700" dirty="0" err="1"/>
              <a:t>govitecan</a:t>
            </a:r>
            <a:r>
              <a:rPr lang="en-US" sz="700" dirty="0"/>
              <a:t>. </a:t>
            </a:r>
            <a:br>
              <a:rPr lang="en-CA" sz="700" dirty="0"/>
            </a:br>
            <a:r>
              <a:rPr lang="en-US" sz="700" dirty="0"/>
              <a:t>1. </a:t>
            </a:r>
            <a:r>
              <a:rPr lang="en-US" sz="700" dirty="0" err="1"/>
              <a:t>Dieras</a:t>
            </a:r>
            <a:r>
              <a:rPr lang="en-US" sz="700" dirty="0"/>
              <a:t> V, et al. Cancer Res, 2021;81(4): PD13-07. </a:t>
            </a:r>
          </a:p>
        </p:txBody>
      </p:sp>
      <p:sp>
        <p:nvSpPr>
          <p:cNvPr id="6" name="TextBox 5">
            <a:extLst>
              <a:ext uri="{FF2B5EF4-FFF2-40B4-BE49-F238E27FC236}">
                <a16:creationId xmlns:a16="http://schemas.microsoft.com/office/drawing/2014/main" id="{7E46C5F7-0D69-44F2-86FF-A74C45E9B843}"/>
              </a:ext>
            </a:extLst>
          </p:cNvPr>
          <p:cNvSpPr txBox="1"/>
          <p:nvPr/>
        </p:nvSpPr>
        <p:spPr>
          <a:xfrm>
            <a:off x="199292" y="797169"/>
            <a:ext cx="11819576" cy="5693866"/>
          </a:xfrm>
          <a:prstGeom prst="rect">
            <a:avLst/>
          </a:prstGeom>
          <a:noFill/>
        </p:spPr>
        <p:txBody>
          <a:bodyPr wrap="square" rtlCol="0">
            <a:spAutoFit/>
          </a:bodyPr>
          <a:lstStyle/>
          <a:p>
            <a:pPr marL="285750" indent="-285750">
              <a:buFont typeface="Arial" panose="020B0604020202020204" pitchFamily="34" charset="0"/>
              <a:buChar char="•"/>
            </a:pPr>
            <a:r>
              <a:rPr lang="en-US" sz="1600" dirty="0">
                <a:latin typeface="Trebuchet MS" panose="020B0603020202020204" pitchFamily="34" charset="0"/>
              </a:rPr>
              <a:t>A case study describes a White female, 52‑years old at the time of enrollment in the ASCENT trial, with BRCA1/2‑positive mutation status and an ECOG performance status of 0 at baseline</a:t>
            </a:r>
            <a:br>
              <a:rPr lang="en-US" sz="1600" dirty="0">
                <a:latin typeface="Trebuchet MS" panose="020B0603020202020204" pitchFamily="34" charset="0"/>
              </a:rPr>
            </a:br>
            <a:endParaRPr lang="en-US" sz="1600" dirty="0">
              <a:latin typeface="Trebuchet MS" panose="020B0603020202020204" pitchFamily="34" charset="0"/>
            </a:endParaRPr>
          </a:p>
          <a:p>
            <a:pPr marL="285750" indent="-285750">
              <a:buFont typeface="Arial" panose="020B0604020202020204" pitchFamily="34" charset="0"/>
              <a:buChar char="•"/>
            </a:pPr>
            <a:r>
              <a:rPr lang="en-US" sz="1600" dirty="0">
                <a:latin typeface="Trebuchet MS" panose="020B0603020202020204" pitchFamily="34" charset="0"/>
              </a:rPr>
              <a:t>The patient progressed on 3 prior anticancer regimens in the metastatic setting, and her best response to any of these therapies was stable disease</a:t>
            </a:r>
            <a:br>
              <a:rPr lang="en-US" sz="1600" dirty="0">
                <a:latin typeface="Trebuchet MS" panose="020B0603020202020204" pitchFamily="34" charset="0"/>
              </a:rPr>
            </a:br>
            <a:endParaRPr lang="en-US" sz="1600" dirty="0">
              <a:latin typeface="Trebuchet MS" panose="020B0603020202020204" pitchFamily="34" charset="0"/>
            </a:endParaRPr>
          </a:p>
          <a:p>
            <a:pPr marL="285750" indent="-285750">
              <a:buFont typeface="Arial" panose="020B0604020202020204" pitchFamily="34" charset="0"/>
              <a:buChar char="•"/>
            </a:pPr>
            <a:r>
              <a:rPr lang="en-US" sz="1600" dirty="0">
                <a:latin typeface="Trebuchet MS" panose="020B0603020202020204" pitchFamily="34" charset="0"/>
              </a:rPr>
              <a:t>At baseline, the patient had known brain metastases (2 non‑target lesions) with a target lesion in the lymph node</a:t>
            </a:r>
          </a:p>
          <a:p>
            <a:pPr marL="742950" lvl="1" indent="-285750">
              <a:buFont typeface="Arial" panose="020B0604020202020204" pitchFamily="34" charset="0"/>
              <a:buChar char="•"/>
            </a:pPr>
            <a:r>
              <a:rPr lang="en-US" sz="1600" dirty="0">
                <a:latin typeface="Trebuchet MS" panose="020B0603020202020204" pitchFamily="34" charset="0"/>
              </a:rPr>
              <a:t>Stereotactic radiosurgery to the left cerebellar hemisphere had been performed 7 months prior to study screening</a:t>
            </a:r>
          </a:p>
          <a:p>
            <a:pPr marL="742950" lvl="1" indent="-285750">
              <a:buFont typeface="Arial" panose="020B0604020202020204" pitchFamily="34" charset="0"/>
              <a:buChar char="•"/>
            </a:pPr>
            <a:r>
              <a:rPr lang="en-US" sz="1600" dirty="0">
                <a:latin typeface="Trebuchet MS" panose="020B0603020202020204" pitchFamily="34" charset="0"/>
              </a:rPr>
              <a:t>At baseline, MRI showed metastases in the left cerebellum (1 lesion) and left inferior cerebellar hemisphere (1 lesion) </a:t>
            </a:r>
          </a:p>
          <a:p>
            <a:pPr marL="742950" lvl="1" indent="-285750">
              <a:buFont typeface="Arial" panose="020B0604020202020204" pitchFamily="34" charset="0"/>
              <a:buChar char="•"/>
            </a:pPr>
            <a:r>
              <a:rPr lang="en-US" sz="1600" dirty="0">
                <a:latin typeface="Trebuchet MS" panose="020B0603020202020204" pitchFamily="34" charset="0"/>
              </a:rPr>
              <a:t>No concomitant medical, surgical, or radiotherapy procedures were carried out</a:t>
            </a:r>
          </a:p>
          <a:p>
            <a:pPr marL="742950" lvl="1" indent="-285750">
              <a:buFont typeface="Arial" panose="020B0604020202020204" pitchFamily="34" charset="0"/>
              <a:buChar char="•"/>
            </a:pPr>
            <a:r>
              <a:rPr lang="en-US" sz="1600" dirty="0">
                <a:latin typeface="Trebuchet MS" panose="020B0603020202020204" pitchFamily="34" charset="0"/>
              </a:rPr>
              <a:t>After 15 cycles, 1 brain lesion (left cerebellum) was absent by contrast MRI; the second brain lesion (left inferior cerebellar hemisphere) was present throughout the course of treatment</a:t>
            </a:r>
            <a:br>
              <a:rPr lang="en-US" sz="1600" dirty="0">
                <a:latin typeface="Trebuchet MS" panose="020B0603020202020204" pitchFamily="34" charset="0"/>
              </a:rPr>
            </a:br>
            <a:endParaRPr lang="en-US" sz="1600" dirty="0">
              <a:latin typeface="Trebuchet MS" panose="020B0603020202020204" pitchFamily="34" charset="0"/>
            </a:endParaRPr>
          </a:p>
          <a:p>
            <a:pPr marL="285750" indent="-285750">
              <a:buFont typeface="Arial" panose="020B0604020202020204" pitchFamily="34" charset="0"/>
              <a:buChar char="•"/>
            </a:pPr>
            <a:r>
              <a:rPr lang="en-US" sz="1600" dirty="0">
                <a:latin typeface="Trebuchet MS" panose="020B0603020202020204" pitchFamily="34" charset="0"/>
              </a:rPr>
              <a:t>The patient received SG for approximately 21 months (29 treatment cycles)</a:t>
            </a:r>
          </a:p>
          <a:p>
            <a:pPr marL="742950" lvl="1" indent="-285750">
              <a:buFont typeface="Arial" panose="020B0604020202020204" pitchFamily="34" charset="0"/>
              <a:buChar char="•"/>
            </a:pPr>
            <a:r>
              <a:rPr lang="en-US" sz="1600" dirty="0">
                <a:latin typeface="Trebuchet MS" panose="020B0603020202020204" pitchFamily="34" charset="0"/>
              </a:rPr>
              <a:t>Treatment was discontinued due to patient withdrawal of consent</a:t>
            </a:r>
          </a:p>
          <a:p>
            <a:pPr marL="742950" lvl="1" indent="-285750">
              <a:buFont typeface="Arial" panose="020B0604020202020204" pitchFamily="34" charset="0"/>
              <a:buChar char="•"/>
            </a:pPr>
            <a:r>
              <a:rPr lang="en-US" sz="1600" dirty="0">
                <a:latin typeface="Trebuchet MS" panose="020B0603020202020204" pitchFamily="34" charset="0"/>
              </a:rPr>
              <a:t>During treatment, the patient achieved stable disease for approximately 11 months before achieving a partial response for 4 months</a:t>
            </a:r>
            <a:br>
              <a:rPr lang="en-US" sz="1600" dirty="0">
                <a:latin typeface="Trebuchet MS" panose="020B0603020202020204" pitchFamily="34" charset="0"/>
              </a:rPr>
            </a:br>
            <a:endParaRPr lang="en-US" sz="1600" dirty="0">
              <a:latin typeface="Trebuchet MS" panose="020B0603020202020204" pitchFamily="34" charset="0"/>
            </a:endParaRPr>
          </a:p>
          <a:p>
            <a:pPr marL="285750" indent="-285750">
              <a:buFont typeface="Arial" panose="020B0604020202020204" pitchFamily="34" charset="0"/>
              <a:buChar char="•"/>
            </a:pPr>
            <a:r>
              <a:rPr lang="en-US" sz="1600" dirty="0">
                <a:latin typeface="Trebuchet MS" panose="020B0603020202020204" pitchFamily="34" charset="0"/>
              </a:rPr>
              <a:t>During treatment, the patient experienced 4 treatment‑related adverse events (grade 1 nausea, grade 2 alopecia, and grade 3 decreased neutrophil count)</a:t>
            </a:r>
          </a:p>
          <a:p>
            <a:pPr marL="742950" lvl="1" indent="-285750">
              <a:buFont typeface="Arial" panose="020B0604020202020204" pitchFamily="34" charset="0"/>
              <a:buChar char="•"/>
            </a:pPr>
            <a:r>
              <a:rPr lang="en-US" sz="1600" dirty="0">
                <a:latin typeface="Trebuchet MS" panose="020B0603020202020204" pitchFamily="34" charset="0"/>
              </a:rPr>
              <a:t>The treatment dose was reduced due to the grade 3 decreased neutrophil count</a:t>
            </a:r>
            <a:br>
              <a:rPr lang="en-US" sz="1600" dirty="0">
                <a:latin typeface="Trebuchet MS" panose="020B0603020202020204" pitchFamily="34" charset="0"/>
              </a:rPr>
            </a:br>
            <a:endParaRPr lang="en-US" sz="1600" dirty="0">
              <a:latin typeface="Trebuchet MS" panose="020B0603020202020204" pitchFamily="34" charset="0"/>
            </a:endParaRPr>
          </a:p>
          <a:p>
            <a:pPr marL="285750" indent="-285750">
              <a:buFont typeface="Arial" panose="020B0604020202020204" pitchFamily="34" charset="0"/>
              <a:buChar char="•"/>
            </a:pPr>
            <a:r>
              <a:rPr lang="en-US" sz="1100" dirty="0">
                <a:latin typeface="Trebuchet MS" panose="020B0603020202020204" pitchFamily="34" charset="0"/>
              </a:rPr>
              <a:t>The information contained in this case study is not representative of the study subgroup and cannot be generalized</a:t>
            </a:r>
          </a:p>
        </p:txBody>
      </p:sp>
    </p:spTree>
    <p:extLst>
      <p:ext uri="{BB962C8B-B14F-4D97-AF65-F5344CB8AC3E}">
        <p14:creationId xmlns:p14="http://schemas.microsoft.com/office/powerpoint/2010/main" val="3746903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87C50AB-0A5C-F54A-91E8-29D6BCF3CBB0}"/>
              </a:ext>
            </a:extLst>
          </p:cNvPr>
          <p:cNvSpPr>
            <a:spLocks noGrp="1"/>
          </p:cNvSpPr>
          <p:nvPr>
            <p:ph type="title"/>
          </p:nvPr>
        </p:nvSpPr>
        <p:spPr/>
        <p:txBody>
          <a:bodyPr/>
          <a:lstStyle/>
          <a:p>
            <a:r>
              <a:rPr lang="en-US"/>
              <a:t>Conclusions</a:t>
            </a:r>
            <a:r>
              <a:rPr lang="en-US" baseline="30000"/>
              <a:t>1</a:t>
            </a:r>
          </a:p>
        </p:txBody>
      </p:sp>
      <p:sp>
        <p:nvSpPr>
          <p:cNvPr id="18" name="Text Placeholder 17">
            <a:extLst>
              <a:ext uri="{FF2B5EF4-FFF2-40B4-BE49-F238E27FC236}">
                <a16:creationId xmlns:a16="http://schemas.microsoft.com/office/drawing/2014/main" id="{620A0E0B-B825-44ED-AE8F-CCB830868439}"/>
              </a:ext>
            </a:extLst>
          </p:cNvPr>
          <p:cNvSpPr>
            <a:spLocks noGrp="1"/>
          </p:cNvSpPr>
          <p:nvPr>
            <p:ph type="body" sz="quarter" idx="13"/>
          </p:nvPr>
        </p:nvSpPr>
        <p:spPr>
          <a:xfrm>
            <a:off x="568793" y="6253149"/>
            <a:ext cx="9413407" cy="415498"/>
          </a:xfrm>
        </p:spPr>
        <p:txBody>
          <a:bodyPr wrap="square">
            <a:spAutoFit/>
          </a:bodyPr>
          <a:lstStyle/>
          <a:p>
            <a:pPr>
              <a:defRPr/>
            </a:pPr>
            <a:br>
              <a:rPr lang="en-CA" sz="700"/>
            </a:br>
            <a:r>
              <a:rPr lang="en-CA" sz="700" b="0" u="none"/>
              <a:t>BM, brain metastases; </a:t>
            </a:r>
            <a:r>
              <a:rPr lang="en-US" sz="700" b="0" u="none" err="1">
                <a:latin typeface="Trebuchet MS"/>
              </a:rPr>
              <a:t>mTNBC</a:t>
            </a:r>
            <a:r>
              <a:rPr lang="en-US" sz="700" b="0" u="none">
                <a:latin typeface="Trebuchet MS"/>
              </a:rPr>
              <a:t>, metastatic triple negative breast cancer; OS, overall survival; PFS, progression-free survival; SG, </a:t>
            </a:r>
            <a:r>
              <a:rPr lang="en-US" sz="700" b="0" u="none" err="1">
                <a:latin typeface="Trebuchet MS"/>
              </a:rPr>
              <a:t>sacituzumab</a:t>
            </a:r>
            <a:r>
              <a:rPr lang="en-US" sz="700" b="0" u="none">
                <a:latin typeface="Trebuchet MS"/>
              </a:rPr>
              <a:t> </a:t>
            </a:r>
            <a:r>
              <a:rPr lang="en-US" sz="700" b="0" u="none" err="1">
                <a:latin typeface="Trebuchet MS"/>
              </a:rPr>
              <a:t>govitecan</a:t>
            </a:r>
            <a:r>
              <a:rPr lang="en-US" sz="700" b="0" u="none">
                <a:latin typeface="Trebuchet MS"/>
              </a:rPr>
              <a:t>; TPC, treatment of physician’s choice.</a:t>
            </a:r>
            <a:br>
              <a:rPr lang="en-CA" sz="700"/>
            </a:br>
            <a:r>
              <a:rPr lang="en-US" sz="700"/>
              <a:t>1. </a:t>
            </a:r>
            <a:r>
              <a:rPr lang="en-US" sz="700" err="1"/>
              <a:t>Dieras</a:t>
            </a:r>
            <a:r>
              <a:rPr lang="en-US" sz="700"/>
              <a:t> V, et al. Cancer Res, 2021;81(4): PD13-07. </a:t>
            </a:r>
          </a:p>
        </p:txBody>
      </p:sp>
      <p:sp>
        <p:nvSpPr>
          <p:cNvPr id="6" name="TextBox 5">
            <a:extLst>
              <a:ext uri="{FF2B5EF4-FFF2-40B4-BE49-F238E27FC236}">
                <a16:creationId xmlns:a16="http://schemas.microsoft.com/office/drawing/2014/main" id="{7E46C5F7-0D69-44F2-86FF-A74C45E9B843}"/>
              </a:ext>
            </a:extLst>
          </p:cNvPr>
          <p:cNvSpPr txBox="1"/>
          <p:nvPr/>
        </p:nvSpPr>
        <p:spPr>
          <a:xfrm>
            <a:off x="199292" y="653268"/>
            <a:ext cx="11649877" cy="4893647"/>
          </a:xfrm>
          <a:prstGeom prst="rect">
            <a:avLst/>
          </a:prstGeom>
          <a:noFill/>
        </p:spPr>
        <p:txBody>
          <a:bodyPr wrap="square" rtlCol="0">
            <a:spAutoFit/>
          </a:bodyPr>
          <a:lstStyle/>
          <a:p>
            <a:pPr marL="285750" indent="-285750">
              <a:buFont typeface="Arial" panose="020B0604020202020204" pitchFamily="34" charset="0"/>
              <a:buChar char="•"/>
            </a:pPr>
            <a:r>
              <a:rPr lang="en-US" sz="2000">
                <a:latin typeface="Trebuchet MS" panose="020B0603020202020204" pitchFamily="34" charset="0"/>
              </a:rPr>
              <a:t>In a small subset of 61 patients from the ASCENT study with poor prognosis due to known BM treated in 2L+ for </a:t>
            </a:r>
            <a:r>
              <a:rPr lang="en-US" sz="2000" err="1">
                <a:latin typeface="Trebuchet MS" panose="020B0603020202020204" pitchFamily="34" charset="0"/>
              </a:rPr>
              <a:t>mTNBC</a:t>
            </a:r>
            <a:r>
              <a:rPr lang="en-US" sz="2000">
                <a:latin typeface="Trebuchet MS" panose="020B0603020202020204" pitchFamily="34" charset="0"/>
              </a:rPr>
              <a:t>, SG demonstrated numerical improvement over single-agent chemotherapy of physician's choice (TPC) with respect to PFS and ORR</a:t>
            </a:r>
            <a:br>
              <a:rPr lang="en-US" sz="2000">
                <a:latin typeface="Trebuchet MS" panose="020B0603020202020204" pitchFamily="34" charset="0"/>
              </a:rPr>
            </a:br>
            <a:endParaRPr lang="en-US" sz="2000">
              <a:latin typeface="Trebuchet MS" panose="020B0603020202020204" pitchFamily="34" charset="0"/>
            </a:endParaRPr>
          </a:p>
          <a:p>
            <a:pPr marL="742950" lvl="1" indent="-285750">
              <a:buFont typeface="Arial" panose="020B0604020202020204" pitchFamily="34" charset="0"/>
              <a:buChar char="•"/>
            </a:pPr>
            <a:r>
              <a:rPr lang="en-US">
                <a:latin typeface="Trebuchet MS" panose="020B0603020202020204" pitchFamily="34" charset="0"/>
              </a:rPr>
              <a:t>The PFS was 2.8 months with SG and 1.6 months with TPC, and ORR was 3% with SG and 0% with TPC</a:t>
            </a:r>
            <a:br>
              <a:rPr lang="en-US">
                <a:latin typeface="Trebuchet MS" panose="020B0603020202020204" pitchFamily="34" charset="0"/>
              </a:rPr>
            </a:br>
            <a:endParaRPr lang="en-US">
              <a:latin typeface="Trebuchet MS" panose="020B0603020202020204" pitchFamily="34" charset="0"/>
            </a:endParaRPr>
          </a:p>
          <a:p>
            <a:pPr marL="742950" lvl="1" indent="-285750">
              <a:buFont typeface="Arial" panose="020B0604020202020204" pitchFamily="34" charset="0"/>
              <a:buChar char="•"/>
            </a:pPr>
            <a:r>
              <a:rPr lang="en-US">
                <a:latin typeface="Trebuchet MS" panose="020B0603020202020204" pitchFamily="34" charset="0"/>
              </a:rPr>
              <a:t>Exploratory OS analysis in the same population showed a stratified HR of 0.87 (95% CI, 0.47 to 1.63)</a:t>
            </a:r>
            <a:br>
              <a:rPr lang="en-US">
                <a:latin typeface="Trebuchet MS" panose="020B0603020202020204" pitchFamily="34" charset="0"/>
              </a:rPr>
            </a:br>
            <a:endParaRPr lang="en-US">
              <a:latin typeface="Trebuchet MS" panose="020B0603020202020204" pitchFamily="34" charset="0"/>
            </a:endParaRPr>
          </a:p>
          <a:p>
            <a:pPr marL="742950" lvl="1" indent="-285750">
              <a:buFont typeface="Arial" panose="020B0604020202020204" pitchFamily="34" charset="0"/>
              <a:buChar char="•"/>
            </a:pPr>
            <a:r>
              <a:rPr lang="en-US">
                <a:latin typeface="Trebuchet MS" panose="020B0603020202020204" pitchFamily="34" charset="0"/>
              </a:rPr>
              <a:t>The median OS was 6.8 months (95% CI, 4.7 to 14.1 months) in the SG arm and 7.5 months (95% CI, 4.7 to 11.1 months) in the TPC arm</a:t>
            </a:r>
            <a:br>
              <a:rPr lang="en-US">
                <a:latin typeface="Trebuchet MS" panose="020B0603020202020204" pitchFamily="34" charset="0"/>
              </a:rPr>
            </a:br>
            <a:endParaRPr lang="en-US">
              <a:latin typeface="Trebuchet MS" panose="020B0603020202020204" pitchFamily="34" charset="0"/>
            </a:endParaRPr>
          </a:p>
          <a:p>
            <a:pPr marL="742950" lvl="1" indent="-285750">
              <a:buFont typeface="Arial" panose="020B0604020202020204" pitchFamily="34" charset="0"/>
              <a:buChar char="•"/>
            </a:pPr>
            <a:r>
              <a:rPr lang="en-US">
                <a:latin typeface="Trebuchet MS" panose="020B0603020202020204" pitchFamily="34" charset="0"/>
              </a:rPr>
              <a:t>Safety profile was similar to the population without brain metastases for both study arms and consistent with previous reports</a:t>
            </a:r>
            <a:br>
              <a:rPr lang="en-US">
                <a:latin typeface="Trebuchet MS" panose="020B0603020202020204" pitchFamily="34" charset="0"/>
              </a:rPr>
            </a:br>
            <a:endParaRPr lang="en-US">
              <a:latin typeface="Trebuchet MS" panose="020B0603020202020204" pitchFamily="34" charset="0"/>
            </a:endParaRPr>
          </a:p>
          <a:p>
            <a:pPr marL="742950" lvl="1" indent="-285750">
              <a:buFont typeface="Arial" panose="020B0604020202020204" pitchFamily="34" charset="0"/>
              <a:buChar char="•"/>
            </a:pPr>
            <a:r>
              <a:rPr lang="en-US">
                <a:latin typeface="Trebuchet MS" panose="020B0603020202020204" pitchFamily="34" charset="0"/>
              </a:rPr>
              <a:t>Data interpretation in this subset of patients with poor prognosis is limited by the small sample size</a:t>
            </a:r>
          </a:p>
          <a:p>
            <a:pPr marL="285750" indent="-285750">
              <a:buFont typeface="Arial" panose="020B0604020202020204" pitchFamily="34" charset="0"/>
              <a:buChar char="•"/>
            </a:pPr>
            <a:endParaRPr lang="en-US">
              <a:latin typeface="Trebuchet MS" panose="020B0603020202020204" pitchFamily="34" charset="0"/>
            </a:endParaRPr>
          </a:p>
          <a:p>
            <a:endParaRPr lang="en-US" sz="1600">
              <a:latin typeface="Trebuchet MS" panose="020B0603020202020204" pitchFamily="34" charset="0"/>
            </a:endParaRPr>
          </a:p>
        </p:txBody>
      </p:sp>
    </p:spTree>
    <p:extLst>
      <p:ext uri="{BB962C8B-B14F-4D97-AF65-F5344CB8AC3E}">
        <p14:creationId xmlns:p14="http://schemas.microsoft.com/office/powerpoint/2010/main" val="3489878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54BB27-91FC-7593-091F-50C1A872F69B}"/>
              </a:ext>
            </a:extLst>
          </p:cNvPr>
          <p:cNvSpPr txBox="1"/>
          <p:nvPr/>
        </p:nvSpPr>
        <p:spPr>
          <a:xfrm>
            <a:off x="2273581" y="1748127"/>
            <a:ext cx="937066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Trodelvy</a:t>
            </a:r>
            <a:r>
              <a:rPr kumimoji="0" lang="sv-SE" sz="140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(sacituzumab </a:t>
            </a:r>
            <a:r>
              <a:rPr kumimoji="0" lang="en-US" sz="2000" b="0" i="0" u="none" strike="noStrike" kern="1200" cap="none" spc="0" normalizeH="0" baseline="0" noProof="0" dirty="0" err="1">
                <a:ln>
                  <a:noFill/>
                </a:ln>
                <a:solidFill>
                  <a:prstClr val="black"/>
                </a:solidFill>
                <a:effectLst/>
                <a:uLnTx/>
                <a:uFillTx/>
                <a:latin typeface="Calibri" panose="020F0502020204030204"/>
                <a:ea typeface="+mn-ea"/>
                <a:cs typeface="+mn-cs"/>
              </a:rPr>
              <a:t>govitecan</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10EF036-2D90-15E8-71F2-CE932C5FE588}"/>
              </a:ext>
            </a:extLst>
          </p:cNvPr>
          <p:cNvSpPr txBox="1"/>
          <p:nvPr/>
        </p:nvSpPr>
        <p:spPr>
          <a:xfrm>
            <a:off x="2273581" y="2280624"/>
            <a:ext cx="8681291" cy="346043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5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Arial" panose="020B0604020202020204" pitchFamily="34" charset="0"/>
              </a:rPr>
              <a:t>▼</a:t>
            </a:r>
            <a:r>
              <a:rPr kumimoji="0" lang="sv-SE" sz="105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Detta läkemedel är föremål för utökad</a:t>
            </a:r>
            <a:r>
              <a:rPr kumimoji="0" lang="sv-SE" sz="1050" b="1" i="1"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 </a:t>
            </a:r>
            <a:r>
              <a:rPr kumimoji="0" lang="sv-SE" sz="105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övervakning.</a:t>
            </a:r>
            <a:endParaRPr kumimoji="0" lang="sv-SE" sz="1050" b="0" i="0" u="none" strike="noStrike" kern="1200" cap="none"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n-cs"/>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Trodelvy® </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sacituzumabgovitekan</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200 mg pulver till koncentrat till infusionsvätska, lösning. Antineoplastiska medel. Antikropp-</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läkemedelskonjugat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Rx</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EF.  </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Indikationer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Monoterapi vid behandling av vuxna patienter med icke-</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resektabel</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eller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metastaserad</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trippelnegativ bröstcancer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mTNBC</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som tidigare har fått två eller flera systemiska behandlingar, varav minst en av dem mot avancerad sjukdom. Monoterapi vid behandling av vuxna patienter med icke-</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resektabel</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eller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metastaserad</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hormonreceptor (HR)-positiv, HER2-negativ bröstcancer som har fått endokrinbaserad behandling och minst två ytterligare systemiska behandlingar för avancerad sjukdom.</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Kontraindikationer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Överkänslighet mot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sacituzumabgovitekan</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eller hjälpämne.</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Varningar och försiktighet: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Kan orsaka svår eller livshotande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neutropeni</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Det rekommenderas att patienternas blodvärden övervakas under behandlingen. Ska inte administreras om det absoluta antalet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neutrofiler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understiger 1 500/mm</a:t>
            </a:r>
            <a:r>
              <a:rPr kumimoji="0" lang="sv-SE" sz="105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på dag 1 under någon cykel eller om antalet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neutrofiler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understiger 1 000/mm</a:t>
            </a:r>
            <a:r>
              <a:rPr kumimoji="0" lang="sv-SE" sz="105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på dag 8 under någon cykel eller vid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neutropen</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feber. Kan orsaka svår diarré. Ska inte administreras vid diarré av grad 3–4. Kan orsaka svår eller livshotande överkänslighet. Premedicinering rekommenderas och noggrann observation med avseende på infusionsrelaterade reaktioner. För att förebygga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cytostatikainducerat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illamående och kräkningar rekommenderas förebyggande behandling med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antiemetika</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Patienten måste övervakas under varje infusion och i minst 30 minuter efter varje infusion. Patienter med känd reducerad UGT1A1-aktivitet ska övervakas noga med avseende på biverkningar. Gravida kvinnor och fertila kvinnor ska informeras om den potentiella risken för foster. Innehåller natrium, ska beaktas i relation till patientens totala natriumintag.</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Innehavare av marknadsföringstillståndet: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Gilead Sciences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Ireland</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UC</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För information: </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Kontakta Gilead Sciences Sweden AB, + 46 (0) 8 5057 1849. För fullständig information om dosering, varningar och försiktighet, interaktioner och biverkningar samt aktuell information om förpackningar och priser se </a:t>
            </a:r>
            <a:r>
              <a:rPr kumimoji="0" lang="sv-SE" sz="1050" b="0" i="0" u="sng" strike="noStrike" kern="12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Times New Roman" panose="02020603050405020304" pitchFamily="18" charset="0"/>
                <a:hlinkClick r:id="rId2"/>
              </a:rPr>
              <a:t>www.fass.se</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Baserad på produktresumé: 07/2023</a:t>
            </a:r>
          </a:p>
        </p:txBody>
      </p:sp>
      <p:sp>
        <p:nvSpPr>
          <p:cNvPr id="7" name="TextBox 6">
            <a:extLst>
              <a:ext uri="{FF2B5EF4-FFF2-40B4-BE49-F238E27FC236}">
                <a16:creationId xmlns:a16="http://schemas.microsoft.com/office/drawing/2014/main" id="{36E408A0-3111-71C8-EA1B-EE6B4FEF5BE9}"/>
              </a:ext>
            </a:extLst>
          </p:cNvPr>
          <p:cNvSpPr txBox="1"/>
          <p:nvPr/>
        </p:nvSpPr>
        <p:spPr>
          <a:xfrm>
            <a:off x="-2146" y="6385636"/>
            <a:ext cx="6098146" cy="261610"/>
          </a:xfrm>
          <a:prstGeom prst="rect">
            <a:avLst/>
          </a:prstGeom>
          <a:noFill/>
        </p:spPr>
        <p:txBody>
          <a:bodyPr wrap="square">
            <a:spAutoFit/>
          </a:bodyPr>
          <a:lstStyle/>
          <a:p>
            <a:r>
              <a:rPr lang="en-US" sz="1100" b="0" i="0" dirty="0">
                <a:solidFill>
                  <a:srgbClr val="787A7E"/>
                </a:solidFill>
                <a:effectLst/>
                <a:latin typeface="Trebuchet MS" panose="020B0603020202020204" pitchFamily="34" charset="0"/>
              </a:rPr>
              <a:t>SE-TRO-0169 Date of preparation April 2024</a:t>
            </a:r>
            <a:endParaRPr lang="en-US" sz="1100" b="0" i="0" dirty="0">
              <a:solidFill>
                <a:srgbClr val="787A7E"/>
              </a:solidFill>
              <a:latin typeface="Trebuchet MS" panose="020B0603020202020204" pitchFamily="34" charset="0"/>
            </a:endParaRPr>
          </a:p>
        </p:txBody>
      </p:sp>
    </p:spTree>
    <p:extLst>
      <p:ext uri="{BB962C8B-B14F-4D97-AF65-F5344CB8AC3E}">
        <p14:creationId xmlns:p14="http://schemas.microsoft.com/office/powerpoint/2010/main" val="625220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87CB0A9-3628-467A-AFB6-C5C9D1707BF5}"/>
              </a:ext>
            </a:extLst>
          </p:cNvPr>
          <p:cNvSpPr>
            <a:spLocks noGrp="1"/>
          </p:cNvSpPr>
          <p:nvPr>
            <p:ph type="body" sz="quarter" idx="10"/>
          </p:nvPr>
        </p:nvSpPr>
        <p:spPr>
          <a:xfrm>
            <a:off x="5346634" y="601662"/>
            <a:ext cx="6612003" cy="5654675"/>
          </a:xfrm>
        </p:spPr>
        <p:txBody>
          <a:bodyPr/>
          <a:lstStyle/>
          <a:p>
            <a:pPr marL="0" indent="0">
              <a:buNone/>
            </a:pPr>
            <a:r>
              <a:rPr lang="en-US" sz="2400" b="1" kern="1200" dirty="0">
                <a:effectLst/>
                <a:latin typeface="Trebuchet MS" panose="020B0603020202020204" pitchFamily="34" charset="0"/>
                <a:ea typeface="+mn-ea"/>
                <a:cs typeface="+mn-cs"/>
              </a:rPr>
              <a:t>Subgroup Analysis of Patients With Brain Metastases From the Phase 3 ASCENT Study of Sacituzumab </a:t>
            </a:r>
            <a:r>
              <a:rPr lang="en-US" sz="2400" b="1" kern="1200" dirty="0" err="1">
                <a:effectLst/>
                <a:latin typeface="Trebuchet MS" panose="020B0603020202020204" pitchFamily="34" charset="0"/>
                <a:ea typeface="+mn-ea"/>
                <a:cs typeface="+mn-cs"/>
              </a:rPr>
              <a:t>Govitecan</a:t>
            </a:r>
            <a:r>
              <a:rPr lang="en-US" sz="2400" b="1" kern="1200" dirty="0">
                <a:effectLst/>
                <a:latin typeface="Trebuchet MS" panose="020B0603020202020204" pitchFamily="34" charset="0"/>
                <a:ea typeface="+mn-ea"/>
                <a:cs typeface="+mn-cs"/>
              </a:rPr>
              <a:t> Versus Chemotherapy in Metastatic Triple‑Negative Breast Cancer</a:t>
            </a:r>
          </a:p>
          <a:p>
            <a:pPr marL="0" indent="0">
              <a:buNone/>
            </a:pPr>
            <a:r>
              <a:rPr lang="en-US" sz="1200" kern="1200" noProof="0" dirty="0" err="1">
                <a:effectLst/>
                <a:latin typeface="Trebuchet MS" panose="020B0603020202020204" pitchFamily="34" charset="0"/>
                <a:ea typeface="Calibri" panose="020F0502020204030204" pitchFamily="34" charset="0"/>
                <a:cs typeface="+mn-cs"/>
              </a:rPr>
              <a:t>Véronique</a:t>
            </a:r>
            <a:r>
              <a:rPr lang="en-US" sz="1200" kern="1200" noProof="0" dirty="0">
                <a:effectLst/>
                <a:latin typeface="Trebuchet MS" panose="020B0603020202020204" pitchFamily="34" charset="0"/>
                <a:ea typeface="Calibri" panose="020F0502020204030204" pitchFamily="34" charset="0"/>
                <a:cs typeface="+mn-cs"/>
              </a:rPr>
              <a:t> Diéras,</a:t>
            </a:r>
            <a:r>
              <a:rPr lang="en-US" sz="1200" kern="1200" baseline="30000" noProof="0" dirty="0">
                <a:effectLst/>
                <a:latin typeface="Trebuchet MS" panose="020B0603020202020204" pitchFamily="34" charset="0"/>
                <a:ea typeface="Calibri" panose="020F0502020204030204" pitchFamily="34" charset="0"/>
                <a:cs typeface="+mn-cs"/>
              </a:rPr>
              <a:t>1</a:t>
            </a:r>
            <a:r>
              <a:rPr lang="en-US" sz="1200" kern="1200" noProof="0" dirty="0">
                <a:effectLst/>
                <a:latin typeface="Trebuchet MS" panose="020B0603020202020204" pitchFamily="34" charset="0"/>
                <a:ea typeface="Calibri" panose="020F0502020204030204" pitchFamily="34" charset="0"/>
                <a:cs typeface="+mn-cs"/>
              </a:rPr>
              <a:t> Robert Weaver,</a:t>
            </a:r>
            <a:r>
              <a:rPr lang="en-US" sz="1200" kern="1200" baseline="30000" noProof="0" dirty="0">
                <a:effectLst/>
                <a:latin typeface="Trebuchet MS" panose="020B0603020202020204" pitchFamily="34" charset="0"/>
                <a:ea typeface="Calibri" panose="020F0502020204030204" pitchFamily="34" charset="0"/>
                <a:cs typeface="+mn-cs"/>
              </a:rPr>
              <a:t>2</a:t>
            </a:r>
            <a:r>
              <a:rPr lang="en-US" sz="1200" kern="1200" noProof="0" dirty="0">
                <a:effectLst/>
                <a:latin typeface="Trebuchet MS" panose="020B0603020202020204" pitchFamily="34" charset="0"/>
                <a:ea typeface="Calibri" panose="020F0502020204030204" pitchFamily="34" charset="0"/>
                <a:cs typeface="+mn-cs"/>
              </a:rPr>
              <a:t> Sara M. Tolaney,</a:t>
            </a:r>
            <a:r>
              <a:rPr lang="en-US" sz="1200" kern="1200" baseline="30000" noProof="0" dirty="0">
                <a:effectLst/>
                <a:latin typeface="Trebuchet MS" panose="020B0603020202020204" pitchFamily="34" charset="0"/>
                <a:ea typeface="Calibri" panose="020F0502020204030204" pitchFamily="34" charset="0"/>
                <a:cs typeface="+mn-cs"/>
              </a:rPr>
              <a:t>3</a:t>
            </a:r>
            <a:r>
              <a:rPr lang="en-US" sz="1200" kern="1200" noProof="0" dirty="0">
                <a:effectLst/>
                <a:latin typeface="Trebuchet MS" panose="020B0603020202020204" pitchFamily="34" charset="0"/>
                <a:ea typeface="Calibri" panose="020F0502020204030204" pitchFamily="34" charset="0"/>
                <a:cs typeface="+mn-cs"/>
              </a:rPr>
              <a:t> Aditya Bardia,</a:t>
            </a:r>
            <a:r>
              <a:rPr lang="en-US" sz="1200" kern="1200" baseline="30000" noProof="0" dirty="0">
                <a:effectLst/>
                <a:latin typeface="Trebuchet MS" panose="020B0603020202020204" pitchFamily="34" charset="0"/>
                <a:ea typeface="Calibri" panose="020F0502020204030204" pitchFamily="34" charset="0"/>
                <a:cs typeface="+mn-cs"/>
              </a:rPr>
              <a:t>4</a:t>
            </a:r>
            <a:r>
              <a:rPr lang="en-US" sz="1200" kern="1200" noProof="0" dirty="0">
                <a:effectLst/>
                <a:latin typeface="Trebuchet MS" panose="020B0603020202020204" pitchFamily="34" charset="0"/>
                <a:ea typeface="Calibri" panose="020F0502020204030204" pitchFamily="34" charset="0"/>
                <a:cs typeface="+mn-cs"/>
              </a:rPr>
              <a:t> Kevin Punie,</a:t>
            </a:r>
            <a:r>
              <a:rPr lang="en-US" sz="1200" kern="1200" baseline="30000" noProof="0" dirty="0">
                <a:effectLst/>
                <a:latin typeface="Trebuchet MS" panose="020B0603020202020204" pitchFamily="34" charset="0"/>
                <a:ea typeface="Calibri" panose="020F0502020204030204" pitchFamily="34" charset="0"/>
                <a:cs typeface="+mn-cs"/>
              </a:rPr>
              <a:t>5</a:t>
            </a:r>
            <a:r>
              <a:rPr lang="en-US" sz="1200" kern="1200" noProof="0" dirty="0">
                <a:effectLst/>
                <a:latin typeface="Trebuchet MS" panose="020B0603020202020204" pitchFamily="34" charset="0"/>
                <a:ea typeface="Calibri" panose="020F0502020204030204" pitchFamily="34" charset="0"/>
                <a:cs typeface="+mn-cs"/>
              </a:rPr>
              <a:t> Adam Brufsky,</a:t>
            </a:r>
            <a:r>
              <a:rPr lang="en-US" sz="1200" kern="1200" baseline="30000" noProof="0" dirty="0">
                <a:effectLst/>
                <a:latin typeface="Trebuchet MS" panose="020B0603020202020204" pitchFamily="34" charset="0"/>
                <a:ea typeface="Calibri" panose="020F0502020204030204" pitchFamily="34" charset="0"/>
                <a:cs typeface="+mn-cs"/>
              </a:rPr>
              <a:t>6</a:t>
            </a:r>
            <a:r>
              <a:rPr lang="en-US" sz="1200" kern="1200" noProof="0" dirty="0">
                <a:effectLst/>
                <a:latin typeface="Trebuchet MS" panose="020B0603020202020204" pitchFamily="34" charset="0"/>
                <a:ea typeface="Calibri" panose="020F0502020204030204" pitchFamily="34" charset="0"/>
                <a:cs typeface="+mn-cs"/>
              </a:rPr>
              <a:t> Hope S. Rugo,</a:t>
            </a:r>
            <a:r>
              <a:rPr lang="en-US" sz="1200" kern="1200" baseline="30000" noProof="0" dirty="0">
                <a:effectLst/>
                <a:latin typeface="Trebuchet MS" panose="020B0603020202020204" pitchFamily="34" charset="0"/>
                <a:ea typeface="Calibri" panose="020F0502020204030204" pitchFamily="34" charset="0"/>
                <a:cs typeface="+mn-cs"/>
              </a:rPr>
              <a:t>7</a:t>
            </a:r>
            <a:r>
              <a:rPr lang="en-US" sz="1200" kern="1200" noProof="0" dirty="0">
                <a:effectLst/>
                <a:latin typeface="Trebuchet MS" panose="020B0603020202020204" pitchFamily="34" charset="0"/>
                <a:ea typeface="Calibri" panose="020F0502020204030204" pitchFamily="34" charset="0"/>
                <a:cs typeface="+mn-cs"/>
              </a:rPr>
              <a:t> Kevin Kalinsky,</a:t>
            </a:r>
            <a:r>
              <a:rPr lang="en-US" sz="1200" kern="1200" baseline="30000" noProof="0" dirty="0">
                <a:effectLst/>
                <a:latin typeface="Trebuchet MS" panose="020B0603020202020204" pitchFamily="34" charset="0"/>
                <a:ea typeface="Calibri" panose="020F0502020204030204" pitchFamily="34" charset="0"/>
                <a:cs typeface="+mn-cs"/>
              </a:rPr>
              <a:t>8</a:t>
            </a:r>
            <a:r>
              <a:rPr lang="en-US" sz="1200" kern="1200" noProof="0" dirty="0">
                <a:effectLst/>
                <a:latin typeface="Trebuchet MS" panose="020B0603020202020204" pitchFamily="34" charset="0"/>
                <a:ea typeface="Calibri" panose="020F0502020204030204" pitchFamily="34" charset="0"/>
                <a:cs typeface="+mn-cs"/>
              </a:rPr>
              <a:t> Tiffany Traina,</a:t>
            </a:r>
            <a:r>
              <a:rPr lang="en-US" sz="1200" kern="1200" baseline="30000" noProof="0" dirty="0">
                <a:effectLst/>
                <a:latin typeface="Trebuchet MS" panose="020B0603020202020204" pitchFamily="34" charset="0"/>
                <a:ea typeface="Calibri" panose="020F0502020204030204" pitchFamily="34" charset="0"/>
                <a:cs typeface="+mn-cs"/>
              </a:rPr>
              <a:t>9</a:t>
            </a:r>
            <a:r>
              <a:rPr lang="en-US" sz="1200" kern="1200" noProof="0" dirty="0">
                <a:effectLst/>
                <a:latin typeface="Trebuchet MS" panose="020B0603020202020204" pitchFamily="34" charset="0"/>
                <a:ea typeface="Calibri" panose="020F0502020204030204" pitchFamily="34" charset="0"/>
                <a:cs typeface="+mn-cs"/>
              </a:rPr>
              <a:t> Leonard Klein,</a:t>
            </a:r>
            <a:r>
              <a:rPr lang="en-US" sz="1200" kern="1200" baseline="30000" noProof="0" dirty="0">
                <a:effectLst/>
                <a:latin typeface="Trebuchet MS" panose="020B0603020202020204" pitchFamily="34" charset="0"/>
                <a:ea typeface="Calibri" panose="020F0502020204030204" pitchFamily="34" charset="0"/>
                <a:cs typeface="+mn-cs"/>
              </a:rPr>
              <a:t>10</a:t>
            </a:r>
            <a:r>
              <a:rPr lang="en-US" sz="1200" kern="1200" noProof="0" dirty="0">
                <a:effectLst/>
                <a:latin typeface="Trebuchet MS" panose="020B0603020202020204" pitchFamily="34" charset="0"/>
                <a:ea typeface="Calibri" panose="020F0502020204030204" pitchFamily="34" charset="0"/>
                <a:cs typeface="+mn-cs"/>
              </a:rPr>
              <a:t> Delphine Loirat,</a:t>
            </a:r>
            <a:r>
              <a:rPr lang="en-US" sz="1200" kern="1200" baseline="30000" noProof="0" dirty="0">
                <a:effectLst/>
                <a:latin typeface="Trebuchet MS" panose="020B0603020202020204" pitchFamily="34" charset="0"/>
                <a:ea typeface="Calibri" panose="020F0502020204030204" pitchFamily="34" charset="0"/>
                <a:cs typeface="+mn-cs"/>
              </a:rPr>
              <a:t>11</a:t>
            </a:r>
            <a:r>
              <a:rPr lang="en-US" sz="1200" kern="1200" noProof="0" dirty="0">
                <a:effectLst/>
                <a:latin typeface="Trebuchet MS" panose="020B0603020202020204" pitchFamily="34" charset="0"/>
                <a:ea typeface="Calibri" panose="020F0502020204030204" pitchFamily="34" charset="0"/>
                <a:cs typeface="+mn-cs"/>
              </a:rPr>
              <a:t> Filipa Lynce,</a:t>
            </a:r>
            <a:r>
              <a:rPr lang="en-US" sz="1200" kern="1200" baseline="30000" noProof="0" dirty="0">
                <a:effectLst/>
                <a:latin typeface="Trebuchet MS" panose="020B0603020202020204" pitchFamily="34" charset="0"/>
                <a:ea typeface="Calibri" panose="020F0502020204030204" pitchFamily="34" charset="0"/>
                <a:cs typeface="+mn-cs"/>
              </a:rPr>
              <a:t>3,12</a:t>
            </a:r>
            <a:r>
              <a:rPr lang="en-US" sz="1200" kern="1200" noProof="0" dirty="0">
                <a:effectLst/>
                <a:latin typeface="Trebuchet MS" panose="020B0603020202020204" pitchFamily="34" charset="0"/>
                <a:ea typeface="Calibri" panose="020F0502020204030204" pitchFamily="34" charset="0"/>
                <a:cs typeface="+mn-cs"/>
              </a:rPr>
              <a:t> Brooke Daniel,</a:t>
            </a:r>
            <a:r>
              <a:rPr lang="en-US" sz="1200" kern="1200" baseline="30000" noProof="0" dirty="0">
                <a:effectLst/>
                <a:latin typeface="Trebuchet MS" panose="020B0603020202020204" pitchFamily="34" charset="0"/>
                <a:ea typeface="Calibri" panose="020F0502020204030204" pitchFamily="34" charset="0"/>
                <a:cs typeface="+mn-cs"/>
              </a:rPr>
              <a:t>13</a:t>
            </a:r>
            <a:r>
              <a:rPr lang="en-US" sz="1200" kern="1200" noProof="0" dirty="0">
                <a:effectLst/>
                <a:latin typeface="Trebuchet MS" panose="020B0603020202020204" pitchFamily="34" charset="0"/>
                <a:ea typeface="Calibri" panose="020F0502020204030204" pitchFamily="34" charset="0"/>
                <a:cs typeface="+mn-cs"/>
              </a:rPr>
              <a:t> </a:t>
            </a:r>
            <a:r>
              <a:rPr lang="en-US" sz="1200" kern="1200" noProof="0" dirty="0" err="1">
                <a:effectLst/>
                <a:latin typeface="Trebuchet MS" panose="020B0603020202020204" pitchFamily="34" charset="0"/>
                <a:ea typeface="Calibri" panose="020F0502020204030204" pitchFamily="34" charset="0"/>
                <a:cs typeface="+mn-cs"/>
              </a:rPr>
              <a:t>Foluso</a:t>
            </a:r>
            <a:r>
              <a:rPr lang="en-US" sz="1200" kern="1200" noProof="0" dirty="0">
                <a:effectLst/>
                <a:latin typeface="Trebuchet MS" panose="020B0603020202020204" pitchFamily="34" charset="0"/>
                <a:ea typeface="Calibri" panose="020F0502020204030204" pitchFamily="34" charset="0"/>
                <a:cs typeface="+mn-cs"/>
              </a:rPr>
              <a:t> Ademuyiwa,</a:t>
            </a:r>
            <a:r>
              <a:rPr lang="en-US" sz="1200" kern="1200" baseline="30000" noProof="0" dirty="0">
                <a:effectLst/>
                <a:latin typeface="Trebuchet MS" panose="020B0603020202020204" pitchFamily="34" charset="0"/>
                <a:ea typeface="Calibri" panose="020F0502020204030204" pitchFamily="34" charset="0"/>
                <a:cs typeface="+mn-cs"/>
              </a:rPr>
              <a:t>14</a:t>
            </a:r>
            <a:r>
              <a:rPr lang="en-US" sz="1200" kern="1200" noProof="0" dirty="0">
                <a:effectLst/>
                <a:latin typeface="Trebuchet MS" panose="020B0603020202020204" pitchFamily="34" charset="0"/>
                <a:ea typeface="Calibri" panose="020F0502020204030204" pitchFamily="34" charset="0"/>
                <a:cs typeface="+mn-cs"/>
              </a:rPr>
              <a:t> Sara A. Hurvitz,</a:t>
            </a:r>
            <a:r>
              <a:rPr lang="en-US" sz="1200" kern="1200" baseline="30000" noProof="0" dirty="0">
                <a:effectLst/>
                <a:latin typeface="Trebuchet MS" panose="020B0603020202020204" pitchFamily="34" charset="0"/>
                <a:ea typeface="Calibri" panose="020F0502020204030204" pitchFamily="34" charset="0"/>
                <a:cs typeface="+mn-cs"/>
              </a:rPr>
              <a:t>15</a:t>
            </a:r>
            <a:r>
              <a:rPr lang="en-US" sz="1200" kern="1200" noProof="0" dirty="0">
                <a:effectLst/>
                <a:latin typeface="Trebuchet MS" panose="020B0603020202020204" pitchFamily="34" charset="0"/>
                <a:ea typeface="Calibri" panose="020F0502020204030204" pitchFamily="34" charset="0"/>
                <a:cs typeface="+mn-cs"/>
              </a:rPr>
              <a:t> David M. Goldenberg,</a:t>
            </a:r>
            <a:r>
              <a:rPr lang="en-US" sz="1200" kern="1200" baseline="30000" noProof="0" dirty="0">
                <a:effectLst/>
                <a:latin typeface="Trebuchet MS" panose="020B0603020202020204" pitchFamily="34" charset="0"/>
                <a:ea typeface="Calibri" panose="020F0502020204030204" pitchFamily="34" charset="0"/>
                <a:cs typeface="+mn-cs"/>
              </a:rPr>
              <a:t>16</a:t>
            </a:r>
            <a:r>
              <a:rPr lang="en-US" sz="1200" kern="1200" noProof="0" dirty="0">
                <a:effectLst/>
                <a:latin typeface="Trebuchet MS" panose="020B0603020202020204" pitchFamily="34" charset="0"/>
                <a:ea typeface="Calibri" panose="020F0502020204030204" pitchFamily="34" charset="0"/>
                <a:cs typeface="+mn-cs"/>
              </a:rPr>
              <a:t> Quan Hong,</a:t>
            </a:r>
            <a:r>
              <a:rPr lang="en-US" sz="1200" kern="1200" baseline="30000" noProof="0" dirty="0">
                <a:effectLst/>
                <a:latin typeface="Trebuchet MS" panose="020B0603020202020204" pitchFamily="34" charset="0"/>
                <a:ea typeface="Calibri" panose="020F0502020204030204" pitchFamily="34" charset="0"/>
                <a:cs typeface="+mn-cs"/>
              </a:rPr>
              <a:t>16</a:t>
            </a:r>
            <a:r>
              <a:rPr lang="en-US" sz="1200" kern="1200" noProof="0" dirty="0">
                <a:effectLst/>
                <a:latin typeface="Trebuchet MS" panose="020B0603020202020204" pitchFamily="34" charset="0"/>
                <a:ea typeface="Calibri" panose="020F0502020204030204" pitchFamily="34" charset="0"/>
                <a:cs typeface="+mn-cs"/>
              </a:rPr>
              <a:t> Martin Olivo,</a:t>
            </a:r>
            <a:r>
              <a:rPr lang="en-US" sz="1200" kern="1200" baseline="30000" noProof="0" dirty="0">
                <a:effectLst/>
                <a:latin typeface="Trebuchet MS" panose="020B0603020202020204" pitchFamily="34" charset="0"/>
                <a:ea typeface="Calibri" panose="020F0502020204030204" pitchFamily="34" charset="0"/>
                <a:cs typeface="+mn-cs"/>
              </a:rPr>
              <a:t>16</a:t>
            </a:r>
            <a:r>
              <a:rPr lang="en-US" sz="1200" kern="1200" noProof="0" dirty="0">
                <a:effectLst/>
                <a:latin typeface="Trebuchet MS" panose="020B0603020202020204" pitchFamily="34" charset="0"/>
                <a:ea typeface="Calibri" panose="020F0502020204030204" pitchFamily="34" charset="0"/>
                <a:cs typeface="+mn-cs"/>
              </a:rPr>
              <a:t> Loretta M. Itri,</a:t>
            </a:r>
            <a:r>
              <a:rPr lang="en-US" sz="1200" kern="1200" baseline="30000" noProof="0" dirty="0">
                <a:effectLst/>
                <a:latin typeface="Trebuchet MS" panose="020B0603020202020204" pitchFamily="34" charset="0"/>
                <a:ea typeface="Calibri" panose="020F0502020204030204" pitchFamily="34" charset="0"/>
                <a:cs typeface="+mn-cs"/>
              </a:rPr>
              <a:t>16</a:t>
            </a:r>
            <a:r>
              <a:rPr lang="en-US" sz="1200" kern="1200" noProof="0" dirty="0">
                <a:effectLst/>
                <a:latin typeface="Trebuchet MS" panose="020B0603020202020204" pitchFamily="34" charset="0"/>
                <a:ea typeface="Calibri" panose="020F0502020204030204" pitchFamily="34" charset="0"/>
                <a:cs typeface="+mn-cs"/>
              </a:rPr>
              <a:t> and Lisa Carey</a:t>
            </a:r>
            <a:r>
              <a:rPr lang="en-US" sz="1200" kern="1200" baseline="30000" noProof="0" dirty="0">
                <a:effectLst/>
                <a:latin typeface="Trebuchet MS" panose="020B0603020202020204" pitchFamily="34" charset="0"/>
                <a:ea typeface="Calibri" panose="020F0502020204030204" pitchFamily="34" charset="0"/>
                <a:cs typeface="+mn-cs"/>
              </a:rPr>
              <a:t>17</a:t>
            </a:r>
            <a:endParaRPr lang="en-US" sz="800" baseline="30000" dirty="0"/>
          </a:p>
          <a:p>
            <a:pPr marL="0" indent="0">
              <a:buNone/>
            </a:pPr>
            <a:r>
              <a:rPr lang="en-US" sz="800" baseline="30000" dirty="0"/>
              <a:t>1</a:t>
            </a:r>
            <a:r>
              <a:rPr lang="en-US" sz="800" dirty="0"/>
              <a:t>Centre Eugène‑Marquis, Rennes, France; </a:t>
            </a:r>
            <a:r>
              <a:rPr lang="en-US" sz="800" baseline="30000" dirty="0"/>
              <a:t>2</a:t>
            </a:r>
            <a:r>
              <a:rPr lang="en-US" sz="800" dirty="0"/>
              <a:t>Florida Cancer Specialists North, Tampa, FL, USA; </a:t>
            </a:r>
            <a:r>
              <a:rPr lang="en-US" sz="800" baseline="30000" dirty="0"/>
              <a:t>3</a:t>
            </a:r>
            <a:r>
              <a:rPr lang="en-US" sz="800" dirty="0"/>
              <a:t>Dana‑Farber Cancer Institute, Boston, MA, USA; </a:t>
            </a:r>
            <a:r>
              <a:rPr lang="en-US" sz="800" baseline="30000" dirty="0"/>
              <a:t>4</a:t>
            </a:r>
            <a:r>
              <a:rPr lang="en-US" sz="800" dirty="0"/>
              <a:t>Massachusetts General Hospital, Harvard Medical School, Boston, MA, USA; </a:t>
            </a:r>
            <a:r>
              <a:rPr lang="en-US" sz="800" baseline="30000" dirty="0"/>
              <a:t>5</a:t>
            </a:r>
            <a:r>
              <a:rPr lang="en-US" sz="800" dirty="0"/>
              <a:t>Department of General Medical Oncology, University Hospitals Leuven, Leuven, Belgium; </a:t>
            </a:r>
            <a:r>
              <a:rPr lang="en-US" sz="800" baseline="30000" dirty="0"/>
              <a:t>6</a:t>
            </a:r>
            <a:r>
              <a:rPr lang="en-US" sz="800" dirty="0"/>
              <a:t>University of Pittsburgh Cancer Institute, Pittsburgh, PA, USA; </a:t>
            </a:r>
            <a:r>
              <a:rPr lang="en-US" sz="800" baseline="30000" dirty="0"/>
              <a:t>7</a:t>
            </a:r>
            <a:r>
              <a:rPr lang="en-US" sz="800" dirty="0"/>
              <a:t>University of California San Francisco Helen Diller Family Comprehensive Cancer Center, San Francisco, CA, USA; </a:t>
            </a:r>
            <a:r>
              <a:rPr lang="en-US" sz="800" baseline="30000" dirty="0"/>
              <a:t>8</a:t>
            </a:r>
            <a:r>
              <a:rPr lang="en-US" sz="800" dirty="0"/>
              <a:t>Winship Cancer Institute, Emory University, Atlanta, GA, USA; </a:t>
            </a:r>
            <a:r>
              <a:rPr lang="en-US" sz="800" baseline="30000" dirty="0"/>
              <a:t>9</a:t>
            </a:r>
            <a:r>
              <a:rPr lang="en-US" sz="800" dirty="0"/>
              <a:t>Memorial Sloan Kettering Cancer Center, New York, NY, USA; </a:t>
            </a:r>
            <a:r>
              <a:rPr lang="en-US" sz="800" baseline="30000" dirty="0"/>
              <a:t>10</a:t>
            </a:r>
            <a:r>
              <a:rPr lang="en-US" sz="800" dirty="0"/>
              <a:t>Illinois Cancer Specialists, Niles, IL, USA; </a:t>
            </a:r>
            <a:r>
              <a:rPr lang="en-US" sz="800" baseline="30000" dirty="0"/>
              <a:t>11</a:t>
            </a:r>
            <a:r>
              <a:rPr lang="en-US" sz="800" dirty="0"/>
              <a:t>Institut Curie, Paris, France; </a:t>
            </a:r>
            <a:r>
              <a:rPr lang="en-US" sz="800" baseline="30000" dirty="0"/>
              <a:t>12</a:t>
            </a:r>
            <a:r>
              <a:rPr lang="en-US" sz="800" dirty="0"/>
              <a:t>Georgetown Lombardi Comprehensive Cancer Center, Washington, DC, USA; </a:t>
            </a:r>
            <a:r>
              <a:rPr lang="en-US" sz="800" baseline="30000" dirty="0"/>
              <a:t>13</a:t>
            </a:r>
            <a:r>
              <a:rPr lang="en-US" sz="800" dirty="0"/>
              <a:t>Tennessee Oncology, Chattanooga, TN, USA; </a:t>
            </a:r>
            <a:r>
              <a:rPr lang="en-US" sz="800" baseline="30000" dirty="0"/>
              <a:t>14</a:t>
            </a:r>
            <a:r>
              <a:rPr lang="en-US" sz="800" dirty="0"/>
              <a:t>Washington University School of Medicine in St Louis, St Louis, MO, USA; </a:t>
            </a:r>
            <a:r>
              <a:rPr lang="en-US" sz="800" baseline="30000" dirty="0"/>
              <a:t>15</a:t>
            </a:r>
            <a:r>
              <a:rPr lang="en-US" sz="800" dirty="0"/>
              <a:t>University of California, Los Angeles, Jonsson Comprehensive Cancer Center, Los Angeles, CA, USA; </a:t>
            </a:r>
            <a:r>
              <a:rPr lang="en-US" sz="800" baseline="30000" dirty="0"/>
              <a:t>16</a:t>
            </a:r>
            <a:r>
              <a:rPr lang="en-US" sz="800" dirty="0"/>
              <a:t>Immunomedics, Morris Plains, NJ, USA; and </a:t>
            </a:r>
            <a:r>
              <a:rPr lang="en-US" sz="800" baseline="30000" dirty="0"/>
              <a:t>17</a:t>
            </a:r>
            <a:r>
              <a:rPr lang="en-US" sz="800" dirty="0"/>
              <a:t>University of North Carolina </a:t>
            </a:r>
            <a:r>
              <a:rPr lang="en-US" sz="800" dirty="0" err="1"/>
              <a:t>Lineberger</a:t>
            </a:r>
            <a:r>
              <a:rPr lang="en-US" sz="800" dirty="0"/>
              <a:t> Comprehensive Cancer Center, Chapel Hill, NC, USA</a:t>
            </a:r>
          </a:p>
        </p:txBody>
      </p:sp>
    </p:spTree>
    <p:extLst>
      <p:ext uri="{BB962C8B-B14F-4D97-AF65-F5344CB8AC3E}">
        <p14:creationId xmlns:p14="http://schemas.microsoft.com/office/powerpoint/2010/main" val="2228453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CDC1D-1B41-4B83-9B89-B4B3BD00FF56}"/>
              </a:ext>
            </a:extLst>
          </p:cNvPr>
          <p:cNvSpPr>
            <a:spLocks noGrp="1"/>
          </p:cNvSpPr>
          <p:nvPr>
            <p:ph type="title"/>
          </p:nvPr>
        </p:nvSpPr>
        <p:spPr>
          <a:xfrm>
            <a:off x="342831" y="202337"/>
            <a:ext cx="11481362" cy="916687"/>
          </a:xfrm>
        </p:spPr>
        <p:txBody>
          <a:bodyPr/>
          <a:lstStyle/>
          <a:p>
            <a:r>
              <a:rPr lang="en-US" noProof="0"/>
              <a:t>ASCENT: </a:t>
            </a:r>
            <a:r>
              <a:rPr lang="en-CA" noProof="0"/>
              <a:t>Study Design</a:t>
            </a:r>
            <a:r>
              <a:rPr lang="en-CA" baseline="30000" noProof="0"/>
              <a:t>1</a:t>
            </a:r>
            <a:endParaRPr lang="en-CA" baseline="30000"/>
          </a:p>
        </p:txBody>
      </p:sp>
      <p:sp>
        <p:nvSpPr>
          <p:cNvPr id="26" name="Rounded Rectangle 12">
            <a:extLst>
              <a:ext uri="{FF2B5EF4-FFF2-40B4-BE49-F238E27FC236}">
                <a16:creationId xmlns:a16="http://schemas.microsoft.com/office/drawing/2014/main" id="{2FF76A40-1AE5-46BD-9976-F0436C93793B}"/>
              </a:ext>
            </a:extLst>
          </p:cNvPr>
          <p:cNvSpPr/>
          <p:nvPr/>
        </p:nvSpPr>
        <p:spPr>
          <a:xfrm>
            <a:off x="4053036" y="2094594"/>
            <a:ext cx="419607" cy="1280160"/>
          </a:xfrm>
          <a:custGeom>
            <a:avLst/>
            <a:gdLst>
              <a:gd name="connsiteX0" fmla="*/ 0 w 1000125"/>
              <a:gd name="connsiteY0" fmla="*/ 0 h 1000125"/>
              <a:gd name="connsiteX1" fmla="*/ 0 w 1000125"/>
              <a:gd name="connsiteY1" fmla="*/ 0 h 1000125"/>
              <a:gd name="connsiteX2" fmla="*/ 1000125 w 1000125"/>
              <a:gd name="connsiteY2" fmla="*/ 0 h 1000125"/>
              <a:gd name="connsiteX3" fmla="*/ 1000125 w 1000125"/>
              <a:gd name="connsiteY3" fmla="*/ 0 h 1000125"/>
              <a:gd name="connsiteX4" fmla="*/ 1000125 w 1000125"/>
              <a:gd name="connsiteY4" fmla="*/ 1000125 h 1000125"/>
              <a:gd name="connsiteX5" fmla="*/ 1000125 w 1000125"/>
              <a:gd name="connsiteY5" fmla="*/ 1000125 h 1000125"/>
              <a:gd name="connsiteX6" fmla="*/ 0 w 1000125"/>
              <a:gd name="connsiteY6" fmla="*/ 1000125 h 1000125"/>
              <a:gd name="connsiteX7" fmla="*/ 0 w 1000125"/>
              <a:gd name="connsiteY7" fmla="*/ 1000125 h 1000125"/>
              <a:gd name="connsiteX8" fmla="*/ 0 w 1000125"/>
              <a:gd name="connsiteY8" fmla="*/ 0 h 1000125"/>
              <a:gd name="connsiteX0dup0" fmla="*/ 1000125 w 1091565"/>
              <a:gd name="connsiteY0dup0" fmla="*/ 1000125 h 1000125"/>
              <a:gd name="connsiteX1dup0" fmla="*/ 1000125 w 1091565"/>
              <a:gd name="connsiteY1dup0" fmla="*/ 1000125 h 1000125"/>
              <a:gd name="connsiteX2dup0" fmla="*/ 0 w 1091565"/>
              <a:gd name="connsiteY2dup0" fmla="*/ 1000125 h 1000125"/>
              <a:gd name="connsiteX3dup0" fmla="*/ 0 w 1091565"/>
              <a:gd name="connsiteY3dup0" fmla="*/ 1000125 h 1000125"/>
              <a:gd name="connsiteX4dup0" fmla="*/ 0 w 1091565"/>
              <a:gd name="connsiteY4dup0" fmla="*/ 0 h 1000125"/>
              <a:gd name="connsiteX5dup0" fmla="*/ 0 w 1091565"/>
              <a:gd name="connsiteY5dup0" fmla="*/ 0 h 1000125"/>
              <a:gd name="connsiteX6dup0" fmla="*/ 1000125 w 1091565"/>
              <a:gd name="connsiteY6dup0" fmla="*/ 0 h 1000125"/>
              <a:gd name="connsiteX7dup0" fmla="*/ 1091565 w 1091565"/>
              <a:gd name="connsiteY7dup0" fmla="*/ 91440 h 1000125"/>
              <a:gd name="connsiteX0dup0dup1" fmla="*/ 1000125 w 1000125"/>
              <a:gd name="connsiteY0dup0dup1" fmla="*/ 1000125 h 1000125"/>
              <a:gd name="connsiteX1dup0dup1" fmla="*/ 1000125 w 1000125"/>
              <a:gd name="connsiteY1dup0dup1" fmla="*/ 1000125 h 1000125"/>
              <a:gd name="connsiteX2dup0dup1" fmla="*/ 0 w 1000125"/>
              <a:gd name="connsiteY2dup0dup1" fmla="*/ 1000125 h 1000125"/>
              <a:gd name="connsiteX3dup0dup1" fmla="*/ 0 w 1000125"/>
              <a:gd name="connsiteY3dup0dup1" fmla="*/ 1000125 h 1000125"/>
              <a:gd name="connsiteX4dup0dup1" fmla="*/ 0 w 1000125"/>
              <a:gd name="connsiteY4dup0dup1" fmla="*/ 0 h 1000125"/>
              <a:gd name="connsiteX5dup0dup1" fmla="*/ 0 w 1000125"/>
              <a:gd name="connsiteY5dup0dup1" fmla="*/ 0 h 1000125"/>
              <a:gd name="connsiteX6dup0dup1" fmla="*/ 1000125 w 1000125"/>
              <a:gd name="connsiteY6dup0dup1" fmla="*/ 0 h 1000125"/>
            </a:gdLst>
            <a:ahLst/>
            <a:cxnLst>
              <a:cxn ang="0">
                <a:pos x="connsiteX0dup0dup1" y="connsiteY0dup0dup1"/>
              </a:cxn>
              <a:cxn ang="0">
                <a:pos x="connsiteX1dup0dup1" y="connsiteY1dup0dup1"/>
              </a:cxn>
              <a:cxn ang="0">
                <a:pos x="connsiteX2dup0dup1" y="connsiteY2dup0dup1"/>
              </a:cxn>
              <a:cxn ang="0">
                <a:pos x="connsiteX3dup0dup1" y="connsiteY3dup0dup1"/>
              </a:cxn>
              <a:cxn ang="0">
                <a:pos x="connsiteX4dup0dup1" y="connsiteY4dup0dup1"/>
              </a:cxn>
              <a:cxn ang="0">
                <a:pos x="connsiteX5dup0dup1" y="connsiteY5dup0dup1"/>
              </a:cxn>
              <a:cxn ang="0">
                <a:pos x="connsiteX6dup0dup1" y="connsiteY6dup0dup1"/>
              </a:cxn>
            </a:cxnLst>
            <a:rect l="l" t="t" r="r" b="b"/>
            <a:pathLst>
              <a:path w="1000125" h="1000125">
                <a:moveTo>
                  <a:pt x="1000125" y="1000125"/>
                </a:moveTo>
                <a:lnTo>
                  <a:pt x="1000125" y="1000125"/>
                </a:lnTo>
                <a:lnTo>
                  <a:pt x="0" y="1000125"/>
                </a:lnTo>
                <a:lnTo>
                  <a:pt x="0" y="1000125"/>
                </a:lnTo>
                <a:lnTo>
                  <a:pt x="0" y="0"/>
                </a:lnTo>
                <a:lnTo>
                  <a:pt x="0" y="0"/>
                </a:lnTo>
                <a:lnTo>
                  <a:pt x="1000125" y="0"/>
                </a:lnTo>
              </a:path>
            </a:pathLst>
          </a:custGeom>
          <a:noFill/>
          <a:ln w="9525" cap="flat" cmpd="sng" algn="ctr">
            <a:solidFill>
              <a:schemeClr val="tx1"/>
            </a:solidFill>
            <a:prstDash val="solid"/>
            <a:headEnd type="triangle" w="med" len="med"/>
            <a:tailEnd type="triangle" w="med" len="med"/>
          </a:ln>
        </p:spPr>
        <p:txBody>
          <a:bodyPr rtlCol="0" anchor="ctr" anchorCtr="0"/>
          <a:lstStyle/>
          <a:p>
            <a:pPr algn="ctr" defTabSz="1219170">
              <a:defRPr/>
            </a:pPr>
            <a:endParaRPr lang="en-US" sz="2400" kern="0">
              <a:solidFill>
                <a:prstClr val="black"/>
              </a:solidFill>
              <a:latin typeface="Arial" panose="020B0604020202020204" pitchFamily="34" charset="0"/>
              <a:cs typeface="Arial" panose="020B0604020202020204" pitchFamily="34" charset="0"/>
            </a:endParaRPr>
          </a:p>
        </p:txBody>
      </p:sp>
      <p:cxnSp>
        <p:nvCxnSpPr>
          <p:cNvPr id="27" name="Straight Connector 26">
            <a:extLst>
              <a:ext uri="{FF2B5EF4-FFF2-40B4-BE49-F238E27FC236}">
                <a16:creationId xmlns:a16="http://schemas.microsoft.com/office/drawing/2014/main" id="{C8B8739E-50D6-4D97-90D8-548CD06AC8D0}"/>
              </a:ext>
            </a:extLst>
          </p:cNvPr>
          <p:cNvCxnSpPr>
            <a:cxnSpLocks/>
          </p:cNvCxnSpPr>
          <p:nvPr/>
        </p:nvCxnSpPr>
        <p:spPr>
          <a:xfrm flipH="1">
            <a:off x="2757194" y="2759563"/>
            <a:ext cx="1096610" cy="0"/>
          </a:xfrm>
          <a:prstGeom prst="line">
            <a:avLst/>
          </a:prstGeom>
          <a:noFill/>
          <a:ln w="9525" cap="flat" cmpd="sng" algn="ctr">
            <a:solidFill>
              <a:schemeClr val="tx1"/>
            </a:solidFill>
            <a:prstDash val="solid"/>
          </a:ln>
        </p:spPr>
      </p:cxnSp>
      <p:cxnSp>
        <p:nvCxnSpPr>
          <p:cNvPr id="28" name="Straight Connector 27">
            <a:extLst>
              <a:ext uri="{FF2B5EF4-FFF2-40B4-BE49-F238E27FC236}">
                <a16:creationId xmlns:a16="http://schemas.microsoft.com/office/drawing/2014/main" id="{870FC6F6-BEC5-4622-A177-E8919F62001C}"/>
              </a:ext>
            </a:extLst>
          </p:cNvPr>
          <p:cNvCxnSpPr>
            <a:cxnSpLocks/>
          </p:cNvCxnSpPr>
          <p:nvPr/>
        </p:nvCxnSpPr>
        <p:spPr>
          <a:xfrm>
            <a:off x="8383162" y="2729023"/>
            <a:ext cx="1411214" cy="0"/>
          </a:xfrm>
          <a:prstGeom prst="line">
            <a:avLst/>
          </a:prstGeom>
          <a:noFill/>
          <a:ln w="9525" cap="flat" cmpd="sng" algn="ctr">
            <a:solidFill>
              <a:schemeClr val="tx1"/>
            </a:solidFill>
            <a:prstDash val="solid"/>
            <a:headEnd type="none" w="med" len="med"/>
            <a:tailEnd type="triangle" w="med" len="med"/>
          </a:ln>
        </p:spPr>
      </p:cxnSp>
      <p:sp>
        <p:nvSpPr>
          <p:cNvPr id="29" name="Rounded Rectangle 12">
            <a:extLst>
              <a:ext uri="{FF2B5EF4-FFF2-40B4-BE49-F238E27FC236}">
                <a16:creationId xmlns:a16="http://schemas.microsoft.com/office/drawing/2014/main" id="{11CD7219-C1CB-4260-913D-315E0F991901}"/>
              </a:ext>
            </a:extLst>
          </p:cNvPr>
          <p:cNvSpPr/>
          <p:nvPr/>
        </p:nvSpPr>
        <p:spPr>
          <a:xfrm rot="10800000">
            <a:off x="7839035" y="2137580"/>
            <a:ext cx="134663" cy="1280160"/>
          </a:xfrm>
          <a:custGeom>
            <a:avLst/>
            <a:gdLst>
              <a:gd name="connsiteX0" fmla="*/ 0 w 1000125"/>
              <a:gd name="connsiteY0" fmla="*/ 0 h 1000125"/>
              <a:gd name="connsiteX1" fmla="*/ 0 w 1000125"/>
              <a:gd name="connsiteY1" fmla="*/ 0 h 1000125"/>
              <a:gd name="connsiteX2" fmla="*/ 1000125 w 1000125"/>
              <a:gd name="connsiteY2" fmla="*/ 0 h 1000125"/>
              <a:gd name="connsiteX3" fmla="*/ 1000125 w 1000125"/>
              <a:gd name="connsiteY3" fmla="*/ 0 h 1000125"/>
              <a:gd name="connsiteX4" fmla="*/ 1000125 w 1000125"/>
              <a:gd name="connsiteY4" fmla="*/ 1000125 h 1000125"/>
              <a:gd name="connsiteX5" fmla="*/ 1000125 w 1000125"/>
              <a:gd name="connsiteY5" fmla="*/ 1000125 h 1000125"/>
              <a:gd name="connsiteX6" fmla="*/ 0 w 1000125"/>
              <a:gd name="connsiteY6" fmla="*/ 1000125 h 1000125"/>
              <a:gd name="connsiteX7" fmla="*/ 0 w 1000125"/>
              <a:gd name="connsiteY7" fmla="*/ 1000125 h 1000125"/>
              <a:gd name="connsiteX8" fmla="*/ 0 w 1000125"/>
              <a:gd name="connsiteY8" fmla="*/ 0 h 1000125"/>
              <a:gd name="connsiteX0dup0" fmla="*/ 1000125 w 1091565"/>
              <a:gd name="connsiteY0dup0" fmla="*/ 1000125 h 1000125"/>
              <a:gd name="connsiteX1dup0" fmla="*/ 1000125 w 1091565"/>
              <a:gd name="connsiteY1dup0" fmla="*/ 1000125 h 1000125"/>
              <a:gd name="connsiteX2dup0" fmla="*/ 0 w 1091565"/>
              <a:gd name="connsiteY2dup0" fmla="*/ 1000125 h 1000125"/>
              <a:gd name="connsiteX3dup0" fmla="*/ 0 w 1091565"/>
              <a:gd name="connsiteY3dup0" fmla="*/ 1000125 h 1000125"/>
              <a:gd name="connsiteX4dup0" fmla="*/ 0 w 1091565"/>
              <a:gd name="connsiteY4dup0" fmla="*/ 0 h 1000125"/>
              <a:gd name="connsiteX5dup0" fmla="*/ 0 w 1091565"/>
              <a:gd name="connsiteY5dup0" fmla="*/ 0 h 1000125"/>
              <a:gd name="connsiteX6dup0" fmla="*/ 1000125 w 1091565"/>
              <a:gd name="connsiteY6dup0" fmla="*/ 0 h 1000125"/>
              <a:gd name="connsiteX7dup0" fmla="*/ 1091565 w 1091565"/>
              <a:gd name="connsiteY7dup0" fmla="*/ 91440 h 1000125"/>
              <a:gd name="connsiteX0dup0dup1" fmla="*/ 1000125 w 1000125"/>
              <a:gd name="connsiteY0dup0dup1" fmla="*/ 1000125 h 1000125"/>
              <a:gd name="connsiteX1dup0dup1" fmla="*/ 1000125 w 1000125"/>
              <a:gd name="connsiteY1dup0dup1" fmla="*/ 1000125 h 1000125"/>
              <a:gd name="connsiteX2dup0dup1" fmla="*/ 0 w 1000125"/>
              <a:gd name="connsiteY2dup0dup1" fmla="*/ 1000125 h 1000125"/>
              <a:gd name="connsiteX3dup0dup1" fmla="*/ 0 w 1000125"/>
              <a:gd name="connsiteY3dup0dup1" fmla="*/ 1000125 h 1000125"/>
              <a:gd name="connsiteX4dup0dup1" fmla="*/ 0 w 1000125"/>
              <a:gd name="connsiteY4dup0dup1" fmla="*/ 0 h 1000125"/>
              <a:gd name="connsiteX5dup0dup1" fmla="*/ 0 w 1000125"/>
              <a:gd name="connsiteY5dup0dup1" fmla="*/ 0 h 1000125"/>
              <a:gd name="connsiteX6dup0dup1" fmla="*/ 1000125 w 1000125"/>
              <a:gd name="connsiteY6dup0dup1" fmla="*/ 0 h 1000125"/>
            </a:gdLst>
            <a:ahLst/>
            <a:cxnLst>
              <a:cxn ang="0">
                <a:pos x="connsiteX0dup0dup1" y="connsiteY0dup0dup1"/>
              </a:cxn>
              <a:cxn ang="0">
                <a:pos x="connsiteX1dup0dup1" y="connsiteY1dup0dup1"/>
              </a:cxn>
              <a:cxn ang="0">
                <a:pos x="connsiteX2dup0dup1" y="connsiteY2dup0dup1"/>
              </a:cxn>
              <a:cxn ang="0">
                <a:pos x="connsiteX3dup0dup1" y="connsiteY3dup0dup1"/>
              </a:cxn>
              <a:cxn ang="0">
                <a:pos x="connsiteX4dup0dup1" y="connsiteY4dup0dup1"/>
              </a:cxn>
              <a:cxn ang="0">
                <a:pos x="connsiteX5dup0dup1" y="connsiteY5dup0dup1"/>
              </a:cxn>
              <a:cxn ang="0">
                <a:pos x="connsiteX6dup0dup1" y="connsiteY6dup0dup1"/>
              </a:cxn>
            </a:cxnLst>
            <a:rect l="l" t="t" r="r" b="b"/>
            <a:pathLst>
              <a:path w="1000125" h="1000125">
                <a:moveTo>
                  <a:pt x="1000125" y="1000125"/>
                </a:moveTo>
                <a:lnTo>
                  <a:pt x="1000125" y="1000125"/>
                </a:lnTo>
                <a:lnTo>
                  <a:pt x="0" y="1000125"/>
                </a:lnTo>
                <a:lnTo>
                  <a:pt x="0" y="1000125"/>
                </a:lnTo>
                <a:lnTo>
                  <a:pt x="0" y="0"/>
                </a:lnTo>
                <a:lnTo>
                  <a:pt x="0" y="0"/>
                </a:lnTo>
                <a:lnTo>
                  <a:pt x="1000125" y="0"/>
                </a:lnTo>
              </a:path>
            </a:pathLst>
          </a:custGeom>
          <a:noFill/>
          <a:ln w="9525" cap="flat" cmpd="sng" algn="ctr">
            <a:solidFill>
              <a:schemeClr val="tx1"/>
            </a:solidFill>
            <a:prstDash val="solid"/>
            <a:headEnd type="none" w="med" len="med"/>
            <a:tailEnd type="none" w="med" len="med"/>
          </a:ln>
        </p:spPr>
        <p:txBody>
          <a:bodyPr rtlCol="0" anchor="ctr" anchorCtr="0"/>
          <a:lstStyle/>
          <a:p>
            <a:pPr algn="ctr" defTabSz="1219170">
              <a:defRPr/>
            </a:pPr>
            <a:endParaRPr lang="en-US" sz="2400" kern="0">
              <a:solidFill>
                <a:prstClr val="black"/>
              </a:solidFill>
              <a:latin typeface="Arial" panose="020B0604020202020204" pitchFamily="34" charset="0"/>
              <a:cs typeface="Arial" panose="020B0604020202020204" pitchFamily="34" charset="0"/>
            </a:endParaRPr>
          </a:p>
        </p:txBody>
      </p:sp>
      <p:sp>
        <p:nvSpPr>
          <p:cNvPr id="30" name="Rectangle: Rounded Corners 29">
            <a:extLst>
              <a:ext uri="{FF2B5EF4-FFF2-40B4-BE49-F238E27FC236}">
                <a16:creationId xmlns:a16="http://schemas.microsoft.com/office/drawing/2014/main" id="{B4D097EB-517C-446B-ACE0-A646B2937CA8}"/>
              </a:ext>
            </a:extLst>
          </p:cNvPr>
          <p:cNvSpPr/>
          <p:nvPr/>
        </p:nvSpPr>
        <p:spPr>
          <a:xfrm>
            <a:off x="407987" y="1329572"/>
            <a:ext cx="2573633" cy="4167317"/>
          </a:xfrm>
          <a:prstGeom prst="roundRect">
            <a:avLst>
              <a:gd name="adj" fmla="val 0"/>
            </a:avLst>
          </a:prstGeom>
          <a:solidFill>
            <a:schemeClr val="bg1"/>
          </a:solidFill>
          <a:ln w="12700" cap="flat" cmpd="sng" algn="ctr">
            <a:solidFill>
              <a:schemeClr val="bg1">
                <a:lumMod val="75000"/>
              </a:schemeClr>
            </a:solidFill>
            <a:prstDash val="solid"/>
          </a:ln>
          <a:effectLst/>
        </p:spPr>
        <p:txBody>
          <a:bodyPr lIns="91440" tIns="45720" rIns="91440" bIns="45720" rtlCol="0" anchor="ctr" anchorCtr="0"/>
          <a:lstStyle/>
          <a:p>
            <a:pPr marL="0" marR="0" lvl="0" indent="0" defTabSz="1219170" eaLnBrk="1" fontAlgn="auto" latinLnBrk="0" hangingPunct="1">
              <a:buClrTx/>
              <a:buSzTx/>
              <a:buFontTx/>
              <a:buNone/>
              <a:tabLst/>
              <a:defRPr/>
            </a:pPr>
            <a:r>
              <a:rPr kumimoji="0" lang="it-IT" sz="1800" b="1" i="0" u="none" strike="noStrike" kern="0" cap="none" spc="0" normalizeH="0" baseline="0" noProof="0" dirty="0">
                <a:ln>
                  <a:noFill/>
                </a:ln>
                <a:effectLst/>
                <a:uLnTx/>
                <a:uFillTx/>
                <a:latin typeface="Trebuchet MS"/>
                <a:cs typeface="Arial"/>
              </a:rPr>
              <a:t>Metastatic TNBC</a:t>
            </a:r>
          </a:p>
          <a:p>
            <a:pPr marL="0" marR="0" lvl="0" indent="0" defTabSz="1219170" eaLnBrk="1" fontAlgn="auto" latinLnBrk="0" hangingPunct="1">
              <a:buClrTx/>
              <a:buSzTx/>
              <a:buFontTx/>
              <a:buNone/>
              <a:tabLst/>
              <a:defRPr/>
            </a:pPr>
            <a:r>
              <a:rPr kumimoji="0" lang="it-IT" sz="1800" b="1" i="0" u="none" strike="noStrike" kern="0" cap="none" spc="0" normalizeH="0" baseline="0" noProof="0" dirty="0">
                <a:ln>
                  <a:noFill/>
                </a:ln>
                <a:effectLst/>
                <a:uLnTx/>
                <a:uFillTx/>
                <a:latin typeface="Trebuchet MS"/>
                <a:cs typeface="Arial"/>
              </a:rPr>
              <a:t>(per ASCO/CAP)</a:t>
            </a:r>
          </a:p>
          <a:p>
            <a:pPr marL="228600" indent="-228600" defTabSz="1219170">
              <a:buFont typeface="Arial" panose="020B0604020202020204" pitchFamily="34" charset="0"/>
              <a:buChar char="•"/>
              <a:defRPr/>
            </a:pPr>
            <a:r>
              <a:rPr kumimoji="0" lang="en-US" sz="1600" b="0" i="0" u="none" strike="noStrike" kern="0" cap="none" spc="0" normalizeH="0" baseline="0" noProof="0" dirty="0">
                <a:ln>
                  <a:noFill/>
                </a:ln>
                <a:effectLst/>
                <a:uLnTx/>
                <a:uFillTx/>
                <a:latin typeface="Trebuchet MS"/>
                <a:cs typeface="Arial"/>
              </a:rPr>
              <a:t>Refractory or relapsed after ≥2 prior chemotherapies for advanced disease</a:t>
            </a:r>
            <a:r>
              <a:rPr lang="en-US" sz="1600" kern="0" dirty="0">
                <a:latin typeface="Trebuchet MS"/>
                <a:cs typeface="Arial"/>
              </a:rPr>
              <a:t> </a:t>
            </a:r>
            <a:endParaRPr lang="en-US" sz="1600" b="0" i="0" u="none" strike="noStrike" kern="0" cap="none" spc="0" normalizeH="0" baseline="0" noProof="0" dirty="0">
              <a:ln>
                <a:noFill/>
              </a:ln>
              <a:effectLst/>
              <a:uLnTx/>
              <a:uFillTx/>
              <a:latin typeface="Trebuchet MS" panose="020B0703020202090204" pitchFamily="34" charset="0"/>
              <a:cs typeface="Arial" panose="020B0604020202020204" pitchFamily="34" charset="0"/>
            </a:endParaRPr>
          </a:p>
          <a:p>
            <a:pPr marL="228600" indent="-228600" defTabSz="1219170">
              <a:buFont typeface="Arial" panose="020B0604020202020204" pitchFamily="34" charset="0"/>
              <a:buChar char="•"/>
              <a:defRPr/>
            </a:pPr>
            <a:r>
              <a:rPr lang="en-US" sz="1600" kern="0" dirty="0">
                <a:latin typeface="Trebuchet MS"/>
                <a:cs typeface="Arial"/>
                <a:sym typeface="Symbol" panose="05050102010706020507" pitchFamily="18" charset="2"/>
              </a:rPr>
              <a:t>One of the required prior regimens could be from progression that occurred within </a:t>
            </a:r>
            <a:br>
              <a:rPr lang="en-US" sz="1600" kern="0" dirty="0">
                <a:latin typeface="Trebuchet MS"/>
                <a:cs typeface="Arial"/>
                <a:sym typeface="Symbol" panose="05050102010706020507" pitchFamily="18" charset="2"/>
              </a:rPr>
            </a:br>
            <a:r>
              <a:rPr lang="en-US" sz="1600" kern="0" dirty="0">
                <a:latin typeface="Trebuchet MS"/>
                <a:cs typeface="Arial"/>
                <a:sym typeface="Symbol" panose="05050102010706020507" pitchFamily="18" charset="2"/>
              </a:rPr>
              <a:t>a 12-month period after completion of neoadjuvant therapy </a:t>
            </a:r>
            <a:endParaRPr lang="en-US" sz="1600" kern="0" dirty="0">
              <a:latin typeface="Trebuchet MS" panose="020B0703020202090204" pitchFamily="34" charset="0"/>
              <a:cs typeface="Arial" panose="020B0604020202020204" pitchFamily="34" charset="0"/>
            </a:endParaRPr>
          </a:p>
          <a:p>
            <a:pPr marL="228600" lvl="0" indent="-228600" defTabSz="1219170">
              <a:buFont typeface="Arial" panose="020B0604020202020204" pitchFamily="34" charset="0"/>
              <a:buChar char="•"/>
              <a:defRPr/>
            </a:pPr>
            <a:r>
              <a:rPr lang="en-US" sz="1600" kern="0" dirty="0">
                <a:latin typeface="Trebuchet MS"/>
                <a:cs typeface="Arial"/>
                <a:sym typeface="Symbol" panose="05050102010706020507" pitchFamily="18" charset="2"/>
              </a:rPr>
              <a:t>Patients with stable brain metastases </a:t>
            </a:r>
            <a:br>
              <a:rPr lang="en-US" sz="1600" kern="0" dirty="0">
                <a:latin typeface="Trebuchet MS"/>
                <a:cs typeface="Arial"/>
                <a:sym typeface="Symbol" panose="05050102010706020507" pitchFamily="18" charset="2"/>
              </a:rPr>
            </a:br>
            <a:r>
              <a:rPr lang="en-US" sz="1600" kern="0" dirty="0">
                <a:latin typeface="Trebuchet MS"/>
                <a:cs typeface="Arial"/>
                <a:sym typeface="Symbol" panose="05050102010706020507" pitchFamily="18" charset="2"/>
              </a:rPr>
              <a:t>were allowed</a:t>
            </a:r>
            <a:endParaRPr lang="en-US" sz="1600" kern="0" dirty="0">
              <a:latin typeface="Trebuchet MS"/>
              <a:cs typeface="Arial"/>
            </a:endParaRPr>
          </a:p>
          <a:p>
            <a:pPr marL="228600" lvl="0" indent="-228600" defTabSz="1219170">
              <a:buFont typeface="Arial" panose="020B0604020202020204" pitchFamily="34" charset="0"/>
              <a:buChar char="•"/>
              <a:defRPr/>
            </a:pPr>
            <a:r>
              <a:rPr lang="en-US" sz="1600" kern="0" dirty="0">
                <a:latin typeface="Trebuchet MS"/>
                <a:cs typeface="Arial"/>
                <a:sym typeface="Symbol" panose="05050102010706020507" pitchFamily="18" charset="2"/>
              </a:rPr>
              <a:t>N </a:t>
            </a:r>
            <a:r>
              <a:rPr kumimoji="0" lang="en-US" sz="1600" b="0" i="0" u="none" strike="noStrike" kern="0" cap="none" spc="0" normalizeH="0" baseline="0" noProof="0" dirty="0">
                <a:ln>
                  <a:noFill/>
                </a:ln>
                <a:effectLst/>
                <a:uLnTx/>
                <a:uFillTx/>
                <a:latin typeface="Trebuchet MS"/>
                <a:cs typeface="Arial"/>
                <a:sym typeface="Symbol" panose="05050102010706020507" pitchFamily="18" charset="2"/>
              </a:rPr>
              <a:t>= </a:t>
            </a:r>
            <a:r>
              <a:rPr lang="en-US" sz="1600" kern="0" dirty="0">
                <a:latin typeface="Trebuchet MS"/>
                <a:cs typeface="Arial"/>
                <a:sym typeface="Symbol" panose="05050102010706020507" pitchFamily="18" charset="2"/>
              </a:rPr>
              <a:t>529*</a:t>
            </a:r>
            <a:endParaRPr kumimoji="0" lang="en-US" sz="1600" b="0" i="0" u="none" strike="noStrike" kern="0" cap="none" spc="0" normalizeH="0" baseline="0" noProof="0" dirty="0">
              <a:ln>
                <a:noFill/>
              </a:ln>
              <a:effectLst/>
              <a:uLnTx/>
              <a:uFillTx/>
              <a:latin typeface="Trebuchet MS"/>
              <a:cs typeface="Arial"/>
            </a:endParaRPr>
          </a:p>
        </p:txBody>
      </p:sp>
      <p:sp>
        <p:nvSpPr>
          <p:cNvPr id="31" name="Rectangle: Rounded Corners 30">
            <a:extLst>
              <a:ext uri="{FF2B5EF4-FFF2-40B4-BE49-F238E27FC236}">
                <a16:creationId xmlns:a16="http://schemas.microsoft.com/office/drawing/2014/main" id="{FBC74155-E0E4-443A-950F-D9F540357C18}"/>
              </a:ext>
            </a:extLst>
          </p:cNvPr>
          <p:cNvSpPr/>
          <p:nvPr/>
        </p:nvSpPr>
        <p:spPr>
          <a:xfrm>
            <a:off x="4467495" y="1711922"/>
            <a:ext cx="3399141" cy="952902"/>
          </a:xfrm>
          <a:prstGeom prst="rect">
            <a:avLst/>
          </a:prstGeom>
          <a:solidFill>
            <a:schemeClr val="accent3">
              <a:lumMod val="75000"/>
            </a:schemeClr>
          </a:solidFill>
          <a:ln w="25400" cap="flat" cmpd="sng" algn="ctr">
            <a:noFill/>
            <a:prstDash val="solid"/>
          </a:ln>
          <a:effectLst/>
        </p:spPr>
        <p:txBody>
          <a:bodyPr lIns="108000" rIns="108000" rtlCol="0" anchor="ctr" anchorCtr="0"/>
          <a:lstStyle/>
          <a:p>
            <a:pPr marL="0" marR="0" lvl="0" indent="0" algn="ctr" defTabSz="121917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a:ln>
                  <a:noFill/>
                </a:ln>
                <a:solidFill>
                  <a:prstClr val="white"/>
                </a:solidFill>
                <a:effectLst/>
                <a:uLnTx/>
                <a:uFillTx/>
                <a:latin typeface="Trebuchet MS" panose="020B0703020202090204" pitchFamily="34" charset="0"/>
                <a:cs typeface="Arial" panose="020B0604020202020204" pitchFamily="34" charset="0"/>
              </a:rPr>
              <a:t>Sacituzumab </a:t>
            </a:r>
            <a:r>
              <a:rPr lang="en-GB" sz="1600" b="1" kern="0">
                <a:solidFill>
                  <a:prstClr val="white"/>
                </a:solidFill>
                <a:latin typeface="Trebuchet MS" panose="020B0703020202090204" pitchFamily="34" charset="0"/>
                <a:cs typeface="Arial" panose="020B0604020202020204" pitchFamily="34" charset="0"/>
              </a:rPr>
              <a:t>g</a:t>
            </a:r>
            <a:r>
              <a:rPr kumimoji="0" lang="en-GB" sz="1600" b="1" i="0" u="none" strike="noStrike" kern="0" cap="none" spc="0" normalizeH="0" baseline="0" noProof="0" err="1">
                <a:ln>
                  <a:noFill/>
                </a:ln>
                <a:solidFill>
                  <a:prstClr val="white"/>
                </a:solidFill>
                <a:effectLst/>
                <a:uLnTx/>
                <a:uFillTx/>
                <a:latin typeface="Trebuchet MS" panose="020B0703020202090204" pitchFamily="34" charset="0"/>
                <a:cs typeface="Arial" panose="020B0604020202020204" pitchFamily="34" charset="0"/>
              </a:rPr>
              <a:t>ovitecan</a:t>
            </a:r>
            <a:r>
              <a:rPr kumimoji="0" lang="en-GB" sz="1600" b="1" i="0" u="none" strike="noStrike" kern="0" cap="none" spc="0" normalizeH="0" baseline="0" noProof="0">
                <a:ln>
                  <a:noFill/>
                </a:ln>
                <a:solidFill>
                  <a:prstClr val="white"/>
                </a:solidFill>
                <a:effectLst/>
                <a:uLnTx/>
                <a:uFillTx/>
                <a:latin typeface="Trebuchet MS" panose="020B0703020202090204" pitchFamily="34" charset="0"/>
                <a:cs typeface="Arial" panose="020B0604020202020204" pitchFamily="34" charset="0"/>
              </a:rPr>
              <a:t> (SG) </a:t>
            </a:r>
          </a:p>
          <a:p>
            <a:pPr marL="0" marR="0" lvl="0" indent="0" algn="ctr" defTabSz="121917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a:ln>
                  <a:noFill/>
                </a:ln>
                <a:solidFill>
                  <a:schemeClr val="bg1"/>
                </a:solidFill>
                <a:effectLst/>
                <a:uLnTx/>
                <a:uFillTx/>
                <a:latin typeface="Trebuchet MS" panose="020B0703020202090204" pitchFamily="34" charset="0"/>
                <a:cs typeface="Arial" panose="020B0604020202020204" pitchFamily="34" charset="0"/>
              </a:rPr>
              <a:t>10 mg/kg IV</a:t>
            </a:r>
          </a:p>
          <a:p>
            <a:pPr marL="0" marR="0" lvl="0" indent="0" algn="ctr" defTabSz="121917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a:ln>
                  <a:noFill/>
                </a:ln>
                <a:solidFill>
                  <a:schemeClr val="bg1"/>
                </a:solidFill>
                <a:effectLst/>
                <a:uLnTx/>
                <a:uFillTx/>
                <a:latin typeface="Trebuchet MS" panose="020B0703020202090204" pitchFamily="34" charset="0"/>
                <a:cs typeface="Arial" panose="020B0604020202020204" pitchFamily="34" charset="0"/>
              </a:rPr>
              <a:t>Days 1 &amp; 8, every 21 days</a:t>
            </a:r>
          </a:p>
          <a:p>
            <a:pPr marL="0" marR="0" lvl="0" indent="0" algn="ctr" defTabSz="1219170" eaLnBrk="1" fontAlgn="auto" latinLnBrk="0" hangingPunct="1">
              <a:lnSpc>
                <a:spcPct val="100000"/>
              </a:lnSpc>
              <a:spcBef>
                <a:spcPts val="0"/>
              </a:spcBef>
              <a:spcAft>
                <a:spcPts val="0"/>
              </a:spcAft>
              <a:buClrTx/>
              <a:buSzTx/>
              <a:buFontTx/>
              <a:buNone/>
              <a:tabLst/>
              <a:defRPr/>
            </a:pPr>
            <a:r>
              <a:rPr lang="en-GB" sz="1200" kern="0">
                <a:solidFill>
                  <a:schemeClr val="bg1"/>
                </a:solidFill>
                <a:latin typeface="Trebuchet MS" panose="020B0703020202090204" pitchFamily="34" charset="0"/>
                <a:cs typeface="Arial" panose="020B0604020202020204" pitchFamily="34" charset="0"/>
              </a:rPr>
              <a:t>n = 267</a:t>
            </a:r>
            <a:endParaRPr kumimoji="0" lang="en-GB" sz="1200" i="0" u="none" strike="noStrike" kern="0" cap="none" spc="0" normalizeH="0" baseline="0" noProof="0">
              <a:ln>
                <a:noFill/>
              </a:ln>
              <a:solidFill>
                <a:schemeClr val="bg1"/>
              </a:solidFill>
              <a:effectLst/>
              <a:uLnTx/>
              <a:uFillTx/>
              <a:latin typeface="Trebuchet MS" panose="020B0703020202090204" pitchFamily="34" charset="0"/>
              <a:cs typeface="Arial" panose="020B0604020202020204" pitchFamily="34" charset="0"/>
            </a:endParaRPr>
          </a:p>
        </p:txBody>
      </p:sp>
      <p:sp>
        <p:nvSpPr>
          <p:cNvPr id="32" name="Rectangle: Rounded Corners 31">
            <a:extLst>
              <a:ext uri="{FF2B5EF4-FFF2-40B4-BE49-F238E27FC236}">
                <a16:creationId xmlns:a16="http://schemas.microsoft.com/office/drawing/2014/main" id="{4EBE6018-6356-49EE-86A5-13B97E0F95D9}"/>
              </a:ext>
            </a:extLst>
          </p:cNvPr>
          <p:cNvSpPr/>
          <p:nvPr/>
        </p:nvSpPr>
        <p:spPr>
          <a:xfrm>
            <a:off x="4467495" y="2793223"/>
            <a:ext cx="3396128" cy="981120"/>
          </a:xfrm>
          <a:prstGeom prst="rect">
            <a:avLst/>
          </a:prstGeom>
          <a:solidFill>
            <a:srgbClr val="D9D9D9"/>
          </a:solidFill>
          <a:ln w="25400" cap="flat" cmpd="sng" algn="ctr">
            <a:noFill/>
            <a:prstDash val="solid"/>
          </a:ln>
          <a:effectLst/>
        </p:spPr>
        <p:txBody>
          <a:bodyPr lIns="108000" rIns="108000" rtlCol="0" anchor="ctr" anchorCtr="0"/>
          <a:lstStyle/>
          <a:p>
            <a:pPr lvl="0" algn="ctr" defTabSz="1219170">
              <a:lnSpc>
                <a:spcPct val="90000"/>
              </a:lnSpc>
              <a:spcBef>
                <a:spcPts val="400"/>
              </a:spcBef>
              <a:defRPr/>
            </a:pPr>
            <a:r>
              <a:rPr lang="en-US" sz="1600" b="1" kern="0">
                <a:latin typeface="Trebuchet MS" panose="020B0703020202090204" pitchFamily="34" charset="0"/>
                <a:cs typeface="Arial" panose="020B0604020202020204" pitchFamily="34" charset="0"/>
              </a:rPr>
              <a:t>Treatment of physician’s choice (TPC) </a:t>
            </a:r>
            <a:br>
              <a:rPr kumimoji="0" lang="en-GB" sz="1600" b="1" i="0" u="none" strike="noStrike" kern="0" cap="none" spc="0" normalizeH="0" baseline="0" noProof="0">
                <a:ln>
                  <a:noFill/>
                </a:ln>
                <a:effectLst/>
                <a:uLnTx/>
                <a:uFillTx/>
                <a:latin typeface="Trebuchet MS" panose="020B0703020202090204" pitchFamily="34" charset="0"/>
                <a:cs typeface="Arial" panose="020B0604020202020204" pitchFamily="34" charset="0"/>
              </a:rPr>
            </a:br>
            <a:br>
              <a:rPr kumimoji="0" lang="en-GB" sz="1200" b="1" i="0" u="none" strike="noStrike" kern="0" cap="none" spc="0" normalizeH="0" baseline="0" noProof="0">
                <a:ln>
                  <a:noFill/>
                </a:ln>
                <a:effectLst/>
                <a:uLnTx/>
                <a:uFillTx/>
                <a:latin typeface="Trebuchet MS" panose="020B0703020202090204" pitchFamily="34" charset="0"/>
                <a:cs typeface="Arial" panose="020B0604020202020204" pitchFamily="34" charset="0"/>
              </a:rPr>
            </a:br>
            <a:r>
              <a:rPr lang="en-GB" sz="1400" kern="0">
                <a:solidFill>
                  <a:srgbClr val="278985"/>
                </a:solidFill>
                <a:latin typeface="Trebuchet MS" panose="020B0703020202090204" pitchFamily="34" charset="0"/>
                <a:cs typeface="Arial" panose="020B0604020202020204" pitchFamily="34" charset="0"/>
              </a:rPr>
              <a:t>n = 262</a:t>
            </a:r>
            <a:endParaRPr kumimoji="0" lang="en-GB" sz="1400" i="0" u="none" strike="noStrike" kern="0" cap="none" spc="0" normalizeH="0" baseline="0" noProof="0">
              <a:ln>
                <a:noFill/>
              </a:ln>
              <a:solidFill>
                <a:srgbClr val="278985"/>
              </a:solidFill>
              <a:effectLst/>
              <a:uLnTx/>
              <a:uFillTx/>
              <a:latin typeface="Trebuchet MS" panose="020B0703020202090204" pitchFamily="34" charset="0"/>
              <a:cs typeface="Arial" panose="020B0604020202020204" pitchFamily="34" charset="0"/>
            </a:endParaRPr>
          </a:p>
        </p:txBody>
      </p:sp>
      <p:sp>
        <p:nvSpPr>
          <p:cNvPr id="33" name="AutoShape 26">
            <a:extLst>
              <a:ext uri="{FF2B5EF4-FFF2-40B4-BE49-F238E27FC236}">
                <a16:creationId xmlns:a16="http://schemas.microsoft.com/office/drawing/2014/main" id="{D413562A-FA13-42B4-8666-22F6CD24D551}"/>
              </a:ext>
            </a:extLst>
          </p:cNvPr>
          <p:cNvSpPr>
            <a:spLocks noChangeArrowheads="1"/>
          </p:cNvSpPr>
          <p:nvPr/>
        </p:nvSpPr>
        <p:spPr bwMode="auto">
          <a:xfrm>
            <a:off x="9794378" y="1751742"/>
            <a:ext cx="1849395" cy="3066282"/>
          </a:xfrm>
          <a:prstGeom prst="rect">
            <a:avLst/>
          </a:prstGeom>
          <a:solidFill>
            <a:schemeClr val="bg1"/>
          </a:solidFill>
          <a:ln>
            <a:solidFill>
              <a:schemeClr val="bg1">
                <a:lumMod val="65000"/>
              </a:schemeClr>
            </a:solidFill>
          </a:ln>
          <a:effectLst/>
          <a:scene3d>
            <a:camera prst="orthographicFront">
              <a:rot lat="0" lon="0" rev="0"/>
            </a:camera>
            <a:lightRig rig="threePt" dir="t">
              <a:rot lat="0" lon="0" rev="1200000"/>
            </a:lightRig>
          </a:scene3d>
          <a:sp3d/>
        </p:spPr>
        <p:txBody>
          <a:bodyPr lIns="91440" tIns="45720" rIns="91440" bIns="45720" anchor="ctr" anchorCtr="0"/>
          <a:lstStyle>
            <a:lvl1pPr eaLnBrk="0" hangingPunct="0">
              <a:defRPr kumimoji="1" sz="1200">
                <a:solidFill>
                  <a:schemeClr val="tx1"/>
                </a:solidFill>
                <a:latin typeface="Arial" pitchFamily="34" charset="0"/>
                <a:ea typeface="HGP創英角ｺﾞｼｯｸUB"/>
                <a:cs typeface="HGP創英角ｺﾞｼｯｸUB"/>
              </a:defRPr>
            </a:lvl1pPr>
            <a:lvl2pPr marL="742950" indent="-285750" eaLnBrk="0" hangingPunct="0">
              <a:defRPr kumimoji="1" sz="1200">
                <a:solidFill>
                  <a:schemeClr val="tx1"/>
                </a:solidFill>
                <a:latin typeface="Arial" pitchFamily="34" charset="0"/>
                <a:ea typeface="HGP創英角ｺﾞｼｯｸUB"/>
                <a:cs typeface="HGP創英角ｺﾞｼｯｸUB"/>
              </a:defRPr>
            </a:lvl2pPr>
            <a:lvl3pPr marL="1143000" indent="-228600" eaLnBrk="0" hangingPunct="0">
              <a:defRPr kumimoji="1" sz="1200">
                <a:solidFill>
                  <a:schemeClr val="tx1"/>
                </a:solidFill>
                <a:latin typeface="Arial" pitchFamily="34" charset="0"/>
                <a:ea typeface="HGP創英角ｺﾞｼｯｸUB"/>
                <a:cs typeface="HGP創英角ｺﾞｼｯｸUB"/>
              </a:defRPr>
            </a:lvl3pPr>
            <a:lvl4pPr marL="1600200" indent="-228600" eaLnBrk="0" hangingPunct="0">
              <a:defRPr kumimoji="1" sz="1200">
                <a:solidFill>
                  <a:schemeClr val="tx1"/>
                </a:solidFill>
                <a:latin typeface="Arial" pitchFamily="34" charset="0"/>
                <a:ea typeface="HGP創英角ｺﾞｼｯｸUB"/>
                <a:cs typeface="HGP創英角ｺﾞｼｯｸUB"/>
              </a:defRPr>
            </a:lvl4pPr>
            <a:lvl5pPr marL="2057400" indent="-228600" eaLnBrk="0" hangingPunct="0">
              <a:defRPr kumimoji="1" sz="1200">
                <a:solidFill>
                  <a:schemeClr val="tx1"/>
                </a:solidFill>
                <a:latin typeface="Arial" pitchFamily="34" charset="0"/>
                <a:ea typeface="HGP創英角ｺﾞｼｯｸUB"/>
                <a:cs typeface="HGP創英角ｺﾞｼｯｸUB"/>
              </a:defRPr>
            </a:lvl5pPr>
            <a:lvl6pPr marL="2514600" indent="-228600" eaLnBrk="0" fontAlgn="base" hangingPunct="0">
              <a:spcBef>
                <a:spcPct val="0"/>
              </a:spcBef>
              <a:spcAft>
                <a:spcPct val="0"/>
              </a:spcAft>
              <a:defRPr kumimoji="1" sz="1200">
                <a:solidFill>
                  <a:schemeClr val="tx1"/>
                </a:solidFill>
                <a:latin typeface="Arial" pitchFamily="34" charset="0"/>
                <a:ea typeface="HGP創英角ｺﾞｼｯｸUB"/>
                <a:cs typeface="HGP創英角ｺﾞｼｯｸUB"/>
              </a:defRPr>
            </a:lvl6pPr>
            <a:lvl7pPr marL="2971800" indent="-228600" eaLnBrk="0" fontAlgn="base" hangingPunct="0">
              <a:spcBef>
                <a:spcPct val="0"/>
              </a:spcBef>
              <a:spcAft>
                <a:spcPct val="0"/>
              </a:spcAft>
              <a:defRPr kumimoji="1" sz="1200">
                <a:solidFill>
                  <a:schemeClr val="tx1"/>
                </a:solidFill>
                <a:latin typeface="Arial" pitchFamily="34" charset="0"/>
                <a:ea typeface="HGP創英角ｺﾞｼｯｸUB"/>
                <a:cs typeface="HGP創英角ｺﾞｼｯｸUB"/>
              </a:defRPr>
            </a:lvl7pPr>
            <a:lvl8pPr marL="3429000" indent="-228600" eaLnBrk="0" fontAlgn="base" hangingPunct="0">
              <a:spcBef>
                <a:spcPct val="0"/>
              </a:spcBef>
              <a:spcAft>
                <a:spcPct val="0"/>
              </a:spcAft>
              <a:defRPr kumimoji="1" sz="1200">
                <a:solidFill>
                  <a:schemeClr val="tx1"/>
                </a:solidFill>
                <a:latin typeface="Arial" pitchFamily="34" charset="0"/>
                <a:ea typeface="HGP創英角ｺﾞｼｯｸUB"/>
                <a:cs typeface="HGP創英角ｺﾞｼｯｸUB"/>
              </a:defRPr>
            </a:lvl8pPr>
            <a:lvl9pPr marL="3886200" indent="-228600" eaLnBrk="0" fontAlgn="base" hangingPunct="0">
              <a:spcBef>
                <a:spcPct val="0"/>
              </a:spcBef>
              <a:spcAft>
                <a:spcPct val="0"/>
              </a:spcAft>
              <a:defRPr kumimoji="1" sz="1200">
                <a:solidFill>
                  <a:schemeClr val="tx1"/>
                </a:solidFill>
                <a:latin typeface="Arial" pitchFamily="34" charset="0"/>
                <a:ea typeface="HGP創英角ｺﾞｼｯｸUB"/>
                <a:cs typeface="HGP創英角ｺﾞｼｯｸUB"/>
              </a:defRPr>
            </a:lvl9pPr>
          </a:lstStyle>
          <a:p>
            <a:pPr marR="0" lvl="0" defTabSz="914400" eaLnBrk="1" fontAlgn="auto" latinLnBrk="0" hangingPunct="1">
              <a:buClrTx/>
              <a:buSzTx/>
              <a:buFontTx/>
              <a:buNone/>
              <a:defRPr/>
            </a:pPr>
            <a:r>
              <a:rPr kumimoji="0" lang="en-US" altLang="en-US" sz="1500" b="1" i="0" u="none" strike="noStrike" kern="0" cap="none" spc="0" normalizeH="0" baseline="0" noProof="0">
                <a:ln>
                  <a:noFill/>
                </a:ln>
                <a:effectLst/>
                <a:uLnTx/>
                <a:uFillTx/>
                <a:latin typeface="Trebuchet MS" panose="020B0703020202090204" pitchFamily="34" charset="0"/>
                <a:ea typeface="MS PGothic" pitchFamily="50" charset="-128"/>
                <a:cs typeface="Arial" panose="020B0604020202020204" pitchFamily="34" charset="0"/>
              </a:rPr>
              <a:t>Endpoints</a:t>
            </a:r>
          </a:p>
          <a:p>
            <a:pPr marL="403225" marR="0" lvl="0" indent="-234950" defTabSz="914400" eaLnBrk="1" fontAlgn="auto" latinLnBrk="0" hangingPunct="1">
              <a:buClrTx/>
              <a:buSzTx/>
              <a:buFontTx/>
              <a:buNone/>
              <a:defRPr/>
            </a:pPr>
            <a:endParaRPr kumimoji="0" lang="en-US" altLang="en-US" sz="1500" b="1" kern="0">
              <a:latin typeface="Trebuchet MS" panose="020B0703020202090204" pitchFamily="34" charset="0"/>
              <a:ea typeface="MS PGothic" pitchFamily="50" charset="-128"/>
              <a:cs typeface="Arial" panose="020B0604020202020204" pitchFamily="34" charset="0"/>
            </a:endParaRPr>
          </a:p>
          <a:p>
            <a:pPr marR="0" lvl="0" defTabSz="914400" eaLnBrk="1" fontAlgn="auto" latinLnBrk="0" hangingPunct="1">
              <a:buClrTx/>
              <a:buSzTx/>
              <a:buFontTx/>
              <a:buNone/>
              <a:defRPr/>
            </a:pPr>
            <a:r>
              <a:rPr kumimoji="0" lang="en-US" altLang="en-US" sz="1500" b="1" i="0" u="none" strike="noStrike" kern="0" cap="none" spc="0" normalizeH="0" baseline="0" noProof="0">
                <a:ln>
                  <a:noFill/>
                </a:ln>
                <a:effectLst/>
                <a:uLnTx/>
                <a:uFillTx/>
                <a:latin typeface="Trebuchet MS" panose="020B0703020202090204" pitchFamily="34" charset="0"/>
                <a:ea typeface="MS PGothic" pitchFamily="50" charset="-128"/>
                <a:cs typeface="Arial" panose="020B0604020202020204" pitchFamily="34" charset="0"/>
              </a:rPr>
              <a:t>Primary </a:t>
            </a:r>
          </a:p>
          <a:p>
            <a:pPr marL="228600" lvl="0" indent="-228600" eaLnBrk="1" hangingPunct="1">
              <a:buFont typeface="Arial" panose="020B0604020202020204" pitchFamily="34" charset="0"/>
              <a:buChar char="•"/>
              <a:defRPr/>
            </a:pPr>
            <a:r>
              <a:rPr kumimoji="0" lang="en-US" altLang="en-US" sz="1500" i="0" u="none" strike="noStrike" kern="0" cap="none" spc="0" normalizeH="0" baseline="0" noProof="0">
                <a:ln>
                  <a:noFill/>
                </a:ln>
                <a:effectLst/>
                <a:uLnTx/>
                <a:uFillTx/>
                <a:latin typeface="Trebuchet MS" panose="020B0703020202090204" pitchFamily="34" charset="0"/>
                <a:ea typeface="MS PGothic" pitchFamily="50" charset="-128"/>
                <a:cs typeface="Arial" panose="020B0604020202020204" pitchFamily="34" charset="0"/>
              </a:rPr>
              <a:t>PFS (assessed by BICR in </a:t>
            </a:r>
            <a:r>
              <a:rPr kumimoji="0" lang="en-US" altLang="en-US" sz="1500" i="0" u="none" strike="noStrike" kern="0" cap="none" spc="0" normalizeH="0" baseline="0" noProof="0" err="1">
                <a:ln>
                  <a:noFill/>
                </a:ln>
                <a:effectLst/>
                <a:uLnTx/>
                <a:uFillTx/>
                <a:latin typeface="Trebuchet MS" panose="020B0703020202090204" pitchFamily="34" charset="0"/>
                <a:ea typeface="MS PGothic" pitchFamily="50" charset="-128"/>
                <a:cs typeface="Arial" panose="020B0604020202020204" pitchFamily="34" charset="0"/>
              </a:rPr>
              <a:t>BMNeg</a:t>
            </a:r>
            <a:r>
              <a:rPr kumimoji="0" lang="en-US" altLang="en-US" sz="1500" i="0" u="none" strike="noStrike" kern="0" cap="none" spc="0" normalizeH="0" baseline="0" noProof="0">
                <a:ln>
                  <a:noFill/>
                </a:ln>
                <a:effectLst/>
                <a:uLnTx/>
                <a:uFillTx/>
                <a:latin typeface="Trebuchet MS" panose="020B0703020202090204" pitchFamily="34" charset="0"/>
                <a:ea typeface="MS PGothic" pitchFamily="50" charset="-128"/>
                <a:cs typeface="Arial" panose="020B0604020202020204" pitchFamily="34" charset="0"/>
              </a:rPr>
              <a:t> population</a:t>
            </a:r>
            <a:r>
              <a:rPr kumimoji="0" lang="en-US" altLang="en-US" sz="1500" kern="0" baseline="30000">
                <a:latin typeface="Trebuchet MS" panose="020B0703020202090204" pitchFamily="34" charset="0"/>
                <a:ea typeface="MS PGothic" pitchFamily="50" charset="-128"/>
                <a:cs typeface="Arial" panose="020B0604020202020204" pitchFamily="34" charset="0"/>
              </a:rPr>
              <a:t>a</a:t>
            </a:r>
            <a:r>
              <a:rPr kumimoji="0" lang="en-US" altLang="en-US" sz="1500" i="0" u="none" strike="noStrike" kern="0" cap="none" spc="0" normalizeH="0" baseline="0" noProof="0">
                <a:ln>
                  <a:noFill/>
                </a:ln>
                <a:effectLst/>
                <a:uLnTx/>
                <a:uFillTx/>
                <a:latin typeface="Trebuchet MS" panose="020B0703020202090204" pitchFamily="34" charset="0"/>
                <a:ea typeface="MS PGothic" pitchFamily="50" charset="-128"/>
                <a:cs typeface="Arial" panose="020B0604020202020204" pitchFamily="34" charset="0"/>
              </a:rPr>
              <a:t>)</a:t>
            </a:r>
          </a:p>
          <a:p>
            <a:pPr marR="0" lvl="0" defTabSz="914400" eaLnBrk="1" fontAlgn="auto" latinLnBrk="0" hangingPunct="1">
              <a:buClrTx/>
              <a:buSzTx/>
              <a:buFontTx/>
              <a:buNone/>
              <a:defRPr/>
            </a:pPr>
            <a:r>
              <a:rPr kumimoji="0" lang="en-US" altLang="en-US" sz="1500" b="1" i="0" u="none" strike="noStrike" kern="0" cap="none" spc="0" normalizeH="0" baseline="0" noProof="0">
                <a:ln>
                  <a:noFill/>
                </a:ln>
                <a:effectLst/>
                <a:uLnTx/>
                <a:uFillTx/>
                <a:latin typeface="Trebuchet MS" panose="020B0703020202090204" pitchFamily="34" charset="0"/>
                <a:ea typeface="MS PGothic" pitchFamily="50" charset="-128"/>
                <a:cs typeface="Arial" panose="020B0604020202020204" pitchFamily="34" charset="0"/>
              </a:rPr>
              <a:t>Secondary </a:t>
            </a:r>
            <a:endParaRPr kumimoji="0" lang="en-US" altLang="en-US" sz="1500" b="0" i="0" u="none" strike="noStrike" kern="0" cap="none" spc="0" normalizeH="0" baseline="0" noProof="0">
              <a:ln>
                <a:noFill/>
              </a:ln>
              <a:effectLst/>
              <a:uLnTx/>
              <a:uFillTx/>
              <a:latin typeface="Trebuchet MS" panose="020B0703020202090204" pitchFamily="34" charset="0"/>
              <a:cs typeface="Arial" panose="020B0604020202020204" pitchFamily="34" charset="0"/>
            </a:endParaRPr>
          </a:p>
          <a:p>
            <a:pPr marL="228600" lvl="0" indent="-228600" eaLnBrk="1" hangingPunct="1">
              <a:buFont typeface="Arial" panose="020B0604020202020204" pitchFamily="34" charset="0"/>
              <a:buChar char="•"/>
              <a:defRPr/>
            </a:pPr>
            <a:r>
              <a:rPr kumimoji="0" lang="en-US" altLang="en-US" sz="1500" kern="0">
                <a:latin typeface="Trebuchet MS" panose="020B0703020202090204" pitchFamily="34" charset="0"/>
                <a:cs typeface="Arial" panose="020B0604020202020204" pitchFamily="34" charset="0"/>
              </a:rPr>
              <a:t>PFS and OS for full </a:t>
            </a:r>
            <a:r>
              <a:rPr kumimoji="0" lang="en-US" altLang="en-US" sz="1500" kern="0" err="1">
                <a:latin typeface="Trebuchet MS" panose="020B0703020202090204" pitchFamily="34" charset="0"/>
                <a:cs typeface="Arial" panose="020B0604020202020204" pitchFamily="34" charset="0"/>
              </a:rPr>
              <a:t>population</a:t>
            </a:r>
            <a:r>
              <a:rPr lang="en-US" sz="1500" baseline="30000" err="1">
                <a:latin typeface="Trebuchet MS" panose="020B0703020202090204" pitchFamily="34" charset="0"/>
                <a:ea typeface="MS Mincho" panose="02020609040205080304" pitchFamily="49" charset="-128"/>
                <a:cs typeface="Arial" panose="020B0604020202020204" pitchFamily="34" charset="0"/>
              </a:rPr>
              <a:t>b</a:t>
            </a:r>
            <a:endParaRPr kumimoji="0" lang="en-US" altLang="en-US" sz="1500" kern="0">
              <a:latin typeface="Trebuchet MS" panose="020B0703020202090204" pitchFamily="34" charset="0"/>
              <a:cs typeface="Arial" panose="020B0604020202020204" pitchFamily="34" charset="0"/>
            </a:endParaRPr>
          </a:p>
          <a:p>
            <a:pPr marL="228600" lvl="0" indent="-228600" eaLnBrk="1" hangingPunct="1">
              <a:buFont typeface="Arial" panose="020B0604020202020204" pitchFamily="34" charset="0"/>
              <a:buChar char="•"/>
              <a:defRPr/>
            </a:pPr>
            <a:r>
              <a:rPr kumimoji="0" lang="en-US" altLang="en-US" sz="1500" kern="0">
                <a:latin typeface="Trebuchet MS" panose="020B0703020202090204" pitchFamily="34" charset="0"/>
                <a:cs typeface="Arial" panose="020B0604020202020204" pitchFamily="34" charset="0"/>
              </a:rPr>
              <a:t>OS, ORR, DOR, TTR, safety, QoL</a:t>
            </a:r>
            <a:endParaRPr kumimoji="0" lang="en-US" altLang="en-US" sz="1500" b="1" i="0" u="none" strike="noStrike" kern="0" cap="none" spc="0" normalizeH="0" baseline="0" noProof="0">
              <a:ln>
                <a:noFill/>
              </a:ln>
              <a:effectLst/>
              <a:uLnTx/>
              <a:uFillTx/>
              <a:latin typeface="Trebuchet MS" panose="020B0703020202090204" pitchFamily="34" charset="0"/>
              <a:cs typeface="Arial" panose="020B0604020202020204" pitchFamily="34" charset="0"/>
            </a:endParaRPr>
          </a:p>
        </p:txBody>
      </p:sp>
      <p:sp>
        <p:nvSpPr>
          <p:cNvPr id="34" name="Oval 33">
            <a:extLst>
              <a:ext uri="{FF2B5EF4-FFF2-40B4-BE49-F238E27FC236}">
                <a16:creationId xmlns:a16="http://schemas.microsoft.com/office/drawing/2014/main" id="{416E6803-3B8A-4D7A-9F3E-C4CC28B4F8AB}"/>
              </a:ext>
            </a:extLst>
          </p:cNvPr>
          <p:cNvSpPr/>
          <p:nvPr/>
        </p:nvSpPr>
        <p:spPr>
          <a:xfrm>
            <a:off x="3682253" y="2389120"/>
            <a:ext cx="693948" cy="694944"/>
          </a:xfrm>
          <a:prstGeom prst="ellipse">
            <a:avLst/>
          </a:prstGeom>
          <a:solidFill>
            <a:schemeClr val="tx1">
              <a:lumMod val="75000"/>
            </a:schemeClr>
          </a:solidFill>
          <a:ln>
            <a:noFill/>
          </a:ln>
        </p:spPr>
        <p:style>
          <a:lnRef idx="1">
            <a:schemeClr val="dk1"/>
          </a:lnRef>
          <a:fillRef idx="3">
            <a:schemeClr val="dk1"/>
          </a:fillRef>
          <a:effectRef idx="2">
            <a:schemeClr val="dk1"/>
          </a:effectRef>
          <a:fontRef idx="minor">
            <a:schemeClr val="lt1"/>
          </a:fontRef>
        </p:style>
        <p:txBody>
          <a:bodyPr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prstClr val="white"/>
                </a:solidFill>
                <a:effectLst/>
                <a:uLnTx/>
                <a:uFillTx/>
                <a:latin typeface="Trebuchet MS" panose="020B0703020202090204" pitchFamily="34" charset="0"/>
                <a:cs typeface="Arial" panose="020B0604020202020204" pitchFamily="34" charset="0"/>
              </a:rPr>
              <a:t>R </a:t>
            </a:r>
            <a:r>
              <a:rPr kumimoji="0" lang="en-US" sz="1500" b="1" i="0" u="none" strike="noStrike" kern="0" cap="none" spc="0" normalizeH="0" baseline="0" noProof="0">
                <a:ln>
                  <a:noFill/>
                </a:ln>
                <a:solidFill>
                  <a:prstClr val="white"/>
                </a:solidFill>
                <a:effectLst/>
                <a:uLnTx/>
                <a:uFillTx/>
                <a:latin typeface="Trebuchet MS" panose="020B0703020202090204" pitchFamily="34" charset="0"/>
                <a:cs typeface="Arial" panose="020B0604020202020204" pitchFamily="34" charset="0"/>
              </a:rPr>
              <a:t>1:1</a:t>
            </a:r>
          </a:p>
        </p:txBody>
      </p:sp>
      <p:sp>
        <p:nvSpPr>
          <p:cNvPr id="36" name="Rectangle 35">
            <a:extLst>
              <a:ext uri="{FF2B5EF4-FFF2-40B4-BE49-F238E27FC236}">
                <a16:creationId xmlns:a16="http://schemas.microsoft.com/office/drawing/2014/main" id="{D1813EFA-6F8F-40AB-A790-3276BB2973CF}"/>
              </a:ext>
            </a:extLst>
          </p:cNvPr>
          <p:cNvSpPr/>
          <p:nvPr/>
        </p:nvSpPr>
        <p:spPr>
          <a:xfrm>
            <a:off x="4396781" y="729351"/>
            <a:ext cx="4973051" cy="954107"/>
          </a:xfrm>
          <a:prstGeom prst="rect">
            <a:avLst/>
          </a:prstGeom>
        </p:spPr>
        <p:txBody>
          <a:bodyPr wrap="square">
            <a:spAutoFit/>
          </a:bodyPr>
          <a:lstStyle/>
          <a:p>
            <a:r>
              <a:rPr lang="en-US" sz="1400" b="1" dirty="0">
                <a:latin typeface="Trebuchet MS" panose="020B0703020202090204" pitchFamily="34" charset="0"/>
              </a:rPr>
              <a:t>Stratification factors</a:t>
            </a:r>
            <a:endParaRPr lang="en-US" sz="1400" dirty="0">
              <a:latin typeface="Trebuchet MS" panose="020B0703020202090204" pitchFamily="34" charset="0"/>
            </a:endParaRPr>
          </a:p>
          <a:p>
            <a:pPr marL="228600" indent="-228600">
              <a:buFont typeface="Arial" panose="020B0604020202020204" pitchFamily="34" charset="0"/>
              <a:buChar char="•"/>
            </a:pPr>
            <a:r>
              <a:rPr lang="en-US" sz="1400" dirty="0">
                <a:latin typeface="Trebuchet MS" panose="020B0703020202090204" pitchFamily="34" charset="0"/>
              </a:rPr>
              <a:t>Number of prior chemotherapies (2-3 vs &gt;3)</a:t>
            </a:r>
          </a:p>
          <a:p>
            <a:pPr marL="228600" indent="-228600">
              <a:buFont typeface="Arial" panose="020B0604020202020204" pitchFamily="34" charset="0"/>
              <a:buChar char="•"/>
            </a:pPr>
            <a:r>
              <a:rPr lang="en-US" sz="1400" dirty="0">
                <a:latin typeface="Trebuchet MS" panose="020B0703020202090204" pitchFamily="34" charset="0"/>
              </a:rPr>
              <a:t>Geographic region (North America vs Europe)</a:t>
            </a:r>
          </a:p>
          <a:p>
            <a:pPr marL="228600" indent="-228600">
              <a:buFont typeface="Arial" panose="020B0604020202020204" pitchFamily="34" charset="0"/>
              <a:buChar char="•"/>
            </a:pPr>
            <a:r>
              <a:rPr lang="en-US" sz="1400" dirty="0">
                <a:latin typeface="Trebuchet MS" panose="020B0703020202090204" pitchFamily="34" charset="0"/>
              </a:rPr>
              <a:t>Presence/absence of known brain metastases</a:t>
            </a:r>
          </a:p>
        </p:txBody>
      </p:sp>
      <p:sp>
        <p:nvSpPr>
          <p:cNvPr id="37" name="Rounded Rectangle 24">
            <a:extLst>
              <a:ext uri="{FF2B5EF4-FFF2-40B4-BE49-F238E27FC236}">
                <a16:creationId xmlns:a16="http://schemas.microsoft.com/office/drawing/2014/main" id="{C284138F-EA8D-4FC2-9C1F-215F6EC2DF64}"/>
              </a:ext>
            </a:extLst>
          </p:cNvPr>
          <p:cNvSpPr/>
          <p:nvPr/>
        </p:nvSpPr>
        <p:spPr>
          <a:xfrm>
            <a:off x="8167935" y="1986679"/>
            <a:ext cx="1423436" cy="1484688"/>
          </a:xfrm>
          <a:prstGeom prst="rect">
            <a:avLst/>
          </a:prstGeom>
          <a:solidFill>
            <a:schemeClr val="bg1">
              <a:lumMod val="85000"/>
            </a:schemeClr>
          </a:solidFill>
          <a:ln w="19050">
            <a:noFill/>
          </a:ln>
          <a:effectLst/>
        </p:spPr>
        <p:txBody>
          <a:bodyPr wrap="square" lIns="91440" anchor="ctr" anchorCtr="0">
            <a:noAutofit/>
          </a:bodyPr>
          <a:lstStyle/>
          <a:p>
            <a:pPr marL="0" marR="0" lvl="0" indent="0" algn="ctr" defTabSz="914400" rtl="0" eaLnBrk="1" fontAlgn="auto" latinLnBrk="0" hangingPunct="1">
              <a:lnSpc>
                <a:spcPct val="100000"/>
              </a:lnSpc>
              <a:spcBef>
                <a:spcPts val="600"/>
              </a:spcBef>
              <a:spcAft>
                <a:spcPts val="300"/>
              </a:spcAft>
              <a:buClr>
                <a:srgbClr val="4CACA8"/>
              </a:buClr>
              <a:buSzTx/>
              <a:buFontTx/>
              <a:buNone/>
              <a:tabLst/>
              <a:defRPr/>
            </a:pPr>
            <a:r>
              <a:rPr kumimoji="0" lang="en-US" altLang="en-US" sz="1200" b="1" i="0" strike="noStrike" kern="1200" cap="none" spc="0" normalizeH="0" baseline="0" noProof="0">
                <a:ln>
                  <a:noFill/>
                </a:ln>
                <a:effectLst/>
                <a:uLnTx/>
                <a:uFillTx/>
                <a:latin typeface="Trebuchet MS" panose="020B0703020202090204" pitchFamily="34" charset="0"/>
              </a:rPr>
              <a:t>Continue treatment until progression or unacceptable toxicity</a:t>
            </a:r>
            <a:endParaRPr kumimoji="0" lang="en-US" altLang="en-US" sz="1100" b="1" i="0" strike="noStrike" kern="1200" cap="none" spc="0" normalizeH="0" baseline="0" noProof="0">
              <a:ln>
                <a:noFill/>
              </a:ln>
              <a:effectLst/>
              <a:uLnTx/>
              <a:uFillTx/>
              <a:latin typeface="Trebuchet MS" panose="020B0703020202090204" pitchFamily="34" charset="0"/>
            </a:endParaRPr>
          </a:p>
        </p:txBody>
      </p:sp>
      <p:cxnSp>
        <p:nvCxnSpPr>
          <p:cNvPr id="38" name="Straight Connector 37">
            <a:extLst>
              <a:ext uri="{FF2B5EF4-FFF2-40B4-BE49-F238E27FC236}">
                <a16:creationId xmlns:a16="http://schemas.microsoft.com/office/drawing/2014/main" id="{548EE9E4-945C-44B9-9B3E-BC58338F7554}"/>
              </a:ext>
            </a:extLst>
          </p:cNvPr>
          <p:cNvCxnSpPr>
            <a:cxnSpLocks/>
          </p:cNvCxnSpPr>
          <p:nvPr/>
        </p:nvCxnSpPr>
        <p:spPr>
          <a:xfrm>
            <a:off x="7976712" y="2751110"/>
            <a:ext cx="182880" cy="0"/>
          </a:xfrm>
          <a:prstGeom prst="line">
            <a:avLst/>
          </a:prstGeom>
          <a:noFill/>
          <a:ln w="9525" cap="flat" cmpd="sng" algn="ctr">
            <a:solidFill>
              <a:schemeClr val="tx1"/>
            </a:solidFill>
            <a:prstDash val="solid"/>
            <a:headEnd type="none" w="med" len="med"/>
            <a:tailEnd type="triangle" w="med" len="med"/>
          </a:ln>
        </p:spPr>
      </p:cxnSp>
      <p:sp>
        <p:nvSpPr>
          <p:cNvPr id="17" name="Rounded Rectangle 24">
            <a:extLst>
              <a:ext uri="{FF2B5EF4-FFF2-40B4-BE49-F238E27FC236}">
                <a16:creationId xmlns:a16="http://schemas.microsoft.com/office/drawing/2014/main" id="{761430FF-D36B-4902-BEC0-57437EDF8493}"/>
              </a:ext>
            </a:extLst>
          </p:cNvPr>
          <p:cNvSpPr/>
          <p:nvPr/>
        </p:nvSpPr>
        <p:spPr>
          <a:xfrm>
            <a:off x="4707132" y="4178678"/>
            <a:ext cx="1522662" cy="1318211"/>
          </a:xfrm>
          <a:prstGeom prst="rect">
            <a:avLst/>
          </a:prstGeom>
          <a:solidFill>
            <a:schemeClr val="bg1">
              <a:lumMod val="85000"/>
            </a:schemeClr>
          </a:solidFill>
          <a:ln w="19050">
            <a:noFill/>
          </a:ln>
          <a:effectLst/>
        </p:spPr>
        <p:txBody>
          <a:bodyPr wrap="square" lIns="91440" tIns="72000" bIns="36000" anchor="t" anchorCtr="0">
            <a:noAutofit/>
          </a:bodyPr>
          <a:lstStyle/>
          <a:p>
            <a:pPr marL="0" marR="0" lvl="0" indent="0" algn="ctr" defTabSz="914400" rtl="0" eaLnBrk="1" fontAlgn="auto" latinLnBrk="0" hangingPunct="1">
              <a:lnSpc>
                <a:spcPct val="100000"/>
              </a:lnSpc>
              <a:spcBef>
                <a:spcPts val="600"/>
              </a:spcBef>
              <a:spcAft>
                <a:spcPts val="300"/>
              </a:spcAft>
              <a:buClr>
                <a:srgbClr val="4CACA8"/>
              </a:buClr>
              <a:buSzTx/>
              <a:buFontTx/>
              <a:buNone/>
              <a:tabLst/>
              <a:defRPr/>
            </a:pPr>
            <a:r>
              <a:rPr kumimoji="0" lang="en-US" altLang="en-US" sz="1100" b="1" i="0" strike="noStrike" kern="1200" cap="none" spc="0" normalizeH="0" baseline="0" noProof="0" dirty="0">
                <a:ln>
                  <a:noFill/>
                </a:ln>
                <a:effectLst/>
                <a:uLnTx/>
                <a:uFillTx/>
                <a:latin typeface="Trebuchet MS" panose="020B0703020202090204" pitchFamily="34" charset="0"/>
              </a:rPr>
              <a:t>Capecitabine </a:t>
            </a:r>
            <a:r>
              <a:rPr kumimoji="0" lang="en-US" altLang="en-US" sz="1100" i="0" strike="noStrike" kern="1200" cap="none" spc="0" normalizeH="0" baseline="0" noProof="0" dirty="0">
                <a:ln>
                  <a:noFill/>
                </a:ln>
                <a:effectLst/>
                <a:uLnTx/>
                <a:uFillTx/>
                <a:latin typeface="Trebuchet MS" panose="020B0703020202090204" pitchFamily="34" charset="0"/>
              </a:rPr>
              <a:t>(1000-1250 mg/m</a:t>
            </a:r>
            <a:r>
              <a:rPr kumimoji="0" lang="en-US" altLang="en-US" sz="1100" i="0" strike="noStrike" kern="1200" cap="none" spc="0" normalizeH="0" baseline="30000" noProof="0" dirty="0">
                <a:ln>
                  <a:noFill/>
                </a:ln>
                <a:effectLst/>
                <a:uLnTx/>
                <a:uFillTx/>
                <a:latin typeface="Trebuchet MS" panose="020B0703020202090204" pitchFamily="34" charset="0"/>
              </a:rPr>
              <a:t>2 </a:t>
            </a:r>
            <a:r>
              <a:rPr kumimoji="0" lang="en-US" altLang="en-US" sz="1100" i="0" strike="noStrike" kern="1200" cap="none" spc="0" normalizeH="0" baseline="0" noProof="0" dirty="0">
                <a:ln>
                  <a:noFill/>
                </a:ln>
                <a:effectLst/>
                <a:uLnTx/>
                <a:uFillTx/>
                <a:latin typeface="Trebuchet MS" panose="020B0703020202090204" pitchFamily="34" charset="0"/>
              </a:rPr>
              <a:t>orally twice daily on Days 1-14 of a 21-day cycle)</a:t>
            </a:r>
          </a:p>
          <a:p>
            <a:pPr marL="0" marR="0" lvl="0" indent="0" algn="ctr" defTabSz="914400" rtl="0" eaLnBrk="1" fontAlgn="auto" latinLnBrk="0" hangingPunct="1">
              <a:lnSpc>
                <a:spcPct val="100000"/>
              </a:lnSpc>
              <a:spcBef>
                <a:spcPts val="600"/>
              </a:spcBef>
              <a:spcAft>
                <a:spcPts val="300"/>
              </a:spcAft>
              <a:buClr>
                <a:srgbClr val="4CACA8"/>
              </a:buClr>
              <a:buSzTx/>
              <a:buFontTx/>
              <a:buNone/>
              <a:tabLst/>
              <a:defRPr/>
            </a:pPr>
            <a:r>
              <a:rPr lang="en-US" altLang="en-US" sz="1400" dirty="0">
                <a:solidFill>
                  <a:srgbClr val="278985"/>
                </a:solidFill>
                <a:latin typeface="Trebuchet MS" panose="020B0703020202090204" pitchFamily="34" charset="0"/>
              </a:rPr>
              <a:t>n = 33</a:t>
            </a:r>
            <a:endParaRPr kumimoji="0" lang="en-US" altLang="en-US" sz="1400" i="0" strike="noStrike" kern="1200" cap="none" spc="0" normalizeH="0" baseline="0" noProof="0" dirty="0">
              <a:ln>
                <a:noFill/>
              </a:ln>
              <a:solidFill>
                <a:srgbClr val="278985"/>
              </a:solidFill>
              <a:effectLst/>
              <a:uLnTx/>
              <a:uFillTx/>
              <a:latin typeface="Trebuchet MS" panose="020B0703020202090204" pitchFamily="34" charset="0"/>
            </a:endParaRPr>
          </a:p>
        </p:txBody>
      </p:sp>
      <p:sp>
        <p:nvSpPr>
          <p:cNvPr id="18" name="Rounded Rectangle 24">
            <a:extLst>
              <a:ext uri="{FF2B5EF4-FFF2-40B4-BE49-F238E27FC236}">
                <a16:creationId xmlns:a16="http://schemas.microsoft.com/office/drawing/2014/main" id="{7FCC5FBD-4722-4582-9B62-7D8A7C0D3384}"/>
              </a:ext>
            </a:extLst>
          </p:cNvPr>
          <p:cNvSpPr/>
          <p:nvPr/>
        </p:nvSpPr>
        <p:spPr>
          <a:xfrm>
            <a:off x="6311776" y="4178678"/>
            <a:ext cx="1423436" cy="1339079"/>
          </a:xfrm>
          <a:prstGeom prst="rect">
            <a:avLst/>
          </a:prstGeom>
          <a:solidFill>
            <a:schemeClr val="bg1">
              <a:lumMod val="85000"/>
            </a:schemeClr>
          </a:solidFill>
          <a:ln w="19050">
            <a:noFill/>
          </a:ln>
          <a:effectLst/>
        </p:spPr>
        <p:txBody>
          <a:bodyPr wrap="square" lIns="91440" tIns="72000" rIns="91440" bIns="36000" anchor="t" anchorCtr="0">
            <a:noAutofit/>
          </a:bodyPr>
          <a:lstStyle/>
          <a:p>
            <a:pPr marL="0" marR="0" lvl="0" indent="0" algn="ctr" defTabSz="914400" rtl="0" eaLnBrk="1" fontAlgn="auto" latinLnBrk="0" hangingPunct="1">
              <a:lnSpc>
                <a:spcPct val="100000"/>
              </a:lnSpc>
              <a:spcBef>
                <a:spcPts val="200"/>
              </a:spcBef>
              <a:spcAft>
                <a:spcPts val="300"/>
              </a:spcAft>
              <a:buClr>
                <a:srgbClr val="4CACA8"/>
              </a:buClr>
              <a:buSzTx/>
              <a:buFontTx/>
              <a:buNone/>
              <a:tabLst/>
              <a:defRPr/>
            </a:pPr>
            <a:r>
              <a:rPr kumimoji="0" lang="en-US" altLang="en-US" sz="1100" b="1" i="0" strike="noStrike" kern="1200" cap="none" spc="0" normalizeH="0" baseline="0" noProof="0">
                <a:ln>
                  <a:noFill/>
                </a:ln>
                <a:effectLst/>
                <a:uLnTx/>
                <a:uFillTx/>
                <a:latin typeface="Trebuchet MS"/>
              </a:rPr>
              <a:t>Gemcitabine </a:t>
            </a:r>
            <a:br>
              <a:rPr lang="en-US" altLang="en-US" sz="1100" b="1" i="0" strike="noStrike" kern="1200" cap="none" spc="0" normalizeH="0" baseline="0" noProof="0">
                <a:ln>
                  <a:noFill/>
                </a:ln>
                <a:effectLst/>
                <a:uLnTx/>
                <a:uFillTx/>
                <a:latin typeface="Trebuchet MS" panose="020B0703020202090204" pitchFamily="34" charset="0"/>
              </a:rPr>
            </a:br>
            <a:r>
              <a:rPr kumimoji="0" lang="en-US" altLang="en-US" sz="1100" i="0" strike="noStrike" kern="1200" cap="none" spc="0" normalizeH="0" baseline="0" noProof="0">
                <a:ln>
                  <a:noFill/>
                </a:ln>
                <a:effectLst/>
                <a:uLnTx/>
                <a:uFillTx/>
                <a:latin typeface="Trebuchet MS"/>
              </a:rPr>
              <a:t>(800-1200 mg/m</a:t>
            </a:r>
            <a:r>
              <a:rPr kumimoji="0" lang="en-US" altLang="en-US" sz="1100" i="0" strike="noStrike" kern="1200" cap="none" spc="0" normalizeH="0" baseline="30000" noProof="0">
                <a:ln>
                  <a:noFill/>
                </a:ln>
                <a:effectLst/>
                <a:uLnTx/>
                <a:uFillTx/>
                <a:latin typeface="Trebuchet MS"/>
              </a:rPr>
              <a:t>2 </a:t>
            </a:r>
            <a:r>
              <a:rPr kumimoji="0" lang="en-US" altLang="en-US" sz="1100" i="0" strike="noStrike" kern="1200" cap="none" spc="0" normalizeH="0" baseline="0" noProof="0">
                <a:ln>
                  <a:noFill/>
                </a:ln>
                <a:effectLst/>
                <a:uLnTx/>
                <a:uFillTx/>
                <a:latin typeface="Trebuchet MS"/>
              </a:rPr>
              <a:t>IV on Days 1, 8 and 15 of a 28-day cycle)</a:t>
            </a:r>
            <a:endParaRPr lang="en-US">
              <a:cs typeface="Arial" panose="020B0604020202020204"/>
            </a:endParaRPr>
          </a:p>
          <a:p>
            <a:pPr algn="ctr">
              <a:spcBef>
                <a:spcPts val="200"/>
              </a:spcBef>
              <a:spcAft>
                <a:spcPts val="300"/>
              </a:spcAft>
              <a:defRPr/>
            </a:pPr>
            <a:endParaRPr lang="en-US" altLang="en-US" sz="1100">
              <a:solidFill>
                <a:srgbClr val="54565B"/>
              </a:solidFill>
              <a:latin typeface="Trebuchet MS"/>
            </a:endParaRPr>
          </a:p>
          <a:p>
            <a:pPr algn="ctr">
              <a:spcBef>
                <a:spcPts val="200"/>
              </a:spcBef>
              <a:spcAft>
                <a:spcPts val="300"/>
              </a:spcAft>
              <a:buClr>
                <a:srgbClr val="4CACA8"/>
              </a:buClr>
              <a:defRPr/>
            </a:pPr>
            <a:r>
              <a:rPr lang="en-US" altLang="en-US" sz="1400">
                <a:solidFill>
                  <a:srgbClr val="278985"/>
                </a:solidFill>
                <a:latin typeface="Trebuchet MS"/>
              </a:rPr>
              <a:t>n = 38</a:t>
            </a:r>
            <a:endParaRPr lang="en-US" sz="1400">
              <a:latin typeface="Trebuchet MS"/>
            </a:endParaRPr>
          </a:p>
        </p:txBody>
      </p:sp>
      <p:sp>
        <p:nvSpPr>
          <p:cNvPr id="19" name="Rounded Rectangle 24">
            <a:extLst>
              <a:ext uri="{FF2B5EF4-FFF2-40B4-BE49-F238E27FC236}">
                <a16:creationId xmlns:a16="http://schemas.microsoft.com/office/drawing/2014/main" id="{AAA3E08B-1897-4B10-A87D-76D2096A0D26}"/>
              </a:ext>
            </a:extLst>
          </p:cNvPr>
          <p:cNvSpPr/>
          <p:nvPr/>
        </p:nvSpPr>
        <p:spPr>
          <a:xfrm>
            <a:off x="7889246" y="4178678"/>
            <a:ext cx="1423436" cy="1339079"/>
          </a:xfrm>
          <a:prstGeom prst="rect">
            <a:avLst/>
          </a:prstGeom>
          <a:solidFill>
            <a:schemeClr val="bg1">
              <a:lumMod val="85000"/>
            </a:schemeClr>
          </a:solidFill>
          <a:ln w="19050">
            <a:noFill/>
          </a:ln>
          <a:effectLst/>
        </p:spPr>
        <p:txBody>
          <a:bodyPr wrap="square" lIns="91440" tIns="72000" rIns="91440" bIns="36000" anchor="t" anchorCtr="0">
            <a:noAutofit/>
          </a:bodyPr>
          <a:lstStyle/>
          <a:p>
            <a:pPr marL="0" marR="0" lvl="0" indent="0" algn="ctr" defTabSz="914400" rtl="0" eaLnBrk="1" fontAlgn="auto" latinLnBrk="0" hangingPunct="1">
              <a:lnSpc>
                <a:spcPct val="100000"/>
              </a:lnSpc>
              <a:spcBef>
                <a:spcPts val="600"/>
              </a:spcBef>
              <a:spcAft>
                <a:spcPts val="300"/>
              </a:spcAft>
              <a:buClr>
                <a:srgbClr val="4CACA8"/>
              </a:buClr>
              <a:buSzTx/>
              <a:buFontTx/>
              <a:buNone/>
              <a:tabLst/>
              <a:defRPr/>
            </a:pPr>
            <a:r>
              <a:rPr kumimoji="0" lang="en-US" altLang="en-US" sz="1100" b="1" i="0" strike="noStrike" kern="1200" cap="none" spc="0" normalizeH="0" baseline="0" noProof="0" dirty="0">
                <a:ln>
                  <a:noFill/>
                </a:ln>
                <a:effectLst/>
                <a:uLnTx/>
                <a:uFillTx/>
                <a:latin typeface="Trebuchet MS"/>
              </a:rPr>
              <a:t>Vinorelbine </a:t>
            </a:r>
            <a:br>
              <a:rPr kumimoji="0" lang="en-US" altLang="en-US" sz="1100" b="1" i="0" strike="noStrike" kern="1200" cap="none" spc="0" normalizeH="0" baseline="0" noProof="0" dirty="0">
                <a:ln>
                  <a:noFill/>
                </a:ln>
                <a:effectLst/>
                <a:uLnTx/>
                <a:uFillTx/>
                <a:latin typeface="Trebuchet MS"/>
              </a:rPr>
            </a:br>
            <a:r>
              <a:rPr kumimoji="0" lang="en-US" altLang="en-US" sz="1100" i="0" strike="noStrike" kern="1200" cap="none" spc="0" normalizeH="0" baseline="0" noProof="0" dirty="0">
                <a:ln>
                  <a:noFill/>
                </a:ln>
                <a:effectLst/>
                <a:uLnTx/>
                <a:uFillTx/>
                <a:latin typeface="Trebuchet MS"/>
              </a:rPr>
              <a:t>(25 mg/m</a:t>
            </a:r>
            <a:r>
              <a:rPr kumimoji="0" lang="en-US" altLang="en-US" sz="1100" i="0" strike="noStrike" kern="1200" cap="none" spc="0" normalizeH="0" baseline="30000" noProof="0" dirty="0">
                <a:ln>
                  <a:noFill/>
                </a:ln>
                <a:effectLst/>
                <a:uLnTx/>
                <a:uFillTx/>
                <a:latin typeface="Trebuchet MS"/>
              </a:rPr>
              <a:t>2</a:t>
            </a:r>
            <a:r>
              <a:rPr kumimoji="0" lang="en-US" altLang="en-US" sz="1100" i="0" strike="noStrike" kern="1200" cap="none" spc="0" normalizeH="0" baseline="0" noProof="0" dirty="0">
                <a:ln>
                  <a:noFill/>
                </a:ln>
                <a:effectLst/>
                <a:uLnTx/>
                <a:uFillTx/>
                <a:latin typeface="Trebuchet MS"/>
              </a:rPr>
              <a:t> IV on Day 1 weekly</a:t>
            </a:r>
            <a:r>
              <a:rPr lang="en-US" altLang="en-US" sz="1100" dirty="0">
                <a:latin typeface="Trebuchet MS"/>
              </a:rPr>
              <a:t>)</a:t>
            </a:r>
            <a:endParaRPr kumimoji="0" lang="en-US" altLang="en-US" sz="1100" i="0" strike="noStrike" kern="1200" cap="none" spc="0" normalizeH="0" baseline="0" noProof="0" dirty="0">
              <a:ln>
                <a:noFill/>
              </a:ln>
              <a:effectLst/>
              <a:uLnTx/>
              <a:uFillTx/>
              <a:latin typeface="Trebuchet MS"/>
            </a:endParaRPr>
          </a:p>
          <a:p>
            <a:pPr marL="0" marR="0" lvl="0" indent="0" algn="ctr" defTabSz="914400" rtl="0" eaLnBrk="1" fontAlgn="auto" latinLnBrk="0" hangingPunct="1">
              <a:lnSpc>
                <a:spcPct val="100000"/>
              </a:lnSpc>
              <a:spcBef>
                <a:spcPts val="600"/>
              </a:spcBef>
              <a:spcAft>
                <a:spcPts val="300"/>
              </a:spcAft>
              <a:buClr>
                <a:srgbClr val="4CACA8"/>
              </a:buClr>
              <a:buSzTx/>
              <a:buFontTx/>
              <a:buNone/>
              <a:tabLst/>
              <a:defRPr/>
            </a:pPr>
            <a:br>
              <a:rPr lang="en-US" altLang="en-US" sz="1100" dirty="0">
                <a:solidFill>
                  <a:srgbClr val="278985"/>
                </a:solidFill>
                <a:latin typeface="Trebuchet MS"/>
              </a:rPr>
            </a:br>
            <a:br>
              <a:rPr lang="en-US" altLang="en-US" sz="1100" dirty="0">
                <a:solidFill>
                  <a:srgbClr val="278985"/>
                </a:solidFill>
                <a:latin typeface="Trebuchet MS"/>
              </a:rPr>
            </a:br>
            <a:r>
              <a:rPr lang="en-US" altLang="en-US" sz="1400" dirty="0">
                <a:solidFill>
                  <a:srgbClr val="278985"/>
                </a:solidFill>
                <a:latin typeface="Trebuchet MS"/>
              </a:rPr>
              <a:t>n = 52</a:t>
            </a:r>
            <a:endParaRPr kumimoji="0" lang="en-US" altLang="en-US" sz="1400" i="0" strike="noStrike" kern="1200" cap="none" spc="0" normalizeH="0" baseline="0" noProof="0" dirty="0">
              <a:ln>
                <a:noFill/>
              </a:ln>
              <a:solidFill>
                <a:srgbClr val="278985"/>
              </a:solidFill>
              <a:effectLst/>
              <a:uLnTx/>
              <a:uFillTx/>
              <a:latin typeface="Trebuchet MS" panose="020B0703020202090204" pitchFamily="34" charset="0"/>
            </a:endParaRPr>
          </a:p>
        </p:txBody>
      </p:sp>
      <p:sp>
        <p:nvSpPr>
          <p:cNvPr id="20" name="Rounded Rectangle 24">
            <a:extLst>
              <a:ext uri="{FF2B5EF4-FFF2-40B4-BE49-F238E27FC236}">
                <a16:creationId xmlns:a16="http://schemas.microsoft.com/office/drawing/2014/main" id="{B7AD32E3-41A4-4C50-B1ED-6FEC2C550340}"/>
              </a:ext>
            </a:extLst>
          </p:cNvPr>
          <p:cNvSpPr/>
          <p:nvPr/>
        </p:nvSpPr>
        <p:spPr>
          <a:xfrm>
            <a:off x="3166353" y="4178679"/>
            <a:ext cx="1423436" cy="1318210"/>
          </a:xfrm>
          <a:prstGeom prst="rect">
            <a:avLst/>
          </a:prstGeom>
          <a:solidFill>
            <a:schemeClr val="bg1">
              <a:lumMod val="85000"/>
            </a:schemeClr>
          </a:solidFill>
          <a:ln w="19050">
            <a:noFill/>
          </a:ln>
          <a:effectLst/>
        </p:spPr>
        <p:txBody>
          <a:bodyPr wrap="square" lIns="91440" tIns="72000" bIns="36000" anchor="t" anchorCtr="0">
            <a:noAutofit/>
          </a:bodyPr>
          <a:lstStyle/>
          <a:p>
            <a:pPr marL="0" marR="0" lvl="0" indent="0" algn="ctr" defTabSz="914400" rtl="0" eaLnBrk="1" fontAlgn="auto" latinLnBrk="0" hangingPunct="1">
              <a:lnSpc>
                <a:spcPct val="100000"/>
              </a:lnSpc>
              <a:spcBef>
                <a:spcPts val="600"/>
              </a:spcBef>
              <a:spcAft>
                <a:spcPts val="300"/>
              </a:spcAft>
              <a:buClr>
                <a:srgbClr val="4CACA8"/>
              </a:buClr>
              <a:buSzTx/>
              <a:buFontTx/>
              <a:buNone/>
              <a:tabLst/>
              <a:defRPr/>
            </a:pPr>
            <a:r>
              <a:rPr kumimoji="0" lang="en-US" altLang="en-US" sz="1100" b="1" i="0" strike="noStrike" kern="1200" cap="none" spc="0" normalizeH="0" baseline="0" noProof="0">
                <a:ln>
                  <a:noFill/>
                </a:ln>
                <a:effectLst/>
                <a:uLnTx/>
                <a:uFillTx/>
                <a:latin typeface="Trebuchet MS" panose="020B0703020202090204" pitchFamily="34" charset="0"/>
              </a:rPr>
              <a:t>Eribulin </a:t>
            </a:r>
            <a:br>
              <a:rPr kumimoji="0" lang="en-US" altLang="en-US" sz="1100" b="1" i="0" strike="noStrike" kern="1200" cap="none" spc="0" normalizeH="0" baseline="0" noProof="0">
                <a:ln>
                  <a:noFill/>
                </a:ln>
                <a:effectLst/>
                <a:uLnTx/>
                <a:uFillTx/>
                <a:latin typeface="Trebuchet MS" panose="020B0703020202090204" pitchFamily="34" charset="0"/>
              </a:rPr>
            </a:br>
            <a:r>
              <a:rPr kumimoji="0" lang="en-US" altLang="en-US" sz="1100" i="0" strike="noStrike" kern="1200" cap="none" spc="0" normalizeH="0" baseline="0" noProof="0">
                <a:ln>
                  <a:noFill/>
                </a:ln>
                <a:effectLst/>
                <a:uLnTx/>
                <a:uFillTx/>
                <a:latin typeface="Trebuchet MS" panose="020B0703020202090204" pitchFamily="34" charset="0"/>
              </a:rPr>
              <a:t>(1.4 mg/m</a:t>
            </a:r>
            <a:r>
              <a:rPr kumimoji="0" lang="en-US" altLang="en-US" sz="1100" i="0" strike="noStrike" kern="1200" cap="none" spc="0" normalizeH="0" baseline="30000" noProof="0">
                <a:ln>
                  <a:noFill/>
                </a:ln>
                <a:effectLst/>
                <a:uLnTx/>
                <a:uFillTx/>
                <a:latin typeface="Trebuchet MS" panose="020B0703020202090204" pitchFamily="34" charset="0"/>
              </a:rPr>
              <a:t>2</a:t>
            </a:r>
            <a:r>
              <a:rPr kumimoji="0" lang="en-US" altLang="en-US" sz="1100" i="0" strike="noStrike" kern="1200" cap="none" spc="0" normalizeH="0" baseline="0" noProof="0">
                <a:ln>
                  <a:noFill/>
                </a:ln>
                <a:effectLst/>
                <a:uLnTx/>
                <a:uFillTx/>
                <a:latin typeface="Trebuchet MS" panose="020B0703020202090204" pitchFamily="34" charset="0"/>
              </a:rPr>
              <a:t> IV on Days 1 and 8 of a 21-day cycle) </a:t>
            </a:r>
          </a:p>
          <a:p>
            <a:pPr marL="0" marR="0" lvl="0" indent="0" algn="ctr" defTabSz="914400" rtl="0" eaLnBrk="1" fontAlgn="auto" latinLnBrk="0" hangingPunct="1">
              <a:lnSpc>
                <a:spcPct val="100000"/>
              </a:lnSpc>
              <a:spcBef>
                <a:spcPts val="600"/>
              </a:spcBef>
              <a:spcAft>
                <a:spcPts val="300"/>
              </a:spcAft>
              <a:buClr>
                <a:srgbClr val="4CACA8"/>
              </a:buClr>
              <a:buSzTx/>
              <a:buFontTx/>
              <a:buNone/>
              <a:tabLst/>
              <a:defRPr/>
            </a:pPr>
            <a:br>
              <a:rPr lang="en-US" altLang="en-US" sz="1100">
                <a:latin typeface="Trebuchet MS" panose="020B0703020202090204" pitchFamily="34" charset="0"/>
              </a:rPr>
            </a:br>
            <a:r>
              <a:rPr lang="en-US" altLang="en-US" sz="1400">
                <a:solidFill>
                  <a:srgbClr val="278985"/>
                </a:solidFill>
                <a:latin typeface="Trebuchet MS" panose="020B0703020202090204" pitchFamily="34" charset="0"/>
              </a:rPr>
              <a:t>n = 139</a:t>
            </a:r>
            <a:endParaRPr kumimoji="0" lang="en-US" altLang="en-US" sz="1400" i="0" strike="noStrike" kern="1200" cap="none" spc="0" normalizeH="0" baseline="0" noProof="0">
              <a:ln>
                <a:noFill/>
              </a:ln>
              <a:solidFill>
                <a:srgbClr val="278985"/>
              </a:solidFill>
              <a:effectLst/>
              <a:uLnTx/>
              <a:uFillTx/>
              <a:latin typeface="Trebuchet MS" panose="020B0703020202090204" pitchFamily="34" charset="0"/>
            </a:endParaRPr>
          </a:p>
        </p:txBody>
      </p:sp>
      <p:cxnSp>
        <p:nvCxnSpPr>
          <p:cNvPr id="21" name="Straight Connector 20">
            <a:extLst>
              <a:ext uri="{FF2B5EF4-FFF2-40B4-BE49-F238E27FC236}">
                <a16:creationId xmlns:a16="http://schemas.microsoft.com/office/drawing/2014/main" id="{5EDD9D0D-4F24-4310-B04A-5A4413FFD531}"/>
              </a:ext>
            </a:extLst>
          </p:cNvPr>
          <p:cNvCxnSpPr>
            <a:cxnSpLocks/>
          </p:cNvCxnSpPr>
          <p:nvPr/>
        </p:nvCxnSpPr>
        <p:spPr>
          <a:xfrm>
            <a:off x="6130568" y="3793534"/>
            <a:ext cx="0" cy="167978"/>
          </a:xfrm>
          <a:prstGeom prst="line">
            <a:avLst/>
          </a:prstGeom>
          <a:noFill/>
          <a:ln w="9525" cap="flat" cmpd="sng" algn="ctr">
            <a:solidFill>
              <a:schemeClr val="tx1"/>
            </a:solidFill>
            <a:prstDash val="solid"/>
          </a:ln>
        </p:spPr>
      </p:cxnSp>
      <p:sp>
        <p:nvSpPr>
          <p:cNvPr id="24" name="Rounded Rectangle 12">
            <a:extLst>
              <a:ext uri="{FF2B5EF4-FFF2-40B4-BE49-F238E27FC236}">
                <a16:creationId xmlns:a16="http://schemas.microsoft.com/office/drawing/2014/main" id="{572C4E6E-EA2A-4AD0-9780-BA6A600CEE0C}"/>
              </a:ext>
            </a:extLst>
          </p:cNvPr>
          <p:cNvSpPr/>
          <p:nvPr/>
        </p:nvSpPr>
        <p:spPr>
          <a:xfrm rot="5400000">
            <a:off x="6179161" y="1667150"/>
            <a:ext cx="191246" cy="4793430"/>
          </a:xfrm>
          <a:custGeom>
            <a:avLst/>
            <a:gdLst>
              <a:gd name="connsiteX0" fmla="*/ 0 w 1000125"/>
              <a:gd name="connsiteY0" fmla="*/ 0 h 1000125"/>
              <a:gd name="connsiteX1" fmla="*/ 0 w 1000125"/>
              <a:gd name="connsiteY1" fmla="*/ 0 h 1000125"/>
              <a:gd name="connsiteX2" fmla="*/ 1000125 w 1000125"/>
              <a:gd name="connsiteY2" fmla="*/ 0 h 1000125"/>
              <a:gd name="connsiteX3" fmla="*/ 1000125 w 1000125"/>
              <a:gd name="connsiteY3" fmla="*/ 0 h 1000125"/>
              <a:gd name="connsiteX4" fmla="*/ 1000125 w 1000125"/>
              <a:gd name="connsiteY4" fmla="*/ 1000125 h 1000125"/>
              <a:gd name="connsiteX5" fmla="*/ 1000125 w 1000125"/>
              <a:gd name="connsiteY5" fmla="*/ 1000125 h 1000125"/>
              <a:gd name="connsiteX6" fmla="*/ 0 w 1000125"/>
              <a:gd name="connsiteY6" fmla="*/ 1000125 h 1000125"/>
              <a:gd name="connsiteX7" fmla="*/ 0 w 1000125"/>
              <a:gd name="connsiteY7" fmla="*/ 1000125 h 1000125"/>
              <a:gd name="connsiteX8" fmla="*/ 0 w 1000125"/>
              <a:gd name="connsiteY8" fmla="*/ 0 h 1000125"/>
              <a:gd name="connsiteX0dup0" fmla="*/ 1000125 w 1091565"/>
              <a:gd name="connsiteY0dup0" fmla="*/ 1000125 h 1000125"/>
              <a:gd name="connsiteX1dup0" fmla="*/ 1000125 w 1091565"/>
              <a:gd name="connsiteY1dup0" fmla="*/ 1000125 h 1000125"/>
              <a:gd name="connsiteX2dup0" fmla="*/ 0 w 1091565"/>
              <a:gd name="connsiteY2dup0" fmla="*/ 1000125 h 1000125"/>
              <a:gd name="connsiteX3dup0" fmla="*/ 0 w 1091565"/>
              <a:gd name="connsiteY3dup0" fmla="*/ 1000125 h 1000125"/>
              <a:gd name="connsiteX4dup0" fmla="*/ 0 w 1091565"/>
              <a:gd name="connsiteY4dup0" fmla="*/ 0 h 1000125"/>
              <a:gd name="connsiteX5dup0" fmla="*/ 0 w 1091565"/>
              <a:gd name="connsiteY5dup0" fmla="*/ 0 h 1000125"/>
              <a:gd name="connsiteX6dup0" fmla="*/ 1000125 w 1091565"/>
              <a:gd name="connsiteY6dup0" fmla="*/ 0 h 1000125"/>
              <a:gd name="connsiteX7dup0" fmla="*/ 1091565 w 1091565"/>
              <a:gd name="connsiteY7dup0" fmla="*/ 91440 h 1000125"/>
              <a:gd name="connsiteX0dup0dup1" fmla="*/ 1000125 w 1000125"/>
              <a:gd name="connsiteY0dup0dup1" fmla="*/ 1000125 h 1000125"/>
              <a:gd name="connsiteX1dup0dup1" fmla="*/ 1000125 w 1000125"/>
              <a:gd name="connsiteY1dup0dup1" fmla="*/ 1000125 h 1000125"/>
              <a:gd name="connsiteX2dup0dup1" fmla="*/ 0 w 1000125"/>
              <a:gd name="connsiteY2dup0dup1" fmla="*/ 1000125 h 1000125"/>
              <a:gd name="connsiteX3dup0dup1" fmla="*/ 0 w 1000125"/>
              <a:gd name="connsiteY3dup0dup1" fmla="*/ 1000125 h 1000125"/>
              <a:gd name="connsiteX4dup0dup1" fmla="*/ 0 w 1000125"/>
              <a:gd name="connsiteY4dup0dup1" fmla="*/ 0 h 1000125"/>
              <a:gd name="connsiteX5dup0dup1" fmla="*/ 0 w 1000125"/>
              <a:gd name="connsiteY5dup0dup1" fmla="*/ 0 h 1000125"/>
              <a:gd name="connsiteX6dup0dup1" fmla="*/ 1000125 w 1000125"/>
              <a:gd name="connsiteY6dup0dup1" fmla="*/ 0 h 1000125"/>
            </a:gdLst>
            <a:ahLst/>
            <a:cxnLst>
              <a:cxn ang="0">
                <a:pos x="connsiteX0dup0dup1" y="connsiteY0dup0dup1"/>
              </a:cxn>
              <a:cxn ang="0">
                <a:pos x="connsiteX1dup0dup1" y="connsiteY1dup0dup1"/>
              </a:cxn>
              <a:cxn ang="0">
                <a:pos x="connsiteX2dup0dup1" y="connsiteY2dup0dup1"/>
              </a:cxn>
              <a:cxn ang="0">
                <a:pos x="connsiteX3dup0dup1" y="connsiteY3dup0dup1"/>
              </a:cxn>
              <a:cxn ang="0">
                <a:pos x="connsiteX4dup0dup1" y="connsiteY4dup0dup1"/>
              </a:cxn>
              <a:cxn ang="0">
                <a:pos x="connsiteX5dup0dup1" y="connsiteY5dup0dup1"/>
              </a:cxn>
              <a:cxn ang="0">
                <a:pos x="connsiteX6dup0dup1" y="connsiteY6dup0dup1"/>
              </a:cxn>
            </a:cxnLst>
            <a:rect l="l" t="t" r="r" b="b"/>
            <a:pathLst>
              <a:path w="1000125" h="1000125">
                <a:moveTo>
                  <a:pt x="1000125" y="1000125"/>
                </a:moveTo>
                <a:lnTo>
                  <a:pt x="1000125" y="1000125"/>
                </a:lnTo>
                <a:lnTo>
                  <a:pt x="0" y="1000125"/>
                </a:lnTo>
                <a:lnTo>
                  <a:pt x="0" y="1000125"/>
                </a:lnTo>
                <a:lnTo>
                  <a:pt x="0" y="0"/>
                </a:lnTo>
                <a:lnTo>
                  <a:pt x="0" y="0"/>
                </a:lnTo>
                <a:lnTo>
                  <a:pt x="1000125" y="0"/>
                </a:lnTo>
              </a:path>
            </a:pathLst>
          </a:custGeom>
          <a:noFill/>
          <a:ln w="9525" cap="flat" cmpd="sng" algn="ctr">
            <a:solidFill>
              <a:schemeClr val="tx1"/>
            </a:solidFill>
            <a:prstDash val="solid"/>
            <a:headEnd type="none" w="med" len="med"/>
            <a:tailEnd type="none" w="med" len="med"/>
          </a:ln>
        </p:spPr>
        <p:txBody>
          <a:bodyPr rtlCol="0" anchor="ctr" anchorCtr="0"/>
          <a:lstStyle/>
          <a:p>
            <a:pPr algn="ctr" defTabSz="1219170">
              <a:defRPr/>
            </a:pPr>
            <a:endParaRPr lang="en-US" sz="2400" kern="0">
              <a:solidFill>
                <a:prstClr val="black"/>
              </a:solidFill>
              <a:latin typeface="Arial" panose="020B0604020202020204" pitchFamily="34" charset="0"/>
              <a:cs typeface="Arial" panose="020B0604020202020204" pitchFamily="34" charset="0"/>
            </a:endParaRPr>
          </a:p>
        </p:txBody>
      </p:sp>
      <p:cxnSp>
        <p:nvCxnSpPr>
          <p:cNvPr id="40" name="Straight Connector 39">
            <a:extLst>
              <a:ext uri="{FF2B5EF4-FFF2-40B4-BE49-F238E27FC236}">
                <a16:creationId xmlns:a16="http://schemas.microsoft.com/office/drawing/2014/main" id="{14693E77-346B-4516-AF3E-96EEE8755C0D}"/>
              </a:ext>
            </a:extLst>
          </p:cNvPr>
          <p:cNvCxnSpPr>
            <a:cxnSpLocks/>
          </p:cNvCxnSpPr>
          <p:nvPr/>
        </p:nvCxnSpPr>
        <p:spPr>
          <a:xfrm>
            <a:off x="5471996" y="3961512"/>
            <a:ext cx="0" cy="217167"/>
          </a:xfrm>
          <a:prstGeom prst="line">
            <a:avLst/>
          </a:prstGeom>
          <a:noFill/>
          <a:ln w="9525" cap="flat" cmpd="sng" algn="ctr">
            <a:solidFill>
              <a:schemeClr val="tx1"/>
            </a:solidFill>
            <a:prstDash val="solid"/>
          </a:ln>
        </p:spPr>
      </p:cxnSp>
      <p:cxnSp>
        <p:nvCxnSpPr>
          <p:cNvPr id="41" name="Straight Connector 40">
            <a:extLst>
              <a:ext uri="{FF2B5EF4-FFF2-40B4-BE49-F238E27FC236}">
                <a16:creationId xmlns:a16="http://schemas.microsoft.com/office/drawing/2014/main" id="{11C9C463-8181-4629-A5F6-40337755A571}"/>
              </a:ext>
            </a:extLst>
          </p:cNvPr>
          <p:cNvCxnSpPr>
            <a:cxnSpLocks/>
          </p:cNvCxnSpPr>
          <p:nvPr/>
        </p:nvCxnSpPr>
        <p:spPr>
          <a:xfrm>
            <a:off x="7112002" y="3961512"/>
            <a:ext cx="0" cy="217167"/>
          </a:xfrm>
          <a:prstGeom prst="line">
            <a:avLst/>
          </a:prstGeom>
          <a:noFill/>
          <a:ln w="9525" cap="flat" cmpd="sng" algn="ctr">
            <a:solidFill>
              <a:schemeClr val="tx1"/>
            </a:solidFill>
            <a:prstDash val="solid"/>
          </a:ln>
        </p:spPr>
      </p:cxnSp>
      <p:sp>
        <p:nvSpPr>
          <p:cNvPr id="35" name="Text Placeholder 5">
            <a:extLst>
              <a:ext uri="{FF2B5EF4-FFF2-40B4-BE49-F238E27FC236}">
                <a16:creationId xmlns:a16="http://schemas.microsoft.com/office/drawing/2014/main" id="{B888B281-5EAA-426D-90F7-7A17DE9F02E8}"/>
              </a:ext>
            </a:extLst>
          </p:cNvPr>
          <p:cNvSpPr>
            <a:spLocks noGrp="1"/>
          </p:cNvSpPr>
          <p:nvPr>
            <p:ph type="body" sz="quarter" idx="13"/>
          </p:nvPr>
        </p:nvSpPr>
        <p:spPr>
          <a:xfrm>
            <a:off x="568793" y="5764173"/>
            <a:ext cx="10789164" cy="704449"/>
          </a:xfrm>
        </p:spPr>
        <p:txBody>
          <a:bodyPr/>
          <a:lstStyle/>
          <a:p>
            <a:pPr>
              <a:spcAft>
                <a:spcPts val="0"/>
              </a:spcAft>
            </a:pPr>
            <a:r>
              <a:rPr lang="en-US" sz="700" baseline="30000" dirty="0">
                <a:latin typeface="Trebuchet MS"/>
              </a:rPr>
              <a:t>*these patients were limited to 15% of the total study population</a:t>
            </a:r>
            <a:br>
              <a:rPr lang="en-US" sz="700" baseline="30000" dirty="0">
                <a:latin typeface="Trebuchet MS"/>
              </a:rPr>
            </a:br>
            <a:r>
              <a:rPr lang="en-US" sz="700" baseline="30000" dirty="0" err="1">
                <a:latin typeface="Trebuchet MS"/>
              </a:rPr>
              <a:t>a</a:t>
            </a:r>
            <a:r>
              <a:rPr lang="en-US" sz="700" dirty="0" err="1">
                <a:latin typeface="Trebuchet MS"/>
              </a:rPr>
              <a:t>PFS</a:t>
            </a:r>
            <a:r>
              <a:rPr lang="en-US" sz="700" dirty="0">
                <a:latin typeface="Trebuchet MS"/>
              </a:rPr>
              <a:t> measured by an independent centralized and blinded group of radiology experts who assessed tumor response using RECIST 1.1 criteria in patients without brain metastases; </a:t>
            </a:r>
            <a:r>
              <a:rPr lang="en-US" sz="700" baseline="30000" dirty="0" err="1">
                <a:latin typeface="Trebuchet MS"/>
                <a:ea typeface="MS Mincho"/>
              </a:rPr>
              <a:t>b</a:t>
            </a:r>
            <a:r>
              <a:rPr lang="en-US" sz="700" dirty="0" err="1">
                <a:latin typeface="Trebuchet MS"/>
              </a:rPr>
              <a:t>The</a:t>
            </a:r>
            <a:r>
              <a:rPr lang="en-US" sz="700" dirty="0">
                <a:latin typeface="Trebuchet MS"/>
              </a:rPr>
              <a:t> full population includes all randomized patients (with and without brain metastases).</a:t>
            </a:r>
          </a:p>
          <a:p>
            <a:pPr>
              <a:spcAft>
                <a:spcPts val="0"/>
              </a:spcAft>
            </a:pPr>
            <a:r>
              <a:rPr lang="en-US" sz="700" kern="1200" dirty="0" err="1">
                <a:latin typeface="Trebuchet MS"/>
                <a:ea typeface="Helvetica" charset="0"/>
                <a:cs typeface="Helvetica"/>
              </a:rPr>
              <a:t>BMNeg</a:t>
            </a:r>
            <a:r>
              <a:rPr lang="en-US" sz="700" kern="1200" dirty="0">
                <a:latin typeface="Trebuchet MS"/>
                <a:ea typeface="Helvetica" charset="0"/>
                <a:cs typeface="Helvetica"/>
              </a:rPr>
              <a:t>, brain metastases-negative; BICR, blind independent central review; </a:t>
            </a:r>
            <a:r>
              <a:rPr lang="en-US" sz="700" dirty="0">
                <a:latin typeface="Trebuchet MS"/>
              </a:rPr>
              <a:t>DOR, duration of response; IV, intravenous; </a:t>
            </a:r>
            <a:r>
              <a:rPr lang="en-US" sz="700" dirty="0" err="1">
                <a:latin typeface="Trebuchet MS"/>
              </a:rPr>
              <a:t>mTNBC</a:t>
            </a:r>
            <a:r>
              <a:rPr lang="en-US" sz="700" dirty="0">
                <a:latin typeface="Trebuchet MS"/>
              </a:rPr>
              <a:t>, metastatic triple negative breast cancer; ORR, objective response rate; OS, overall survival; PFS, progression-free survival; R, randomization; RECIST, Response Evaluation Criteria In Solid Tumors; SG, </a:t>
            </a:r>
            <a:r>
              <a:rPr lang="en-US" sz="700" dirty="0" err="1">
                <a:latin typeface="Trebuchet MS"/>
              </a:rPr>
              <a:t>sacituzumab</a:t>
            </a:r>
            <a:r>
              <a:rPr lang="en-US" sz="700" dirty="0">
                <a:latin typeface="Trebuchet MS"/>
              </a:rPr>
              <a:t> </a:t>
            </a:r>
            <a:r>
              <a:rPr lang="en-US" sz="700" dirty="0" err="1">
                <a:latin typeface="Trebuchet MS"/>
              </a:rPr>
              <a:t>govitecan</a:t>
            </a:r>
            <a:r>
              <a:rPr lang="en-US" sz="700" dirty="0">
                <a:latin typeface="Trebuchet MS"/>
              </a:rPr>
              <a:t>; TPC, treatment of physician's choice; TTR, time to response; QoL; quality of life. </a:t>
            </a:r>
            <a:br>
              <a:rPr lang="en-US" sz="700" dirty="0"/>
            </a:br>
            <a:r>
              <a:rPr lang="en-US" sz="700" dirty="0">
                <a:latin typeface="Trebuchet MS"/>
              </a:rPr>
              <a:t>1</a:t>
            </a:r>
            <a:r>
              <a:rPr lang="it-IT" altLang="en-US" sz="700" dirty="0">
                <a:latin typeface="Trebuchet MS"/>
              </a:rPr>
              <a:t>. Bardia A, et al. </a:t>
            </a:r>
            <a:r>
              <a:rPr lang="it-IT" altLang="en-US" sz="700" i="1" dirty="0">
                <a:latin typeface="Trebuchet MS"/>
              </a:rPr>
              <a:t>N Engl J Med</a:t>
            </a:r>
            <a:r>
              <a:rPr lang="it-IT" altLang="en-US" sz="700" dirty="0">
                <a:latin typeface="Trebuchet MS"/>
              </a:rPr>
              <a:t>. 2021;384(16):1529-1541.</a:t>
            </a:r>
            <a:endParaRPr lang="en-US" sz="700" dirty="0">
              <a:latin typeface="Trebuchet MS"/>
            </a:endParaRPr>
          </a:p>
        </p:txBody>
      </p:sp>
    </p:spTree>
    <p:extLst>
      <p:ext uri="{BB962C8B-B14F-4D97-AF65-F5344CB8AC3E}">
        <p14:creationId xmlns:p14="http://schemas.microsoft.com/office/powerpoint/2010/main" val="3052069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607B71C-6F14-6148-8EE6-FC0AD20E5466}"/>
              </a:ext>
            </a:extLst>
          </p:cNvPr>
          <p:cNvSpPr/>
          <p:nvPr/>
        </p:nvSpPr>
        <p:spPr>
          <a:xfrm>
            <a:off x="342830" y="1467447"/>
            <a:ext cx="5384800" cy="152349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4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ASCENT subgroup analysis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Efficacy and safety of SG evaluated in patients </a:t>
            </a:r>
            <a:br>
              <a:rPr kumimoji="0" lang="en-US" sz="16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br>
            <a:r>
              <a:rPr kumimoji="0" lang="en-US" sz="16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with stable brain metastases</a:t>
            </a:r>
            <a:r>
              <a:rPr kumimoji="0" lang="en-US" sz="1600" b="0" i="0" u="none" strike="noStrike" kern="1200" cap="none" spc="0" normalizeH="0" baseline="30000" noProof="0" dirty="0">
                <a:ln>
                  <a:noFill/>
                </a:ln>
                <a:solidFill>
                  <a:srgbClr val="54565B"/>
                </a:solidFill>
                <a:effectLst/>
                <a:uLnTx/>
                <a:uFillTx/>
                <a:latin typeface="Trebuchet MS" panose="020B0603020202020204" pitchFamily="34" charset="0"/>
                <a:ea typeface="+mn-ea"/>
                <a:cs typeface="+mn-cs"/>
              </a:rPr>
              <a:t>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The population of patients with brain metastases was capped at 15 % (N=74) of the overall trial population</a:t>
            </a:r>
            <a:r>
              <a:rPr kumimoji="0" lang="en-US" sz="1600" b="0" i="0" u="none" strike="noStrike" kern="1200" cap="none" spc="0" normalizeH="0" baseline="30000" noProof="0" dirty="0">
                <a:ln>
                  <a:noFill/>
                </a:ln>
                <a:solidFill>
                  <a:srgbClr val="54565B"/>
                </a:solidFill>
                <a:effectLst/>
                <a:uLnTx/>
                <a:uFillTx/>
                <a:latin typeface="Trebuchet MS" panose="020B0603020202020204" pitchFamily="34" charset="0"/>
                <a:ea typeface="+mn-ea"/>
                <a:cs typeface="+mn-cs"/>
              </a:rPr>
              <a:t>2</a:t>
            </a:r>
          </a:p>
        </p:txBody>
      </p:sp>
      <p:sp>
        <p:nvSpPr>
          <p:cNvPr id="7" name="Rectangle 6">
            <a:extLst>
              <a:ext uri="{FF2B5EF4-FFF2-40B4-BE49-F238E27FC236}">
                <a16:creationId xmlns:a16="http://schemas.microsoft.com/office/drawing/2014/main" id="{47614245-3E3A-7A40-9EC9-CAF9170EBB69}"/>
              </a:ext>
            </a:extLst>
          </p:cNvPr>
          <p:cNvSpPr/>
          <p:nvPr/>
        </p:nvSpPr>
        <p:spPr>
          <a:xfrm>
            <a:off x="342830" y="3055330"/>
            <a:ext cx="5384800" cy="103105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400" b="1"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Eligibility</a:t>
            </a:r>
            <a:r>
              <a:rPr kumimoji="0" lang="en-US" sz="2400" b="1" i="0" u="none" strike="noStrike" kern="1200" cap="none" spc="0" normalizeH="0" baseline="30000" noProof="0" dirty="0">
                <a:ln>
                  <a:noFill/>
                </a:ln>
                <a:solidFill>
                  <a:srgbClr val="54565B"/>
                </a:solidFill>
                <a:effectLst/>
                <a:uLnTx/>
                <a:uFillTx/>
                <a:latin typeface="Trebuchet MS" panose="020B0603020202020204" pitchFamily="34" charset="0"/>
                <a:ea typeface="+mn-ea"/>
                <a:cs typeface="+mn-cs"/>
              </a:rPr>
              <a:t>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Stable CNS disease</a:t>
            </a:r>
            <a:r>
              <a:rPr kumimoji="0" lang="en-US" sz="1600" b="0" i="0" u="none" strike="noStrike" kern="1200" cap="none" spc="0" normalizeH="0" baseline="30000" noProof="0" dirty="0">
                <a:ln>
                  <a:noFill/>
                </a:ln>
                <a:solidFill>
                  <a:srgbClr val="54565B"/>
                </a:solidFill>
                <a:effectLst/>
                <a:uLnTx/>
                <a:uFillTx/>
                <a:latin typeface="Trebuchet MS" panose="020B0603020202020204" pitchFamily="34" charset="0"/>
                <a:ea typeface="+mn-ea"/>
                <a:cs typeface="+mn-cs"/>
              </a:rPr>
              <a:t> </a:t>
            </a:r>
            <a:r>
              <a:rPr kumimoji="0" lang="en-US" sz="16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for ≥4 weeks, as detected by MRI; MRIs were required throughout the </a:t>
            </a:r>
            <a:r>
              <a:rPr kumimoji="0" lang="en-US" sz="1600" b="0" i="0" u="none" strike="noStrike" kern="1200" cap="none" spc="0" normalizeH="0" baseline="0" noProof="0" dirty="0" err="1">
                <a:ln>
                  <a:noFill/>
                </a:ln>
                <a:solidFill>
                  <a:srgbClr val="54565B"/>
                </a:solidFill>
                <a:effectLst/>
                <a:uLnTx/>
                <a:uFillTx/>
                <a:latin typeface="Trebuchet MS" panose="020B0603020202020204" pitchFamily="34" charset="0"/>
                <a:ea typeface="+mn-ea"/>
                <a:cs typeface="+mn-cs"/>
              </a:rPr>
              <a:t>study</a:t>
            </a:r>
            <a:r>
              <a:rPr kumimoji="0" lang="en-US" sz="1600" b="0" i="0" u="none" strike="noStrike" kern="1200" cap="none" spc="0" normalizeH="0" baseline="30000" noProof="0" dirty="0" err="1">
                <a:ln>
                  <a:noFill/>
                </a:ln>
                <a:solidFill>
                  <a:srgbClr val="54565B"/>
                </a:solidFill>
                <a:effectLst/>
                <a:uLnTx/>
                <a:uFillTx/>
                <a:latin typeface="Trebuchet MS" panose="020B0603020202020204" pitchFamily="34" charset="0"/>
                <a:ea typeface="+mn-ea"/>
                <a:cs typeface="+mn-cs"/>
              </a:rPr>
              <a:t>a</a:t>
            </a:r>
            <a:endParaRPr kumimoji="0" lang="en-US" sz="1600" b="0" i="0" u="none" strike="noStrike" kern="1200" cap="none" spc="0" normalizeH="0" baseline="30000" noProof="0" dirty="0">
              <a:ln>
                <a:noFill/>
              </a:ln>
              <a:solidFill>
                <a:srgbClr val="54565B"/>
              </a:solidFill>
              <a:effectLst/>
              <a:uLnTx/>
              <a:uFillTx/>
              <a:latin typeface="Trebuchet MS" panose="020B0603020202020204" pitchFamily="34" charset="0"/>
              <a:ea typeface="+mn-ea"/>
              <a:cs typeface="+mn-cs"/>
            </a:endParaRPr>
          </a:p>
        </p:txBody>
      </p:sp>
      <p:sp>
        <p:nvSpPr>
          <p:cNvPr id="8" name="Rectangle 7">
            <a:extLst>
              <a:ext uri="{FF2B5EF4-FFF2-40B4-BE49-F238E27FC236}">
                <a16:creationId xmlns:a16="http://schemas.microsoft.com/office/drawing/2014/main" id="{927BB2B1-692F-1748-8259-0F28EFAFDA52}"/>
              </a:ext>
            </a:extLst>
          </p:cNvPr>
          <p:cNvSpPr/>
          <p:nvPr/>
        </p:nvSpPr>
        <p:spPr>
          <a:xfrm>
            <a:off x="6464372" y="1467446"/>
            <a:ext cx="5384800" cy="103105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400" b="1" i="0" u="none" strike="noStrike" kern="1200" cap="none" spc="0" normalizeH="0" baseline="0" noProof="0">
                <a:ln>
                  <a:noFill/>
                </a:ln>
                <a:solidFill>
                  <a:srgbClr val="8DC1C5">
                    <a:lumMod val="50000"/>
                  </a:srgbClr>
                </a:solidFill>
                <a:effectLst/>
                <a:uLnTx/>
                <a:uFillTx/>
                <a:latin typeface="Trebuchet MS" panose="020B0603020202020204" pitchFamily="34" charset="0"/>
                <a:ea typeface="+mn-ea"/>
                <a:cs typeface="+mn-cs"/>
              </a:rPr>
              <a:t>Primary endpoint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54565B"/>
                </a:solidFill>
                <a:effectLst/>
                <a:uLnTx/>
                <a:uFillTx/>
                <a:latin typeface="Trebuchet MS" panose="020B0603020202020204" pitchFamily="34" charset="0"/>
                <a:ea typeface="+mn-ea"/>
                <a:cs typeface="+mn-cs"/>
              </a:rPr>
              <a:t>PFS per independent central review (RECIST v1.1) </a:t>
            </a:r>
            <a:br>
              <a:rPr kumimoji="0" lang="en-US" sz="1600" b="0" i="0" u="none" strike="noStrike" kern="1200" cap="none" spc="0" normalizeH="0" baseline="0" noProof="0">
                <a:ln>
                  <a:noFill/>
                </a:ln>
                <a:solidFill>
                  <a:srgbClr val="54565B"/>
                </a:solidFill>
                <a:effectLst/>
                <a:uLnTx/>
                <a:uFillTx/>
                <a:latin typeface="Trebuchet MS" panose="020B0603020202020204" pitchFamily="34" charset="0"/>
                <a:ea typeface="+mn-ea"/>
                <a:cs typeface="+mn-cs"/>
              </a:rPr>
            </a:br>
            <a:r>
              <a:rPr kumimoji="0" lang="en-US" sz="1600" b="0" i="0" u="none" strike="noStrike" kern="1200" cap="none" spc="0" normalizeH="0" baseline="0" noProof="0">
                <a:ln>
                  <a:noFill/>
                </a:ln>
                <a:solidFill>
                  <a:srgbClr val="54565B"/>
                </a:solidFill>
                <a:effectLst/>
                <a:uLnTx/>
                <a:uFillTx/>
                <a:latin typeface="Trebuchet MS" panose="020B0603020202020204" pitchFamily="34" charset="0"/>
                <a:ea typeface="+mn-ea"/>
                <a:cs typeface="+mn-cs"/>
              </a:rPr>
              <a:t>in brain metastases‑negative patients</a:t>
            </a:r>
            <a:r>
              <a:rPr kumimoji="0" lang="en-US" sz="1600" b="0" i="0" u="none" strike="noStrike" kern="1200" cap="none" spc="0" normalizeH="0" baseline="30000" noProof="0">
                <a:ln>
                  <a:noFill/>
                </a:ln>
                <a:solidFill>
                  <a:srgbClr val="54565B"/>
                </a:solidFill>
                <a:effectLst/>
                <a:uLnTx/>
                <a:uFillTx/>
                <a:latin typeface="Trebuchet MS" panose="020B0603020202020204" pitchFamily="34" charset="0"/>
                <a:ea typeface="+mn-ea"/>
                <a:cs typeface="+mn-cs"/>
              </a:rPr>
              <a:t>1</a:t>
            </a:r>
          </a:p>
        </p:txBody>
      </p:sp>
      <p:sp>
        <p:nvSpPr>
          <p:cNvPr id="9" name="Rectangle 8">
            <a:extLst>
              <a:ext uri="{FF2B5EF4-FFF2-40B4-BE49-F238E27FC236}">
                <a16:creationId xmlns:a16="http://schemas.microsoft.com/office/drawing/2014/main" id="{BFB1DFE3-47CF-5949-91BB-F2079EC25163}"/>
              </a:ext>
            </a:extLst>
          </p:cNvPr>
          <p:cNvSpPr/>
          <p:nvPr/>
        </p:nvSpPr>
        <p:spPr>
          <a:xfrm>
            <a:off x="6464372" y="2678812"/>
            <a:ext cx="5384799" cy="228460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400" b="1" i="0" u="none" strike="noStrike" kern="1200" cap="none" spc="0" normalizeH="0" baseline="0" noProof="0" dirty="0">
                <a:ln>
                  <a:noFill/>
                </a:ln>
                <a:solidFill>
                  <a:srgbClr val="8DC1C5">
                    <a:lumMod val="75000"/>
                  </a:srgbClr>
                </a:solidFill>
                <a:effectLst/>
                <a:uLnTx/>
                <a:uFillTx/>
                <a:latin typeface="Trebuchet MS" panose="020B0603020202020204" pitchFamily="34" charset="0"/>
                <a:ea typeface="+mn-ea"/>
                <a:cs typeface="+mn-cs"/>
              </a:rPr>
              <a:t>Secondary endpoints</a:t>
            </a:r>
            <a:r>
              <a:rPr kumimoji="0" lang="en-US" sz="2400" b="1" i="0" u="none" strike="noStrike" kern="1200" cap="none" spc="0" normalizeH="0" baseline="30000" noProof="0" dirty="0">
                <a:ln>
                  <a:noFill/>
                </a:ln>
                <a:solidFill>
                  <a:srgbClr val="8DC1C5">
                    <a:lumMod val="75000"/>
                  </a:srgbClr>
                </a:solidFill>
                <a:effectLst/>
                <a:uLnTx/>
                <a:uFillTx/>
                <a:latin typeface="Trebuchet MS" panose="020B0603020202020204" pitchFamily="34" charset="0"/>
                <a:ea typeface="+mn-ea"/>
                <a:cs typeface="+mn-cs"/>
              </a:rPr>
              <a:t>1</a:t>
            </a:r>
          </a:p>
          <a:p>
            <a:pPr marL="285750" marR="0" lvl="0" indent="-2857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PFS per investigator review</a:t>
            </a:r>
          </a:p>
          <a:p>
            <a:pPr marL="285750" marR="0" lvl="0" indent="-2857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PFS in the full population (in patients with/without brain metastases) by central review</a:t>
            </a:r>
          </a:p>
          <a:p>
            <a:pPr marL="285750" marR="0" lvl="0" indent="-2857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ORR </a:t>
            </a:r>
          </a:p>
          <a:p>
            <a:pPr marL="285750" marR="0" lvl="0" indent="-2857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OS</a:t>
            </a:r>
          </a:p>
          <a:p>
            <a:pPr marL="285750" marR="0" lvl="0" indent="-2857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54565B"/>
                </a:solidFill>
                <a:effectLst/>
                <a:uLnTx/>
                <a:uFillTx/>
                <a:latin typeface="Trebuchet MS" panose="020B0603020202020204" pitchFamily="34" charset="0"/>
                <a:ea typeface="+mn-ea"/>
                <a:cs typeface="+mn-cs"/>
              </a:rPr>
              <a:t>Safety</a:t>
            </a:r>
          </a:p>
        </p:txBody>
      </p:sp>
      <p:sp>
        <p:nvSpPr>
          <p:cNvPr id="10" name="Rectangle 9">
            <a:extLst>
              <a:ext uri="{FF2B5EF4-FFF2-40B4-BE49-F238E27FC236}">
                <a16:creationId xmlns:a16="http://schemas.microsoft.com/office/drawing/2014/main" id="{84806BEE-F0B5-444C-A764-9A36AF6A5090}"/>
              </a:ext>
            </a:extLst>
          </p:cNvPr>
          <p:cNvSpPr/>
          <p:nvPr/>
        </p:nvSpPr>
        <p:spPr>
          <a:xfrm>
            <a:off x="342830" y="4388675"/>
            <a:ext cx="5384800" cy="7078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54565B"/>
                </a:solidFill>
                <a:effectLst/>
                <a:uLnTx/>
                <a:uFillTx/>
                <a:latin typeface="Trebuchet MS" panose="020B0603020202020204" pitchFamily="34" charset="0"/>
                <a:ea typeface="+mn-ea"/>
                <a:cs typeface="+mn-cs"/>
              </a:rPr>
              <a:t>Data cutoff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54565B"/>
                </a:solidFill>
                <a:effectLst/>
                <a:uLnTx/>
                <a:uFillTx/>
                <a:latin typeface="Trebuchet MS" panose="020B0603020202020204" pitchFamily="34" charset="0"/>
                <a:ea typeface="+mn-ea"/>
                <a:cs typeface="+mn-cs"/>
              </a:rPr>
              <a:t>Data cutoff for analysis was March 11, 2020</a:t>
            </a:r>
          </a:p>
        </p:txBody>
      </p:sp>
      <p:cxnSp>
        <p:nvCxnSpPr>
          <p:cNvPr id="11" name="Straight Connector 10">
            <a:extLst>
              <a:ext uri="{FF2B5EF4-FFF2-40B4-BE49-F238E27FC236}">
                <a16:creationId xmlns:a16="http://schemas.microsoft.com/office/drawing/2014/main" id="{1E2961AF-3F52-854D-ABAF-0AB8DFF5A944}"/>
              </a:ext>
            </a:extLst>
          </p:cNvPr>
          <p:cNvCxnSpPr>
            <a:cxnSpLocks/>
          </p:cNvCxnSpPr>
          <p:nvPr/>
        </p:nvCxnSpPr>
        <p:spPr>
          <a:xfrm>
            <a:off x="6096000" y="1572237"/>
            <a:ext cx="0" cy="3623658"/>
          </a:xfrm>
          <a:prstGeom prst="line">
            <a:avLst/>
          </a:prstGeom>
          <a:ln w="1587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2630EA76-F84A-AA4E-A026-B2F0A1DCF57B}"/>
              </a:ext>
            </a:extLst>
          </p:cNvPr>
          <p:cNvSpPr txBox="1">
            <a:spLocks/>
          </p:cNvSpPr>
          <p:nvPr/>
        </p:nvSpPr>
        <p:spPr>
          <a:xfrm>
            <a:off x="280078" y="233641"/>
            <a:ext cx="11608826" cy="89189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b="1" i="0" kern="800" spc="0" baseline="0">
                <a:solidFill>
                  <a:srgbClr val="26245E"/>
                </a:solidFill>
                <a:latin typeface="Trebuchet MS" panose="020B0703020202090204" pitchFamily="34" charset="0"/>
                <a:ea typeface="Trebuchet MS" panose="020B070302020209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800" cap="none" spc="0" normalizeH="0" baseline="0" noProof="0" dirty="0">
                <a:ln>
                  <a:noFill/>
                </a:ln>
                <a:solidFill>
                  <a:srgbClr val="26245E"/>
                </a:solidFill>
                <a:effectLst/>
                <a:uLnTx/>
                <a:uFillTx/>
                <a:latin typeface="Trebuchet MS" panose="020B0603020202020204" pitchFamily="34" charset="0"/>
                <a:cs typeface="Arial" panose="020B0604020202020204" pitchFamily="34" charset="0"/>
              </a:rPr>
              <a:t>ASCENT Subgroup Analysis of Patients with </a:t>
            </a:r>
            <a:br>
              <a:rPr kumimoji="0" lang="en-US" sz="3200" b="1" i="0" u="none" strike="noStrike" kern="800" cap="none" spc="0" normalizeH="0" baseline="0" noProof="0" dirty="0">
                <a:ln>
                  <a:noFill/>
                </a:ln>
                <a:solidFill>
                  <a:srgbClr val="26245E"/>
                </a:solidFill>
                <a:effectLst/>
                <a:uLnTx/>
                <a:uFillTx/>
                <a:latin typeface="Trebuchet MS" panose="020B0603020202020204" pitchFamily="34" charset="0"/>
                <a:cs typeface="Arial" panose="020B0604020202020204" pitchFamily="34" charset="0"/>
              </a:rPr>
            </a:br>
            <a:r>
              <a:rPr kumimoji="0" lang="en-US" sz="3200" b="1" i="0" u="none" strike="noStrike" kern="800" cap="none" spc="0" normalizeH="0" baseline="0" noProof="0" dirty="0">
                <a:ln>
                  <a:noFill/>
                </a:ln>
                <a:solidFill>
                  <a:srgbClr val="26245E"/>
                </a:solidFill>
                <a:effectLst/>
                <a:uLnTx/>
                <a:uFillTx/>
                <a:latin typeface="Trebuchet MS" panose="020B0603020202020204" pitchFamily="34" charset="0"/>
                <a:cs typeface="Arial" panose="020B0604020202020204" pitchFamily="34" charset="0"/>
              </a:rPr>
              <a:t>Brain Metastases: Study Overview</a:t>
            </a:r>
            <a:endParaRPr kumimoji="0" lang="en-CA" sz="3200" b="1" i="0" u="none" strike="noStrike" kern="800" cap="none" spc="0" normalizeH="0" baseline="30000" noProof="0" dirty="0">
              <a:ln>
                <a:noFill/>
              </a:ln>
              <a:solidFill>
                <a:srgbClr val="26245E"/>
              </a:solidFill>
              <a:effectLst/>
              <a:uLnTx/>
              <a:uFillTx/>
              <a:latin typeface="Trebuchet MS" panose="020B0703020202090204" pitchFamily="34" charset="0"/>
              <a:cs typeface="Arial" panose="020B0604020202020204" pitchFamily="34" charset="0"/>
            </a:endParaRPr>
          </a:p>
        </p:txBody>
      </p:sp>
      <p:sp>
        <p:nvSpPr>
          <p:cNvPr id="15" name="Text Placeholder 18">
            <a:extLst>
              <a:ext uri="{FF2B5EF4-FFF2-40B4-BE49-F238E27FC236}">
                <a16:creationId xmlns:a16="http://schemas.microsoft.com/office/drawing/2014/main" id="{7797F38F-6B2C-4093-82E4-845653A3CABF}"/>
              </a:ext>
            </a:extLst>
          </p:cNvPr>
          <p:cNvSpPr>
            <a:spLocks noGrp="1"/>
          </p:cNvSpPr>
          <p:nvPr>
            <p:ph type="body" sz="quarter" idx="13"/>
          </p:nvPr>
        </p:nvSpPr>
        <p:spPr>
          <a:xfrm>
            <a:off x="568793" y="5964198"/>
            <a:ext cx="9452661" cy="704449"/>
          </a:xfrm>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0" i="0" u="none" strike="noStrike" kern="1600" cap="none" spc="0" normalizeH="0" baseline="30000" noProof="0" dirty="0" err="1">
                <a:ln>
                  <a:noFill/>
                </a:ln>
                <a:solidFill>
                  <a:srgbClr val="54565B"/>
                </a:solidFill>
                <a:effectLst/>
                <a:uLnTx/>
                <a:uFillTx/>
                <a:latin typeface="Trebuchet MS"/>
                <a:ea typeface="+mn-ea"/>
                <a:cs typeface="+mn-cs"/>
              </a:rPr>
              <a:t>a</a:t>
            </a:r>
            <a:r>
              <a:rPr kumimoji="0" lang="en-US" sz="700" b="0" i="0" u="none" strike="noStrike" kern="1600" cap="none" spc="0" normalizeH="0" baseline="0" noProof="0" dirty="0" err="1">
                <a:ln>
                  <a:noFill/>
                </a:ln>
                <a:solidFill>
                  <a:srgbClr val="54565B"/>
                </a:solidFill>
                <a:effectLst/>
                <a:uLnTx/>
                <a:uFillTx/>
                <a:latin typeface="Trebuchet MS"/>
                <a:ea typeface="+mn-ea"/>
                <a:cs typeface="+mn-cs"/>
              </a:rPr>
              <a:t>Defined</a:t>
            </a:r>
            <a:r>
              <a:rPr kumimoji="0" lang="en-US" sz="700" b="0" i="0" u="none" strike="noStrike" kern="1600" cap="none" spc="0" normalizeH="0" baseline="0" noProof="0" dirty="0">
                <a:ln>
                  <a:noFill/>
                </a:ln>
                <a:solidFill>
                  <a:srgbClr val="54565B"/>
                </a:solidFill>
                <a:effectLst/>
                <a:uLnTx/>
                <a:uFillTx/>
                <a:latin typeface="Trebuchet MS"/>
                <a:ea typeface="+mn-ea"/>
                <a:cs typeface="+mn-cs"/>
              </a:rPr>
              <a:t> as ≥2 weeks from discontinuation of antiseizure medication and corticosteroid dose [≤20 mg prednisone equivalent] that was stable or decreasing for ≥2 weeks before randomization.</a:t>
            </a:r>
            <a:br>
              <a:rPr kumimoji="0" lang="en-US" sz="700" b="0" i="0" u="none" strike="noStrike" kern="1600" cap="none" spc="0" normalizeH="0" baseline="0" noProof="0" dirty="0">
                <a:ln>
                  <a:noFill/>
                </a:ln>
                <a:solidFill>
                  <a:srgbClr val="54565B"/>
                </a:solidFill>
                <a:effectLst/>
                <a:uLnTx/>
                <a:uFillTx/>
                <a:latin typeface="Trebuchet MS" panose="020B0703020202090204" pitchFamily="34" charset="0"/>
                <a:ea typeface="+mn-ea"/>
                <a:cs typeface="+mn-cs"/>
              </a:rPr>
            </a:br>
            <a:r>
              <a:rPr kumimoji="0" lang="en-US" sz="700" b="0" i="0" u="none" strike="noStrike" kern="1600" cap="none" spc="0" normalizeH="0" baseline="0" noProof="0" dirty="0">
                <a:ln>
                  <a:noFill/>
                </a:ln>
                <a:solidFill>
                  <a:srgbClr val="54565B"/>
                </a:solidFill>
                <a:effectLst/>
                <a:uLnTx/>
                <a:uFillTx/>
                <a:latin typeface="Trebuchet MS"/>
                <a:ea typeface="+mn-ea"/>
                <a:cs typeface="+mn-cs"/>
              </a:rPr>
              <a:t>CNS, central nervous system; MRI, magnetic resonance imaging; ORR, objective response rate; OS, overall survival; PFS, progression-free survival, RECIST v1.1, Response Evaluation Criteria in Solid Tumors, version 1.1; SG, </a:t>
            </a:r>
            <a:r>
              <a:rPr kumimoji="0" lang="en-US" sz="700" b="0" i="0" u="none" strike="noStrike" kern="1600" cap="none" spc="0" normalizeH="0" baseline="0" noProof="0" dirty="0" err="1">
                <a:ln>
                  <a:noFill/>
                </a:ln>
                <a:solidFill>
                  <a:srgbClr val="54565B"/>
                </a:solidFill>
                <a:effectLst/>
                <a:uLnTx/>
                <a:uFillTx/>
                <a:latin typeface="Trebuchet MS"/>
                <a:ea typeface="+mn-ea"/>
                <a:cs typeface="+mn-cs"/>
              </a:rPr>
              <a:t>sacituzumab</a:t>
            </a:r>
            <a:r>
              <a:rPr kumimoji="0" lang="en-US" sz="700" b="0" i="0" u="none" strike="noStrike" kern="1600" cap="none" spc="0" normalizeH="0" baseline="0" noProof="0" dirty="0">
                <a:ln>
                  <a:noFill/>
                </a:ln>
                <a:solidFill>
                  <a:srgbClr val="54565B"/>
                </a:solidFill>
                <a:effectLst/>
                <a:uLnTx/>
                <a:uFillTx/>
                <a:latin typeface="Trebuchet MS"/>
                <a:ea typeface="+mn-ea"/>
                <a:cs typeface="+mn-cs"/>
              </a:rPr>
              <a:t> </a:t>
            </a:r>
            <a:r>
              <a:rPr kumimoji="0" lang="en-US" sz="700" b="0" i="0" u="none" strike="noStrike" kern="1600" cap="none" spc="0" normalizeH="0" baseline="0" noProof="0" dirty="0" err="1">
                <a:ln>
                  <a:noFill/>
                </a:ln>
                <a:solidFill>
                  <a:srgbClr val="54565B"/>
                </a:solidFill>
                <a:effectLst/>
                <a:uLnTx/>
                <a:uFillTx/>
                <a:latin typeface="Trebuchet MS"/>
                <a:ea typeface="+mn-ea"/>
                <a:cs typeface="+mn-cs"/>
              </a:rPr>
              <a:t>govitecan</a:t>
            </a:r>
            <a:r>
              <a:rPr kumimoji="0" lang="en-US" sz="700" b="0" i="0" u="none" strike="noStrike" kern="1600" cap="none" spc="0" normalizeH="0" baseline="0" noProof="0" dirty="0">
                <a:ln>
                  <a:noFill/>
                </a:ln>
                <a:solidFill>
                  <a:srgbClr val="54565B"/>
                </a:solidFill>
                <a:effectLst/>
                <a:uLnTx/>
                <a:uFillTx/>
                <a:latin typeface="Trebuchet MS"/>
                <a:ea typeface="+mn-ea"/>
                <a:cs typeface="+mn-cs"/>
              </a:rPr>
              <a:t>.</a:t>
            </a:r>
            <a:endParaRPr kumimoji="0" lang="en-US" sz="700" b="0" i="0" u="none" strike="noStrike" kern="1600" cap="none" spc="0" normalizeH="0" baseline="0" noProof="0" dirty="0">
              <a:ln>
                <a:noFill/>
              </a:ln>
              <a:solidFill>
                <a:srgbClr val="54565B"/>
              </a:solidFill>
              <a:effectLst/>
              <a:uLnTx/>
              <a:uFillTx/>
              <a:latin typeface="Trebuchet MS" panose="020B070302020209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0" i="0" u="none" strike="noStrike" kern="1600" cap="none" spc="0" normalizeH="0" baseline="0" noProof="0" dirty="0">
                <a:ln>
                  <a:noFill/>
                </a:ln>
                <a:solidFill>
                  <a:srgbClr val="54565B"/>
                </a:solidFill>
                <a:effectLst/>
                <a:uLnTx/>
                <a:uFillTx/>
                <a:latin typeface="Trebuchet MS"/>
                <a:ea typeface="+mn-ea"/>
                <a:cs typeface="+mn-cs"/>
              </a:rPr>
              <a:t>1. </a:t>
            </a:r>
            <a:r>
              <a:rPr kumimoji="0" lang="en-US" sz="700" b="0" i="0" u="none" strike="noStrike" kern="1600" cap="none" spc="0" normalizeH="0" baseline="0" noProof="0" dirty="0" err="1">
                <a:ln>
                  <a:noFill/>
                </a:ln>
                <a:solidFill>
                  <a:srgbClr val="54565B"/>
                </a:solidFill>
                <a:effectLst/>
                <a:uLnTx/>
                <a:uFillTx/>
                <a:latin typeface="Trebuchet MS"/>
                <a:ea typeface="+mn-ea"/>
                <a:cs typeface="+mn-cs"/>
              </a:rPr>
              <a:t>Dieras</a:t>
            </a:r>
            <a:r>
              <a:rPr kumimoji="0" lang="en-US" sz="700" b="0" i="0" u="none" strike="noStrike" kern="1600" cap="none" spc="0" normalizeH="0" baseline="0" noProof="0" dirty="0">
                <a:ln>
                  <a:noFill/>
                </a:ln>
                <a:solidFill>
                  <a:srgbClr val="54565B"/>
                </a:solidFill>
                <a:effectLst/>
                <a:uLnTx/>
                <a:uFillTx/>
                <a:latin typeface="Trebuchet MS"/>
                <a:ea typeface="+mn-ea"/>
                <a:cs typeface="+mn-cs"/>
              </a:rPr>
              <a:t> V, et al. Cancer Res, 2021;81(4): PD13-07. ; 2. IMMU-132-05 Ph3 Study Protocol for </a:t>
            </a:r>
            <a:r>
              <a:rPr kumimoji="0" lang="en-US" sz="700" b="0" i="0" u="none" strike="noStrike" kern="1600" cap="none" spc="0" normalizeH="0" baseline="0" noProof="0" dirty="0" err="1">
                <a:ln>
                  <a:noFill/>
                </a:ln>
                <a:solidFill>
                  <a:srgbClr val="54565B"/>
                </a:solidFill>
                <a:effectLst/>
                <a:uLnTx/>
                <a:uFillTx/>
                <a:latin typeface="Trebuchet MS"/>
                <a:ea typeface="+mn-ea"/>
                <a:cs typeface="+mn-cs"/>
              </a:rPr>
              <a:t>Bardia</a:t>
            </a:r>
            <a:r>
              <a:rPr kumimoji="0" lang="en-US" sz="700" b="0" i="0" u="none" strike="noStrike" kern="1600" cap="none" spc="0" normalizeH="0" baseline="0" noProof="0" dirty="0">
                <a:ln>
                  <a:noFill/>
                </a:ln>
                <a:solidFill>
                  <a:srgbClr val="54565B"/>
                </a:solidFill>
                <a:effectLst/>
                <a:uLnTx/>
                <a:uFillTx/>
                <a:latin typeface="Trebuchet MS"/>
                <a:ea typeface="+mn-ea"/>
                <a:cs typeface="+mn-cs"/>
              </a:rPr>
              <a:t> A, et al. </a:t>
            </a:r>
            <a:r>
              <a:rPr kumimoji="0" lang="en-US" sz="700" b="0" i="1" u="none" strike="noStrike" kern="1600" cap="none" spc="0" normalizeH="0" baseline="0" noProof="0" dirty="0">
                <a:ln>
                  <a:noFill/>
                </a:ln>
                <a:solidFill>
                  <a:srgbClr val="54565B"/>
                </a:solidFill>
                <a:effectLst/>
                <a:uLnTx/>
                <a:uFillTx/>
                <a:latin typeface="Trebuchet MS"/>
                <a:ea typeface="+mn-ea"/>
                <a:cs typeface="+mn-cs"/>
              </a:rPr>
              <a:t>N </a:t>
            </a:r>
            <a:r>
              <a:rPr kumimoji="0" lang="en-US" sz="700" b="0" i="1" u="none" strike="noStrike" kern="1600" cap="none" spc="0" normalizeH="0" baseline="0" noProof="0" dirty="0" err="1">
                <a:ln>
                  <a:noFill/>
                </a:ln>
                <a:solidFill>
                  <a:srgbClr val="54565B"/>
                </a:solidFill>
                <a:effectLst/>
                <a:uLnTx/>
                <a:uFillTx/>
                <a:latin typeface="Trebuchet MS"/>
                <a:ea typeface="+mn-ea"/>
                <a:cs typeface="+mn-cs"/>
              </a:rPr>
              <a:t>Engl</a:t>
            </a:r>
            <a:r>
              <a:rPr kumimoji="0" lang="en-US" sz="700" b="0" i="1" u="none" strike="noStrike" kern="1600" cap="none" spc="0" normalizeH="0" baseline="0" noProof="0" dirty="0">
                <a:ln>
                  <a:noFill/>
                </a:ln>
                <a:solidFill>
                  <a:srgbClr val="54565B"/>
                </a:solidFill>
                <a:effectLst/>
                <a:uLnTx/>
                <a:uFillTx/>
                <a:latin typeface="Trebuchet MS"/>
                <a:ea typeface="+mn-ea"/>
                <a:cs typeface="+mn-cs"/>
              </a:rPr>
              <a:t> J Med. </a:t>
            </a:r>
            <a:r>
              <a:rPr kumimoji="0" lang="en-US" sz="700" b="0" i="0" u="none" strike="noStrike" kern="1600" cap="none" spc="0" normalizeH="0" baseline="0" noProof="0" dirty="0">
                <a:ln>
                  <a:noFill/>
                </a:ln>
                <a:solidFill>
                  <a:srgbClr val="54565B"/>
                </a:solidFill>
                <a:effectLst/>
                <a:uLnTx/>
                <a:uFillTx/>
                <a:latin typeface="Trebuchet MS"/>
                <a:ea typeface="+mn-ea"/>
                <a:cs typeface="+mn-cs"/>
              </a:rPr>
              <a:t>2021;384(16):1529-1541. Accessed May 11,2021. https://www-nejmorg./doi/suppl/10.1056/NEJMoa2028485/suppl_file/nejmoa2028485_protocol.pdf.</a:t>
            </a:r>
          </a:p>
        </p:txBody>
      </p:sp>
    </p:spTree>
    <p:extLst>
      <p:ext uri="{BB962C8B-B14F-4D97-AF65-F5344CB8AC3E}">
        <p14:creationId xmlns:p14="http://schemas.microsoft.com/office/powerpoint/2010/main" val="3170561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4C2B38-250E-4F16-8A13-E896D1A818F7}"/>
              </a:ext>
            </a:extLst>
          </p:cNvPr>
          <p:cNvSpPr>
            <a:spLocks noGrp="1"/>
          </p:cNvSpPr>
          <p:nvPr>
            <p:ph idx="1"/>
          </p:nvPr>
        </p:nvSpPr>
        <p:spPr/>
        <p:txBody>
          <a:bodyPr/>
          <a:lstStyle/>
          <a:p>
            <a:endParaRPr lang="en-CA"/>
          </a:p>
          <a:p>
            <a:endParaRPr lang="en-CA"/>
          </a:p>
        </p:txBody>
      </p:sp>
      <p:sp>
        <p:nvSpPr>
          <p:cNvPr id="13" name="Title 12">
            <a:extLst>
              <a:ext uri="{FF2B5EF4-FFF2-40B4-BE49-F238E27FC236}">
                <a16:creationId xmlns:a16="http://schemas.microsoft.com/office/drawing/2014/main" id="{C53E559D-E1B5-4142-B72E-3E7F2C92C43B}"/>
              </a:ext>
            </a:extLst>
          </p:cNvPr>
          <p:cNvSpPr>
            <a:spLocks noGrp="1"/>
          </p:cNvSpPr>
          <p:nvPr>
            <p:ph type="title"/>
          </p:nvPr>
        </p:nvSpPr>
        <p:spPr/>
        <p:txBody>
          <a:bodyPr/>
          <a:lstStyle/>
          <a:p>
            <a:r>
              <a:rPr lang="en-US"/>
              <a:t>ASCENT Subgroup Analysis of Patients with Brain Metastases: Patient Demographics</a:t>
            </a:r>
            <a:r>
              <a:rPr lang="en-US" baseline="30000"/>
              <a:t>1</a:t>
            </a:r>
            <a:endParaRPr lang="en-IN" baseline="30000"/>
          </a:p>
        </p:txBody>
      </p:sp>
      <p:sp>
        <p:nvSpPr>
          <p:cNvPr id="4" name="Text Placeholder 3">
            <a:extLst>
              <a:ext uri="{FF2B5EF4-FFF2-40B4-BE49-F238E27FC236}">
                <a16:creationId xmlns:a16="http://schemas.microsoft.com/office/drawing/2014/main" id="{9BB98948-695C-D84E-8486-4B4DCB6B41B7}"/>
              </a:ext>
            </a:extLst>
          </p:cNvPr>
          <p:cNvSpPr>
            <a:spLocks noGrp="1"/>
          </p:cNvSpPr>
          <p:nvPr>
            <p:ph type="body" sz="quarter" idx="13"/>
          </p:nvPr>
        </p:nvSpPr>
        <p:spPr>
          <a:xfrm>
            <a:off x="568793" y="5964198"/>
            <a:ext cx="9388007" cy="704449"/>
          </a:xfrm>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a:t> Assessed in the brain metastasis‑positive population. *Patients on study either had TNBC at initial diagnosis or had hormone receptor‑positive disease that converted to hormone‑negative at time of study entry.</a:t>
            </a:r>
            <a:r>
              <a:rPr lang="en-US" sz="700" baseline="30000"/>
              <a:t> †</a:t>
            </a:r>
            <a:r>
              <a:rPr lang="en-US" sz="700"/>
              <a:t>Anticancer regimens refer to any treatment regimen that was used to treat breast cancer in any setting. </a:t>
            </a:r>
            <a:r>
              <a:rPr lang="en-US" sz="700" baseline="30000"/>
              <a:t>‡</a:t>
            </a:r>
            <a:r>
              <a:rPr lang="en-US" sz="700"/>
              <a:t>Based on independent central review of target and non‑target lesions at baseline.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a:t>BRCA, breast cancer gene; ECOG PS, Eastern Cooperative Oncology Group performance status; SG, </a:t>
            </a:r>
            <a:r>
              <a:rPr lang="en-US" sz="700" err="1"/>
              <a:t>sacituzumab</a:t>
            </a:r>
            <a:r>
              <a:rPr lang="en-US" sz="700"/>
              <a:t> </a:t>
            </a:r>
            <a:r>
              <a:rPr lang="en-US" sz="700" err="1"/>
              <a:t>govitecan</a:t>
            </a:r>
            <a:r>
              <a:rPr lang="en-US" sz="700"/>
              <a:t>; TNBC, triple‑negative breast cancer; TPC, treatment of physician’s choice.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700"/>
              <a:t>1. </a:t>
            </a:r>
            <a:r>
              <a:rPr lang="en-CA" sz="700" err="1"/>
              <a:t>Dieras</a:t>
            </a:r>
            <a:r>
              <a:rPr lang="en-CA" sz="700"/>
              <a:t> V, et al. Cancer Res, 2021;81(4): PD13-07. </a:t>
            </a:r>
          </a:p>
        </p:txBody>
      </p:sp>
      <p:graphicFrame>
        <p:nvGraphicFramePr>
          <p:cNvPr id="8" name="Table 7">
            <a:extLst>
              <a:ext uri="{FF2B5EF4-FFF2-40B4-BE49-F238E27FC236}">
                <a16:creationId xmlns:a16="http://schemas.microsoft.com/office/drawing/2014/main" id="{50D05BFF-5B17-E946-B32C-B5298402AC78}"/>
              </a:ext>
            </a:extLst>
          </p:cNvPr>
          <p:cNvGraphicFramePr>
            <a:graphicFrameLocks noGrp="1"/>
          </p:cNvGraphicFramePr>
          <p:nvPr>
            <p:extLst>
              <p:ext uri="{D42A27DB-BD31-4B8C-83A1-F6EECF244321}">
                <p14:modId xmlns:p14="http://schemas.microsoft.com/office/powerpoint/2010/main" val="2678766775"/>
              </p:ext>
            </p:extLst>
          </p:nvPr>
        </p:nvGraphicFramePr>
        <p:xfrm>
          <a:off x="450935" y="1234440"/>
          <a:ext cx="11512699" cy="4389120"/>
        </p:xfrm>
        <a:graphic>
          <a:graphicData uri="http://schemas.openxmlformats.org/drawingml/2006/table">
            <a:tbl>
              <a:tblPr firstRow="1" bandRow="1">
                <a:tableStyleId>{7DF18680-E054-41AD-8BC1-D1AEF772440D}</a:tableStyleId>
              </a:tblPr>
              <a:tblGrid>
                <a:gridCol w="4692581">
                  <a:extLst>
                    <a:ext uri="{9D8B030D-6E8A-4147-A177-3AD203B41FA5}">
                      <a16:colId xmlns:a16="http://schemas.microsoft.com/office/drawing/2014/main" val="266838461"/>
                    </a:ext>
                  </a:extLst>
                </a:gridCol>
                <a:gridCol w="3359918">
                  <a:extLst>
                    <a:ext uri="{9D8B030D-6E8A-4147-A177-3AD203B41FA5}">
                      <a16:colId xmlns:a16="http://schemas.microsoft.com/office/drawing/2014/main" val="2936336449"/>
                    </a:ext>
                  </a:extLst>
                </a:gridCol>
                <a:gridCol w="3460200">
                  <a:extLst>
                    <a:ext uri="{9D8B030D-6E8A-4147-A177-3AD203B41FA5}">
                      <a16:colId xmlns:a16="http://schemas.microsoft.com/office/drawing/2014/main" val="3676844953"/>
                    </a:ext>
                  </a:extLst>
                </a:gridCol>
              </a:tblGrid>
              <a:tr h="184051">
                <a:tc>
                  <a:txBody>
                    <a:bodyPr/>
                    <a:lstStyle/>
                    <a:p>
                      <a:pPr marL="0" marR="0" lvl="1" indent="0" algn="l" defTabSz="914400" rtl="0" eaLnBrk="1" fontAlgn="auto" latinLnBrk="0" hangingPunct="1">
                        <a:lnSpc>
                          <a:spcPct val="100000"/>
                        </a:lnSpc>
                        <a:spcBef>
                          <a:spcPts val="300"/>
                        </a:spcBef>
                        <a:spcAft>
                          <a:spcPts val="0"/>
                        </a:spcAft>
                        <a:buClrTx/>
                        <a:buSzTx/>
                        <a:buFontTx/>
                        <a:buNone/>
                        <a:tabLst/>
                        <a:defRPr/>
                      </a:pPr>
                      <a:r>
                        <a:rPr lang="en-US" sz="1200" b="1" i="0" baseline="0">
                          <a:solidFill>
                            <a:schemeClr val="bg1"/>
                          </a:solidFill>
                          <a:latin typeface="Trebuchet MS" panose="020B0703020202090204" pitchFamily="34" charset="0"/>
                          <a:cs typeface="Arial" panose="020B0604020202020204" pitchFamily="34" charset="0"/>
                        </a:rPr>
                        <a:t>Demographics and Patient Characteristics</a:t>
                      </a:r>
                    </a:p>
                  </a:txBody>
                  <a:tcPr anchor="ctr">
                    <a:lnL w="12700" cmpd="sng">
                      <a:noFill/>
                    </a:lnL>
                    <a:lnR w="9525"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914400" rtl="0" eaLnBrk="1" latinLnBrk="0" hangingPunct="1">
                        <a:spcBef>
                          <a:spcPts val="0"/>
                        </a:spcBef>
                      </a:pPr>
                      <a:r>
                        <a:rPr lang="en-US" sz="1200" b="1" kern="1200">
                          <a:solidFill>
                            <a:schemeClr val="bg1"/>
                          </a:solidFill>
                          <a:latin typeface="Trebuchet MS" panose="020B0703020202090204" pitchFamily="34" charset="0"/>
                          <a:ea typeface="+mn-ea"/>
                          <a:cs typeface="Arial" panose="020B0604020202020204" pitchFamily="34" charset="0"/>
                        </a:rPr>
                        <a:t>SG (n = 32)</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55A2A8"/>
                    </a:solidFill>
                  </a:tcPr>
                </a:tc>
                <a:tc>
                  <a:txBody>
                    <a:bodyPr/>
                    <a:lstStyle/>
                    <a:p>
                      <a:pPr algn="ctr">
                        <a:spcBef>
                          <a:spcPts val="0"/>
                        </a:spcBef>
                      </a:pPr>
                      <a:r>
                        <a:rPr lang="en-US" sz="1200">
                          <a:solidFill>
                            <a:schemeClr val="bg1"/>
                          </a:solidFill>
                          <a:latin typeface="Trebuchet MS" panose="020B0703020202090204" pitchFamily="34" charset="0"/>
                          <a:cs typeface="Arial" panose="020B0604020202020204" pitchFamily="34" charset="0"/>
                        </a:rPr>
                        <a:t>TPC (n = 29)</a:t>
                      </a:r>
                    </a:p>
                  </a:txBody>
                  <a:tcPr anchor="ctr">
                    <a:lnL w="9525" cap="flat" cmpd="sng" algn="ctr">
                      <a:solidFill>
                        <a:schemeClr val="bg1"/>
                      </a:solidFill>
                      <a:prstDash val="solid"/>
                      <a:round/>
                      <a:headEnd type="none" w="med" len="med"/>
                      <a:tailEnd type="none" w="med" len="med"/>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96999F"/>
                    </a:solidFill>
                  </a:tcPr>
                </a:tc>
                <a:extLst>
                  <a:ext uri="{0D108BD9-81ED-4DB2-BD59-A6C34878D82A}">
                    <a16:rowId xmlns:a16="http://schemas.microsoft.com/office/drawing/2014/main" val="3075070291"/>
                  </a:ext>
                </a:extLst>
              </a:tr>
              <a:tr h="19049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900" b="1" i="0" baseline="0">
                          <a:solidFill>
                            <a:schemeClr val="tx1"/>
                          </a:solidFill>
                          <a:latin typeface="Trebuchet MS" panose="020B0703020202090204" pitchFamily="34" charset="0"/>
                          <a:cs typeface="Arial" panose="020B0604020202020204" pitchFamily="34" charset="0"/>
                        </a:rPr>
                        <a:t>Female—no. (%)</a:t>
                      </a:r>
                      <a:endParaRPr lang="en-US" sz="900" b="1" i="0" strike="noStrike" baseline="0">
                        <a:solidFill>
                          <a:schemeClr val="tx1"/>
                        </a:solidFill>
                        <a:latin typeface="Trebuchet MS" panose="020B0703020202090204" pitchFamily="34" charset="0"/>
                        <a:cs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900" b="0" i="0" baseline="0">
                          <a:solidFill>
                            <a:schemeClr val="tx1"/>
                          </a:solidFill>
                          <a:latin typeface="Trebuchet MS" panose="020B0703020202090204" pitchFamily="34" charset="0"/>
                          <a:cs typeface="Arial" panose="020B0604020202020204" pitchFamily="34" charset="0"/>
                        </a:rPr>
                        <a:t>32 (100)</a:t>
                      </a:r>
                    </a:p>
                  </a:txBody>
                  <a:tcPr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spcBef>
                          <a:spcPts val="0"/>
                        </a:spcBef>
                        <a:buFont typeface="Arial" panose="020B0604020202020204" pitchFamily="34" charset="0"/>
                        <a:buNone/>
                      </a:pPr>
                      <a:r>
                        <a:rPr lang="en-US" sz="900" b="0" i="0" baseline="0">
                          <a:solidFill>
                            <a:schemeClr val="tx1"/>
                          </a:solidFill>
                          <a:latin typeface="Trebuchet MS" panose="020B0703020202090204" pitchFamily="34" charset="0"/>
                          <a:cs typeface="Arial" panose="020B0604020202020204" pitchFamily="34" charset="0"/>
                        </a:rPr>
                        <a:t>29 (100)</a:t>
                      </a:r>
                    </a:p>
                  </a:txBody>
                  <a:tcPr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66820461"/>
                  </a:ext>
                </a:extLst>
              </a:tr>
              <a:tr h="190498">
                <a:tc>
                  <a:txBody>
                    <a:bodyPr/>
                    <a:lstStyle/>
                    <a:p>
                      <a:pPr marL="6350" marR="0" lvl="2" indent="0" algn="l" defTabSz="914400" rtl="0" eaLnBrk="1" fontAlgn="auto" latinLnBrk="0" hangingPunct="1">
                        <a:lnSpc>
                          <a:spcPct val="100000"/>
                        </a:lnSpc>
                        <a:spcBef>
                          <a:spcPts val="0"/>
                        </a:spcBef>
                        <a:spcAft>
                          <a:spcPts val="0"/>
                        </a:spcAft>
                        <a:buClrTx/>
                        <a:buSzTx/>
                        <a:buFontTx/>
                        <a:buNone/>
                        <a:tabLst/>
                        <a:defRPr/>
                      </a:pPr>
                      <a:r>
                        <a:rPr lang="en-US" sz="900" b="1" i="0" baseline="0">
                          <a:solidFill>
                            <a:schemeClr val="tx1"/>
                          </a:solidFill>
                          <a:latin typeface="Trebuchet MS" panose="020B0703020202090204" pitchFamily="34" charset="0"/>
                          <a:cs typeface="Arial" panose="020B0604020202020204" pitchFamily="34" charset="0"/>
                        </a:rPr>
                        <a:t>Median age —</a:t>
                      </a:r>
                      <a:r>
                        <a:rPr lang="en-US" sz="900" b="1" i="0" baseline="0" err="1">
                          <a:solidFill>
                            <a:schemeClr val="tx1"/>
                          </a:solidFill>
                          <a:latin typeface="Trebuchet MS" panose="020B0703020202090204" pitchFamily="34" charset="0"/>
                          <a:cs typeface="Arial" panose="020B0604020202020204" pitchFamily="34" charset="0"/>
                        </a:rPr>
                        <a:t>yr</a:t>
                      </a:r>
                      <a:r>
                        <a:rPr lang="en-US" sz="900" b="1" i="0" baseline="0">
                          <a:solidFill>
                            <a:schemeClr val="tx1"/>
                          </a:solidFill>
                          <a:latin typeface="Trebuchet MS" panose="020B0703020202090204" pitchFamily="34" charset="0"/>
                          <a:cs typeface="Arial" panose="020B0604020202020204" pitchFamily="34" charset="0"/>
                        </a:rPr>
                        <a:t> (range)</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9EA"/>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900" b="0" i="0" baseline="0">
                          <a:solidFill>
                            <a:schemeClr val="tx1"/>
                          </a:solidFill>
                          <a:latin typeface="Trebuchet MS" panose="020B0603020202020204" pitchFamily="34" charset="0"/>
                          <a:cs typeface="Arial" panose="020B0604020202020204" pitchFamily="34" charset="0"/>
                        </a:rPr>
                        <a:t>53 (27‑80)</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9EA"/>
                    </a:solidFill>
                  </a:tcPr>
                </a:tc>
                <a:tc>
                  <a:txBody>
                    <a:bodyPr/>
                    <a:lstStyle/>
                    <a:p>
                      <a:pPr marL="0" indent="0" algn="ctr">
                        <a:spcBef>
                          <a:spcPts val="0"/>
                        </a:spcBef>
                        <a:buFont typeface="Arial" panose="020B0604020202020204" pitchFamily="34" charset="0"/>
                        <a:buNone/>
                      </a:pPr>
                      <a:r>
                        <a:rPr lang="en-US" sz="900" b="0" i="0" kern="1200">
                          <a:solidFill>
                            <a:schemeClr val="dk1"/>
                          </a:solidFill>
                          <a:effectLst/>
                          <a:latin typeface="Trebuchet MS" panose="020B0603020202020204" pitchFamily="34" charset="0"/>
                          <a:ea typeface="+mn-ea"/>
                          <a:cs typeface="+mn-cs"/>
                        </a:rPr>
                        <a:t>51 (34‑81)</a:t>
                      </a:r>
                      <a:endParaRPr lang="en-US" sz="900" b="0" i="0" baseline="0">
                        <a:solidFill>
                          <a:schemeClr val="tx1"/>
                        </a:solidFill>
                        <a:latin typeface="Trebuchet MS" panose="020B0603020202020204" pitchFamily="34" charset="0"/>
                        <a:cs typeface="Arial" panose="020B0604020202020204" pitchFamily="34" charset="0"/>
                      </a:endParaRP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9EA"/>
                    </a:solidFill>
                  </a:tcPr>
                </a:tc>
                <a:extLst>
                  <a:ext uri="{0D108BD9-81ED-4DB2-BD59-A6C34878D82A}">
                    <a16:rowId xmlns:a16="http://schemas.microsoft.com/office/drawing/2014/main" val="2799440178"/>
                  </a:ext>
                </a:extLst>
              </a:tr>
              <a:tr h="666743">
                <a:tc>
                  <a:txBody>
                    <a:bodyPr/>
                    <a:lstStyle/>
                    <a:p>
                      <a:pPr marL="6350" marR="0" lvl="2" indent="0" algn="l" defTabSz="914400" rtl="0" eaLnBrk="1" fontAlgn="auto" latinLnBrk="0" hangingPunct="1">
                        <a:lnSpc>
                          <a:spcPct val="100000"/>
                        </a:lnSpc>
                        <a:spcBef>
                          <a:spcPts val="0"/>
                        </a:spcBef>
                        <a:spcAft>
                          <a:spcPts val="0"/>
                        </a:spcAft>
                        <a:buClrTx/>
                        <a:buSzTx/>
                        <a:buFontTx/>
                        <a:buNone/>
                        <a:tabLst/>
                        <a:defRPr/>
                      </a:pPr>
                      <a:r>
                        <a:rPr lang="en-US" sz="900" b="1" i="0" baseline="0">
                          <a:solidFill>
                            <a:schemeClr val="tx1"/>
                          </a:solidFill>
                          <a:latin typeface="Trebuchet MS" panose="020B0703020202090204" pitchFamily="34" charset="0"/>
                          <a:cs typeface="Arial" panose="020B0604020202020204" pitchFamily="34" charset="0"/>
                        </a:rPr>
                        <a:t>Race or ethnic group—no. (%)</a:t>
                      </a:r>
                    </a:p>
                    <a:p>
                      <a:pPr marL="463550" marR="0" lvl="3" indent="0" algn="l" defTabSz="914400" rtl="0" eaLnBrk="1" fontAlgn="auto" latinLnBrk="0" hangingPunct="1">
                        <a:lnSpc>
                          <a:spcPct val="100000"/>
                        </a:lnSpc>
                        <a:spcBef>
                          <a:spcPts val="0"/>
                        </a:spcBef>
                        <a:spcAft>
                          <a:spcPts val="0"/>
                        </a:spcAft>
                        <a:buClrTx/>
                        <a:buSzTx/>
                        <a:buFontTx/>
                        <a:buNone/>
                        <a:tabLst/>
                        <a:defRPr/>
                      </a:pPr>
                      <a:r>
                        <a:rPr lang="en-US" sz="900" b="1" i="0" baseline="0">
                          <a:solidFill>
                            <a:schemeClr val="tx1"/>
                          </a:solidFill>
                          <a:latin typeface="Trebuchet MS" panose="020B0703020202090204" pitchFamily="34" charset="0"/>
                          <a:cs typeface="Arial" panose="020B0604020202020204" pitchFamily="34" charset="0"/>
                        </a:rPr>
                        <a:t>White</a:t>
                      </a:r>
                    </a:p>
                    <a:p>
                      <a:pPr marL="463550" marR="0" lvl="3" indent="0" algn="l" defTabSz="914400" rtl="0" eaLnBrk="1" fontAlgn="auto" latinLnBrk="0" hangingPunct="1">
                        <a:lnSpc>
                          <a:spcPct val="100000"/>
                        </a:lnSpc>
                        <a:spcBef>
                          <a:spcPts val="0"/>
                        </a:spcBef>
                        <a:spcAft>
                          <a:spcPts val="0"/>
                        </a:spcAft>
                        <a:buClrTx/>
                        <a:buSzTx/>
                        <a:buFontTx/>
                        <a:buNone/>
                        <a:tabLst/>
                        <a:defRPr/>
                      </a:pPr>
                      <a:r>
                        <a:rPr lang="en-US" sz="900" b="1" i="0" baseline="0">
                          <a:solidFill>
                            <a:schemeClr val="tx1"/>
                          </a:solidFill>
                          <a:latin typeface="Trebuchet MS" panose="020B0703020202090204" pitchFamily="34" charset="0"/>
                          <a:cs typeface="Arial" panose="020B0604020202020204" pitchFamily="34" charset="0"/>
                        </a:rPr>
                        <a:t>Black</a:t>
                      </a:r>
                    </a:p>
                    <a:p>
                      <a:pPr marL="463550" marR="0" lvl="3" indent="0" algn="l" defTabSz="914400" rtl="0" eaLnBrk="1" fontAlgn="auto" latinLnBrk="0" hangingPunct="1">
                        <a:lnSpc>
                          <a:spcPct val="100000"/>
                        </a:lnSpc>
                        <a:spcBef>
                          <a:spcPts val="0"/>
                        </a:spcBef>
                        <a:spcAft>
                          <a:spcPts val="0"/>
                        </a:spcAft>
                        <a:buClrTx/>
                        <a:buSzTx/>
                        <a:buFontTx/>
                        <a:buNone/>
                        <a:tabLst/>
                        <a:defRPr/>
                      </a:pPr>
                      <a:r>
                        <a:rPr lang="en-US" sz="900" b="1" i="0" baseline="0">
                          <a:solidFill>
                            <a:schemeClr val="tx1"/>
                          </a:solidFill>
                          <a:latin typeface="Trebuchet MS" panose="020B0703020202090204" pitchFamily="34" charset="0"/>
                          <a:cs typeface="Arial" panose="020B0604020202020204" pitchFamily="34" charset="0"/>
                        </a:rPr>
                        <a:t>Asian</a:t>
                      </a:r>
                    </a:p>
                    <a:p>
                      <a:pPr marL="463550" marR="0" lvl="3" indent="0" algn="l" defTabSz="914400" rtl="0" eaLnBrk="1" fontAlgn="auto" latinLnBrk="0" hangingPunct="1">
                        <a:lnSpc>
                          <a:spcPct val="100000"/>
                        </a:lnSpc>
                        <a:spcBef>
                          <a:spcPts val="0"/>
                        </a:spcBef>
                        <a:spcAft>
                          <a:spcPts val="0"/>
                        </a:spcAft>
                        <a:buClrTx/>
                        <a:buSzTx/>
                        <a:buFontTx/>
                        <a:buNone/>
                        <a:tabLst/>
                        <a:defRPr/>
                      </a:pPr>
                      <a:r>
                        <a:rPr lang="en-US" sz="900" b="1" i="0" baseline="0">
                          <a:solidFill>
                            <a:schemeClr val="tx1"/>
                          </a:solidFill>
                          <a:latin typeface="Trebuchet MS" panose="020B0703020202090204" pitchFamily="34" charset="0"/>
                          <a:cs typeface="Arial" panose="020B0604020202020204" pitchFamily="34" charset="0"/>
                        </a:rPr>
                        <a:t>Other or not specified</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lvl="0" indent="-457200" algn="ctr" defTabSz="914400" rtl="0" eaLnBrk="1" fontAlgn="auto" latinLnBrk="0" hangingPunct="1">
                        <a:lnSpc>
                          <a:spcPct val="100000"/>
                        </a:lnSpc>
                        <a:spcBef>
                          <a:spcPts val="0"/>
                        </a:spcBef>
                        <a:spcAft>
                          <a:spcPts val="0"/>
                        </a:spcAft>
                        <a:buClrTx/>
                        <a:buSzTx/>
                        <a:buFontTx/>
                        <a:buNone/>
                        <a:tabLst/>
                        <a:defRPr/>
                      </a:pP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27 (84)</a:t>
                      </a: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0</a:t>
                      </a: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4 (13)</a:t>
                      </a: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1 (3)</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indent="0" algn="ctr">
                        <a:spcBef>
                          <a:spcPts val="0"/>
                        </a:spcBef>
                        <a:buFont typeface="Arial" panose="020B0604020202020204" pitchFamily="34" charset="0"/>
                        <a:buNone/>
                      </a:pP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22 (76)</a:t>
                      </a: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6 (21)</a:t>
                      </a: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0</a:t>
                      </a: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1 (3)</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37387176"/>
                  </a:ext>
                </a:extLst>
              </a:tr>
              <a:tr h="42862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900" b="1" i="0" baseline="0">
                          <a:solidFill>
                            <a:schemeClr val="tx1"/>
                          </a:solidFill>
                          <a:latin typeface="Trebuchet MS" panose="020B0703020202090204" pitchFamily="34" charset="0"/>
                          <a:cs typeface="Arial" panose="020B0604020202020204" pitchFamily="34" charset="0"/>
                        </a:rPr>
                        <a:t>ECOG PS—no. (%)</a:t>
                      </a:r>
                    </a:p>
                    <a:p>
                      <a:pPr marL="457200" marR="0" lvl="2" indent="0" algn="l" defTabSz="914400" rtl="0" eaLnBrk="1" fontAlgn="auto" latinLnBrk="0" hangingPunct="1">
                        <a:lnSpc>
                          <a:spcPct val="100000"/>
                        </a:lnSpc>
                        <a:spcBef>
                          <a:spcPts val="0"/>
                        </a:spcBef>
                        <a:spcAft>
                          <a:spcPts val="0"/>
                        </a:spcAft>
                        <a:buClrTx/>
                        <a:buSzTx/>
                        <a:buFontTx/>
                        <a:buNone/>
                        <a:tabLst/>
                        <a:defRPr/>
                      </a:pPr>
                      <a:r>
                        <a:rPr lang="en-US" sz="900" b="1" i="0" baseline="0">
                          <a:solidFill>
                            <a:schemeClr val="tx1"/>
                          </a:solidFill>
                          <a:latin typeface="Trebuchet MS" panose="020B0703020202090204" pitchFamily="34" charset="0"/>
                          <a:cs typeface="Arial" panose="020B0604020202020204" pitchFamily="34" charset="0"/>
                        </a:rPr>
                        <a:t>0</a:t>
                      </a:r>
                      <a:br>
                        <a:rPr lang="en-US" sz="900" b="1" i="0" baseline="0">
                          <a:solidFill>
                            <a:schemeClr val="tx1"/>
                          </a:solidFill>
                          <a:latin typeface="Trebuchet MS" panose="020B0703020202090204" pitchFamily="34" charset="0"/>
                          <a:cs typeface="Arial" panose="020B0604020202020204" pitchFamily="34" charset="0"/>
                        </a:rPr>
                      </a:br>
                      <a:r>
                        <a:rPr lang="en-US" sz="900" b="1" i="0" baseline="0">
                          <a:solidFill>
                            <a:schemeClr val="tx1"/>
                          </a:solidFill>
                          <a:latin typeface="Trebuchet MS" panose="020B0703020202090204" pitchFamily="34" charset="0"/>
                          <a:cs typeface="Arial" panose="020B0604020202020204" pitchFamily="34" charset="0"/>
                        </a:rPr>
                        <a:t>1</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9EA"/>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13 (41)</a:t>
                      </a: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19 (59)</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9EA"/>
                    </a:solidFill>
                  </a:tcPr>
                </a:tc>
                <a:tc>
                  <a:txBody>
                    <a:bodyPr/>
                    <a:lstStyle/>
                    <a:p>
                      <a:pPr marL="0" indent="0" algn="ctr">
                        <a:spcBef>
                          <a:spcPts val="0"/>
                        </a:spcBef>
                        <a:buFont typeface="Arial" panose="020B0604020202020204" pitchFamily="34" charset="0"/>
                        <a:buNone/>
                      </a:pP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10 (34)</a:t>
                      </a: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19 (66)</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9EA"/>
                    </a:solidFill>
                  </a:tcPr>
                </a:tc>
                <a:extLst>
                  <a:ext uri="{0D108BD9-81ED-4DB2-BD59-A6C34878D82A}">
                    <a16:rowId xmlns:a16="http://schemas.microsoft.com/office/drawing/2014/main" val="3209873707"/>
                  </a:ext>
                </a:extLst>
              </a:tr>
              <a:tr h="54768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900" b="1" i="1" baseline="0">
                          <a:solidFill>
                            <a:schemeClr val="tx1"/>
                          </a:solidFill>
                          <a:latin typeface="Trebuchet MS" panose="020B0703020202090204" pitchFamily="34" charset="0"/>
                          <a:cs typeface="Arial" panose="020B0604020202020204" pitchFamily="34" charset="0"/>
                        </a:rPr>
                        <a:t>BRCA1/2</a:t>
                      </a:r>
                      <a:r>
                        <a:rPr lang="en-US" sz="900" b="1" i="0" baseline="0">
                          <a:solidFill>
                            <a:schemeClr val="tx1"/>
                          </a:solidFill>
                          <a:latin typeface="Trebuchet MS" panose="020B0703020202090204" pitchFamily="34" charset="0"/>
                          <a:cs typeface="Arial" panose="020B0604020202020204" pitchFamily="34" charset="0"/>
                        </a:rPr>
                        <a:t> mutational status—no. (%)</a:t>
                      </a:r>
                    </a:p>
                    <a:p>
                      <a:pPr marL="457200" marR="0" lvl="2" indent="0" algn="l" defTabSz="914400" rtl="0" eaLnBrk="1" fontAlgn="auto" latinLnBrk="0" hangingPunct="1">
                        <a:lnSpc>
                          <a:spcPct val="100000"/>
                        </a:lnSpc>
                        <a:spcBef>
                          <a:spcPts val="0"/>
                        </a:spcBef>
                        <a:spcAft>
                          <a:spcPts val="0"/>
                        </a:spcAft>
                        <a:buClrTx/>
                        <a:buSzTx/>
                        <a:buFontTx/>
                        <a:buNone/>
                        <a:tabLst/>
                        <a:defRPr/>
                      </a:pPr>
                      <a:r>
                        <a:rPr lang="en-US" sz="900" b="1" i="0" baseline="0">
                          <a:solidFill>
                            <a:schemeClr val="tx1"/>
                          </a:solidFill>
                          <a:latin typeface="Trebuchet MS" panose="020B0703020202090204" pitchFamily="34" charset="0"/>
                          <a:cs typeface="Arial" panose="020B0604020202020204" pitchFamily="34" charset="0"/>
                        </a:rPr>
                        <a:t>Positive</a:t>
                      </a:r>
                    </a:p>
                    <a:p>
                      <a:pPr marL="457200" marR="0" lvl="2" indent="0" algn="l" defTabSz="914400" rtl="0" eaLnBrk="1" fontAlgn="auto" latinLnBrk="0" hangingPunct="1">
                        <a:lnSpc>
                          <a:spcPct val="100000"/>
                        </a:lnSpc>
                        <a:spcBef>
                          <a:spcPts val="0"/>
                        </a:spcBef>
                        <a:spcAft>
                          <a:spcPts val="0"/>
                        </a:spcAft>
                        <a:buClrTx/>
                        <a:buSzTx/>
                        <a:buFontTx/>
                        <a:buNone/>
                        <a:tabLst/>
                        <a:defRPr/>
                      </a:pPr>
                      <a:r>
                        <a:rPr lang="en-US" sz="900" b="1" i="0" baseline="0">
                          <a:solidFill>
                            <a:schemeClr val="tx1"/>
                          </a:solidFill>
                          <a:latin typeface="Trebuchet MS" panose="020B0703020202090204" pitchFamily="34" charset="0"/>
                          <a:cs typeface="Arial" panose="020B0604020202020204" pitchFamily="34" charset="0"/>
                        </a:rPr>
                        <a:t>Negative</a:t>
                      </a:r>
                    </a:p>
                    <a:p>
                      <a:pPr marL="457200" marR="0" lvl="2" indent="0" algn="l" defTabSz="914400" rtl="0" eaLnBrk="1" fontAlgn="auto" latinLnBrk="0" hangingPunct="1">
                        <a:lnSpc>
                          <a:spcPct val="100000"/>
                        </a:lnSpc>
                        <a:spcBef>
                          <a:spcPts val="0"/>
                        </a:spcBef>
                        <a:spcAft>
                          <a:spcPts val="0"/>
                        </a:spcAft>
                        <a:buClrTx/>
                        <a:buSzTx/>
                        <a:buFontTx/>
                        <a:buNone/>
                        <a:tabLst/>
                        <a:defRPr/>
                      </a:pPr>
                      <a:r>
                        <a:rPr lang="en-US" sz="900" b="1" i="0" baseline="0">
                          <a:solidFill>
                            <a:schemeClr val="tx1"/>
                          </a:solidFill>
                          <a:latin typeface="Trebuchet MS" panose="020B0703020202090204" pitchFamily="34" charset="0"/>
                          <a:cs typeface="Arial" panose="020B0604020202020204" pitchFamily="34" charset="0"/>
                        </a:rPr>
                        <a:t>Missing</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4 (13)</a:t>
                      </a:r>
                    </a:p>
                    <a:p>
                      <a:pPr marL="0" marR="0" lvl="1" indent="0" algn="ctr" defTabSz="914400" rtl="0" eaLnBrk="1" fontAlgn="auto" latinLnBrk="0" hangingPunct="1">
                        <a:lnSpc>
                          <a:spcPct val="100000"/>
                        </a:lnSpc>
                        <a:spcBef>
                          <a:spcPts val="0"/>
                        </a:spcBef>
                        <a:spcAft>
                          <a:spcPts val="0"/>
                        </a:spcAft>
                        <a:buClrTx/>
                        <a:buSzTx/>
                        <a:buFontTx/>
                        <a:buNone/>
                        <a:tabLst/>
                        <a:defRPr/>
                      </a:pPr>
                      <a:r>
                        <a:rPr lang="en-US" sz="900" b="0" i="0" baseline="0">
                          <a:solidFill>
                            <a:schemeClr val="tx1"/>
                          </a:solidFill>
                          <a:latin typeface="Trebuchet MS" panose="020B0703020202090204" pitchFamily="34" charset="0"/>
                          <a:cs typeface="Arial" panose="020B0604020202020204" pitchFamily="34" charset="0"/>
                        </a:rPr>
                        <a:t>17 (53)</a:t>
                      </a:r>
                    </a:p>
                    <a:p>
                      <a:pPr marL="0" marR="0" lvl="1" indent="0" algn="ctr" defTabSz="914400" rtl="0" eaLnBrk="1" fontAlgn="auto" latinLnBrk="0" hangingPunct="1">
                        <a:lnSpc>
                          <a:spcPct val="100000"/>
                        </a:lnSpc>
                        <a:spcBef>
                          <a:spcPts val="0"/>
                        </a:spcBef>
                        <a:spcAft>
                          <a:spcPts val="0"/>
                        </a:spcAft>
                        <a:buClrTx/>
                        <a:buSzTx/>
                        <a:buFontTx/>
                        <a:buNone/>
                        <a:tabLst/>
                        <a:defRPr/>
                      </a:pPr>
                      <a:r>
                        <a:rPr lang="en-US" sz="900" b="0" i="0" baseline="0">
                          <a:solidFill>
                            <a:schemeClr val="tx1"/>
                          </a:solidFill>
                          <a:latin typeface="Trebuchet MS" panose="020B0703020202090204" pitchFamily="34" charset="0"/>
                          <a:cs typeface="Arial" panose="020B0604020202020204" pitchFamily="34" charset="0"/>
                        </a:rPr>
                        <a:t>11 (34)</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5 (17)</a:t>
                      </a: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21 (72)</a:t>
                      </a: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3 (10)</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41800720"/>
                  </a:ext>
                </a:extLst>
              </a:tr>
              <a:tr h="42862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900" b="1" i="0" baseline="0">
                          <a:solidFill>
                            <a:schemeClr val="tx1"/>
                          </a:solidFill>
                          <a:latin typeface="Trebuchet MS" panose="020B0703020202090204" pitchFamily="34" charset="0"/>
                          <a:cs typeface="Arial" panose="020B0604020202020204" pitchFamily="34" charset="0"/>
                        </a:rPr>
                        <a:t>Original diagnosis of TNBC*—no. (%)</a:t>
                      </a:r>
                    </a:p>
                    <a:p>
                      <a:pPr marL="457200" marR="0" lvl="2" indent="0" algn="l" defTabSz="914400" rtl="0" eaLnBrk="1" fontAlgn="auto" latinLnBrk="0" hangingPunct="1">
                        <a:lnSpc>
                          <a:spcPct val="100000"/>
                        </a:lnSpc>
                        <a:spcBef>
                          <a:spcPts val="0"/>
                        </a:spcBef>
                        <a:spcAft>
                          <a:spcPts val="0"/>
                        </a:spcAft>
                        <a:buClrTx/>
                        <a:buSzTx/>
                        <a:buFontTx/>
                        <a:buNone/>
                        <a:tabLst/>
                        <a:defRPr/>
                      </a:pPr>
                      <a:r>
                        <a:rPr lang="en-US" sz="900" b="1" i="0" baseline="0">
                          <a:solidFill>
                            <a:schemeClr val="tx1"/>
                          </a:solidFill>
                          <a:latin typeface="Trebuchet MS" panose="020B0703020202090204" pitchFamily="34" charset="0"/>
                          <a:cs typeface="Arial" panose="020B0604020202020204" pitchFamily="34" charset="0"/>
                        </a:rPr>
                        <a:t>Yes</a:t>
                      </a:r>
                    </a:p>
                    <a:p>
                      <a:pPr marL="457200" marR="0" lvl="2" indent="0" algn="l" defTabSz="914400" rtl="0" eaLnBrk="1" fontAlgn="auto" latinLnBrk="0" hangingPunct="1">
                        <a:lnSpc>
                          <a:spcPct val="100000"/>
                        </a:lnSpc>
                        <a:spcBef>
                          <a:spcPts val="0"/>
                        </a:spcBef>
                        <a:spcAft>
                          <a:spcPts val="0"/>
                        </a:spcAft>
                        <a:buClrTx/>
                        <a:buSzTx/>
                        <a:buFontTx/>
                        <a:buNone/>
                        <a:tabLst/>
                        <a:defRPr/>
                      </a:pPr>
                      <a:r>
                        <a:rPr lang="en-US" sz="900" b="1" i="0" baseline="0">
                          <a:solidFill>
                            <a:schemeClr val="tx1"/>
                          </a:solidFill>
                          <a:latin typeface="Trebuchet MS" panose="020B0703020202090204" pitchFamily="34" charset="0"/>
                          <a:cs typeface="Arial" panose="020B0604020202020204" pitchFamily="34" charset="0"/>
                        </a:rPr>
                        <a:t>No</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9EA"/>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27 (84)</a:t>
                      </a: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5 (16)</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9EA"/>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23 (79)</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i="0" baseline="0">
                          <a:solidFill>
                            <a:schemeClr val="tx1"/>
                          </a:solidFill>
                          <a:latin typeface="Trebuchet MS" panose="020B0703020202090204" pitchFamily="34" charset="0"/>
                          <a:cs typeface="Arial" panose="020B0604020202020204" pitchFamily="34" charset="0"/>
                        </a:rPr>
                        <a:t>6 (21)</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9EA"/>
                    </a:solidFill>
                  </a:tcPr>
                </a:tc>
                <a:extLst>
                  <a:ext uri="{0D108BD9-81ED-4DB2-BD59-A6C34878D82A}">
                    <a16:rowId xmlns:a16="http://schemas.microsoft.com/office/drawing/2014/main" val="1683529898"/>
                  </a:ext>
                </a:extLst>
              </a:tr>
              <a:tr h="19049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900" b="1" i="0" baseline="0">
                          <a:solidFill>
                            <a:schemeClr val="tx1"/>
                          </a:solidFill>
                          <a:latin typeface="Trebuchet MS" panose="020B0703020202090204" pitchFamily="34" charset="0"/>
                          <a:cs typeface="Arial" panose="020B0604020202020204" pitchFamily="34" charset="0"/>
                        </a:rPr>
                        <a:t>Prior anticancer regimens</a:t>
                      </a:r>
                      <a:r>
                        <a:rPr lang="en-US" sz="900" b="1" i="0" baseline="30000">
                          <a:solidFill>
                            <a:schemeClr val="tx1"/>
                          </a:solidFill>
                          <a:latin typeface="Trebuchet MS" panose="020B0703020202090204" pitchFamily="34" charset="0"/>
                          <a:cs typeface="Arial" panose="020B0604020202020204" pitchFamily="34" charset="0"/>
                        </a:rPr>
                        <a:t>†</a:t>
                      </a:r>
                      <a:r>
                        <a:rPr lang="en-US" sz="900" b="1" i="0" baseline="0">
                          <a:solidFill>
                            <a:schemeClr val="tx1"/>
                          </a:solidFill>
                          <a:latin typeface="Trebuchet MS" panose="020B0703020202090204" pitchFamily="34" charset="0"/>
                          <a:cs typeface="Arial" panose="020B0604020202020204" pitchFamily="34" charset="0"/>
                        </a:rPr>
                        <a:t>—median no. (range)</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900" b="0" i="0" baseline="0">
                          <a:solidFill>
                            <a:schemeClr val="tx1"/>
                          </a:solidFill>
                          <a:latin typeface="Trebuchet MS" panose="020B0703020202090204" pitchFamily="34" charset="0"/>
                          <a:cs typeface="Arial" panose="020B0604020202020204" pitchFamily="34" charset="0"/>
                        </a:rPr>
                        <a:t>5 (2-9)</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i="0" baseline="0">
                          <a:solidFill>
                            <a:schemeClr val="tx1"/>
                          </a:solidFill>
                          <a:latin typeface="Trebuchet MS" panose="020B0703020202090204" pitchFamily="34" charset="0"/>
                          <a:cs typeface="Arial" panose="020B0604020202020204" pitchFamily="34" charset="0"/>
                        </a:rPr>
                        <a:t>5 (2-10(</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11381972"/>
                  </a:ext>
                </a:extLst>
              </a:tr>
              <a:tr h="19049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900" b="1" i="0" baseline="0">
                          <a:solidFill>
                            <a:schemeClr val="tx1"/>
                          </a:solidFill>
                          <a:latin typeface="Trebuchet MS" panose="020B0703020202090204" pitchFamily="34" charset="0"/>
                          <a:cs typeface="Arial" panose="020B0604020202020204" pitchFamily="34" charset="0"/>
                        </a:rPr>
                        <a:t>Previous use of checkpoint inhibitors—no. (%)</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9EA"/>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900" b="0" i="0" baseline="0">
                          <a:solidFill>
                            <a:schemeClr val="tx1"/>
                          </a:solidFill>
                          <a:latin typeface="Trebuchet MS" panose="020B0703020202090204" pitchFamily="34" charset="0"/>
                          <a:cs typeface="Arial" panose="020B0604020202020204" pitchFamily="34" charset="0"/>
                        </a:rPr>
                        <a:t>12 (38)</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9EA"/>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i="0" baseline="0">
                          <a:solidFill>
                            <a:schemeClr val="tx1"/>
                          </a:solidFill>
                          <a:latin typeface="Trebuchet MS" panose="020B0703020202090204" pitchFamily="34" charset="0"/>
                          <a:cs typeface="Arial" panose="020B0604020202020204" pitchFamily="34" charset="0"/>
                        </a:rPr>
                        <a:t>14 (48)</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9EA"/>
                    </a:solidFill>
                  </a:tcPr>
                </a:tc>
                <a:extLst>
                  <a:ext uri="{0D108BD9-81ED-4DB2-BD59-A6C34878D82A}">
                    <a16:rowId xmlns:a16="http://schemas.microsoft.com/office/drawing/2014/main" val="1787562789"/>
                  </a:ext>
                </a:extLst>
              </a:tr>
              <a:tr h="47924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900" b="1" i="0" baseline="0">
                          <a:solidFill>
                            <a:schemeClr val="tx1"/>
                          </a:solidFill>
                          <a:latin typeface="Trebuchet MS" panose="020B0703020202090204" pitchFamily="34" charset="0"/>
                          <a:cs typeface="Arial" panose="020B0604020202020204" pitchFamily="34" charset="0"/>
                        </a:rPr>
                        <a:t>Most common sites of disease</a:t>
                      </a:r>
                      <a:r>
                        <a:rPr lang="en-US" sz="900" b="1" i="0" baseline="30000">
                          <a:solidFill>
                            <a:schemeClr val="tx1"/>
                          </a:solidFill>
                          <a:latin typeface="Trebuchet MS" panose="020B0703020202090204" pitchFamily="34" charset="0"/>
                          <a:cs typeface="Arial" panose="020B0604020202020204" pitchFamily="34" charset="0"/>
                        </a:rPr>
                        <a:t>‡</a:t>
                      </a:r>
                      <a:r>
                        <a:rPr lang="en-US" sz="900" b="1" i="0" baseline="0">
                          <a:solidFill>
                            <a:schemeClr val="tx1"/>
                          </a:solidFill>
                          <a:latin typeface="Trebuchet MS" panose="020B0703020202090204" pitchFamily="34" charset="0"/>
                          <a:cs typeface="Arial" panose="020B0604020202020204" pitchFamily="34" charset="0"/>
                        </a:rPr>
                        <a:t>—no. (%)</a:t>
                      </a:r>
                    </a:p>
                    <a:p>
                      <a:pPr marL="457200" marR="0" lvl="2" indent="0" algn="l" defTabSz="914400" rtl="0" eaLnBrk="1" fontAlgn="auto" latinLnBrk="0" hangingPunct="1">
                        <a:lnSpc>
                          <a:spcPct val="100000"/>
                        </a:lnSpc>
                        <a:spcBef>
                          <a:spcPts val="0"/>
                        </a:spcBef>
                        <a:spcAft>
                          <a:spcPts val="0"/>
                        </a:spcAft>
                        <a:buClrTx/>
                        <a:buSzTx/>
                        <a:buFontTx/>
                        <a:buNone/>
                        <a:tabLst/>
                        <a:defRPr/>
                      </a:pPr>
                      <a:r>
                        <a:rPr lang="en-US" sz="900" b="1" i="0" baseline="0">
                          <a:solidFill>
                            <a:schemeClr val="tx1"/>
                          </a:solidFill>
                          <a:latin typeface="Trebuchet MS" panose="020B0703020202090204" pitchFamily="34" charset="0"/>
                          <a:cs typeface="Arial" panose="020B0604020202020204" pitchFamily="34" charset="0"/>
                        </a:rPr>
                        <a:t>Lung only</a:t>
                      </a:r>
                    </a:p>
                    <a:p>
                      <a:pPr marL="457200" marR="0" lvl="2" indent="0" algn="l" defTabSz="914400" rtl="0" eaLnBrk="1" fontAlgn="auto" latinLnBrk="0" hangingPunct="1">
                        <a:lnSpc>
                          <a:spcPct val="100000"/>
                        </a:lnSpc>
                        <a:spcBef>
                          <a:spcPts val="0"/>
                        </a:spcBef>
                        <a:spcAft>
                          <a:spcPts val="0"/>
                        </a:spcAft>
                        <a:buClrTx/>
                        <a:buSzTx/>
                        <a:buFontTx/>
                        <a:buNone/>
                        <a:tabLst/>
                        <a:defRPr/>
                      </a:pPr>
                      <a:r>
                        <a:rPr lang="en-US" sz="900" b="1" i="0" baseline="0">
                          <a:solidFill>
                            <a:schemeClr val="tx1"/>
                          </a:solidFill>
                          <a:latin typeface="Trebuchet MS" panose="020B0703020202090204" pitchFamily="34" charset="0"/>
                          <a:cs typeface="Arial" panose="020B0604020202020204" pitchFamily="34" charset="0"/>
                        </a:rPr>
                        <a:t>Bone</a:t>
                      </a:r>
                    </a:p>
                    <a:p>
                      <a:pPr marL="457200" marR="0" lvl="2" indent="0" algn="l" defTabSz="914400" rtl="0" eaLnBrk="1" fontAlgn="auto" latinLnBrk="0" hangingPunct="1">
                        <a:lnSpc>
                          <a:spcPct val="100000"/>
                        </a:lnSpc>
                        <a:spcBef>
                          <a:spcPts val="0"/>
                        </a:spcBef>
                        <a:spcAft>
                          <a:spcPts val="0"/>
                        </a:spcAft>
                        <a:buClrTx/>
                        <a:buSzTx/>
                        <a:buFontTx/>
                        <a:buNone/>
                        <a:tabLst/>
                        <a:defRPr/>
                      </a:pPr>
                      <a:r>
                        <a:rPr lang="en-US" sz="900" b="1" i="0" baseline="0">
                          <a:solidFill>
                            <a:schemeClr val="tx1"/>
                          </a:solidFill>
                          <a:latin typeface="Trebuchet MS" panose="020B0703020202090204" pitchFamily="34" charset="0"/>
                          <a:cs typeface="Arial" panose="020B0604020202020204" pitchFamily="34" charset="0"/>
                        </a:rPr>
                        <a:t>Liver</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br>
                        <a:rPr lang="en-US" sz="900" b="0" i="0" baseline="0">
                          <a:solidFill>
                            <a:schemeClr val="tx1"/>
                          </a:solidFill>
                          <a:latin typeface="Trebuchet MS" panose="020B0703020202090204" pitchFamily="34" charset="0"/>
                          <a:cs typeface="Arial" panose="020B0604020202020204" pitchFamily="34" charset="0"/>
                        </a:rPr>
                      </a:b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23 (72)</a:t>
                      </a: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14 (44)</a:t>
                      </a: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9 (28)</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lang="en-US" sz="900" b="0" i="0" baseline="0">
                          <a:solidFill>
                            <a:schemeClr val="tx1"/>
                          </a:solidFill>
                          <a:latin typeface="Trebuchet MS" panose="020B0703020202090204" pitchFamily="34" charset="0"/>
                          <a:cs typeface="Arial" panose="020B0604020202020204" pitchFamily="34" charset="0"/>
                        </a:rPr>
                      </a:b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18 (62)</a:t>
                      </a:r>
                      <a:br>
                        <a:rPr lang="en-US" sz="900" b="0" i="0" baseline="0">
                          <a:solidFill>
                            <a:schemeClr val="tx1"/>
                          </a:solidFill>
                          <a:latin typeface="Trebuchet MS" panose="020B0703020202090204" pitchFamily="34" charset="0"/>
                          <a:cs typeface="Arial" panose="020B0604020202020204" pitchFamily="34" charset="0"/>
                        </a:rPr>
                      </a:br>
                      <a:r>
                        <a:rPr lang="en-US" sz="900" b="0" i="0" baseline="0">
                          <a:solidFill>
                            <a:schemeClr val="tx1"/>
                          </a:solidFill>
                          <a:latin typeface="Trebuchet MS" panose="020B0703020202090204" pitchFamily="34" charset="0"/>
                          <a:cs typeface="Arial" panose="020B0604020202020204" pitchFamily="34" charset="0"/>
                        </a:rPr>
                        <a:t>8 (28)</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i="0" baseline="0">
                          <a:solidFill>
                            <a:schemeClr val="tx1"/>
                          </a:solidFill>
                          <a:latin typeface="Trebuchet MS" panose="020B0703020202090204" pitchFamily="34" charset="0"/>
                          <a:cs typeface="Arial" panose="020B0604020202020204" pitchFamily="34" charset="0"/>
                        </a:rPr>
                        <a:t>13 (45)</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36315864"/>
                  </a:ext>
                </a:extLst>
              </a:tr>
            </a:tbl>
          </a:graphicData>
        </a:graphic>
      </p:graphicFrame>
    </p:spTree>
    <p:extLst>
      <p:ext uri="{BB962C8B-B14F-4D97-AF65-F5344CB8AC3E}">
        <p14:creationId xmlns:p14="http://schemas.microsoft.com/office/powerpoint/2010/main" val="3120206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4C2B38-250E-4F16-8A13-E896D1A818F7}"/>
              </a:ext>
            </a:extLst>
          </p:cNvPr>
          <p:cNvSpPr>
            <a:spLocks noGrp="1"/>
          </p:cNvSpPr>
          <p:nvPr>
            <p:ph idx="1"/>
          </p:nvPr>
        </p:nvSpPr>
        <p:spPr/>
        <p:txBody>
          <a:bodyPr/>
          <a:lstStyle/>
          <a:p>
            <a:endParaRPr lang="en-CA"/>
          </a:p>
          <a:p>
            <a:endParaRPr lang="en-CA"/>
          </a:p>
        </p:txBody>
      </p:sp>
      <p:sp>
        <p:nvSpPr>
          <p:cNvPr id="13" name="Title 12">
            <a:extLst>
              <a:ext uri="{FF2B5EF4-FFF2-40B4-BE49-F238E27FC236}">
                <a16:creationId xmlns:a16="http://schemas.microsoft.com/office/drawing/2014/main" id="{C53E559D-E1B5-4142-B72E-3E7F2C92C43B}"/>
              </a:ext>
            </a:extLst>
          </p:cNvPr>
          <p:cNvSpPr>
            <a:spLocks noGrp="1"/>
          </p:cNvSpPr>
          <p:nvPr>
            <p:ph type="title"/>
          </p:nvPr>
        </p:nvSpPr>
        <p:spPr/>
        <p:txBody>
          <a:bodyPr/>
          <a:lstStyle/>
          <a:p>
            <a:r>
              <a:rPr lang="en-US"/>
              <a:t>ASCENT Subgroup Analysis of Patients with</a:t>
            </a:r>
            <a:br>
              <a:rPr lang="en-US"/>
            </a:br>
            <a:r>
              <a:rPr lang="en-US"/>
              <a:t>Brain Metastases: Patient Disposition</a:t>
            </a:r>
            <a:r>
              <a:rPr lang="en-US" baseline="30000"/>
              <a:t>1</a:t>
            </a:r>
            <a:endParaRPr lang="en-IN" baseline="30000"/>
          </a:p>
        </p:txBody>
      </p:sp>
      <p:sp>
        <p:nvSpPr>
          <p:cNvPr id="4" name="Text Placeholder 3">
            <a:extLst>
              <a:ext uri="{FF2B5EF4-FFF2-40B4-BE49-F238E27FC236}">
                <a16:creationId xmlns:a16="http://schemas.microsoft.com/office/drawing/2014/main" id="{9BB98948-695C-D84E-8486-4B4DCB6B41B7}"/>
              </a:ext>
            </a:extLst>
          </p:cNvPr>
          <p:cNvSpPr>
            <a:spLocks noGrp="1"/>
          </p:cNvSpPr>
          <p:nvPr>
            <p:ph type="body" sz="quarter" idx="13"/>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0" i="0" u="none" strike="noStrike" kern="1600" cap="none" spc="0" normalizeH="0" baseline="30000" noProof="0" err="1">
                <a:ln>
                  <a:noFill/>
                </a:ln>
                <a:solidFill>
                  <a:srgbClr val="54565B"/>
                </a:solidFill>
                <a:effectLst/>
                <a:uLnTx/>
                <a:uFillTx/>
                <a:latin typeface="Trebuchet MS"/>
                <a:ea typeface="+mn-ea"/>
                <a:cs typeface="+mn-cs"/>
              </a:rPr>
              <a:t>a</a:t>
            </a:r>
            <a:r>
              <a:rPr kumimoji="0" lang="en-US" sz="700" b="0" i="0" u="none" strike="noStrike" kern="1600" cap="none" spc="0" normalizeH="0" baseline="0" noProof="0" err="1">
                <a:ln>
                  <a:noFill/>
                </a:ln>
                <a:solidFill>
                  <a:srgbClr val="54565B"/>
                </a:solidFill>
                <a:effectLst/>
                <a:uLnTx/>
                <a:uFillTx/>
                <a:latin typeface="Trebuchet MS"/>
                <a:ea typeface="+mn-ea"/>
                <a:cs typeface="+mn-cs"/>
              </a:rPr>
              <a:t>All</a:t>
            </a:r>
            <a:r>
              <a:rPr kumimoji="0" lang="en-US" sz="700" b="0" i="0" u="none" strike="noStrike" kern="1600" cap="none" spc="0" normalizeH="0" baseline="0" noProof="0">
                <a:ln>
                  <a:noFill/>
                </a:ln>
                <a:solidFill>
                  <a:srgbClr val="54565B"/>
                </a:solidFill>
                <a:effectLst/>
                <a:uLnTx/>
                <a:uFillTx/>
                <a:latin typeface="Trebuchet MS"/>
                <a:ea typeface="+mn-ea"/>
                <a:cs typeface="+mn-cs"/>
              </a:rPr>
              <a:t> patients who received ≥1 dose of study treatment; </a:t>
            </a:r>
            <a:r>
              <a:rPr kumimoji="0" lang="en-US" sz="700" b="0" i="0" u="none" strike="noStrike" kern="1600" cap="none" spc="0" normalizeH="0" baseline="30000" noProof="0" err="1">
                <a:ln>
                  <a:noFill/>
                </a:ln>
                <a:solidFill>
                  <a:srgbClr val="54565B"/>
                </a:solidFill>
                <a:effectLst/>
                <a:uLnTx/>
                <a:uFillTx/>
                <a:latin typeface="Trebuchet MS"/>
                <a:ea typeface="+mn-ea"/>
                <a:cs typeface="+mn-cs"/>
              </a:rPr>
              <a:t>b</a:t>
            </a:r>
            <a:r>
              <a:rPr kumimoji="0" lang="en-US" sz="700" b="0" i="0" u="none" strike="noStrike" kern="1600" cap="none" spc="0" normalizeH="0" baseline="0" noProof="0" err="1">
                <a:ln>
                  <a:noFill/>
                </a:ln>
                <a:solidFill>
                  <a:srgbClr val="54565B"/>
                </a:solidFill>
                <a:effectLst/>
                <a:uLnTx/>
                <a:uFillTx/>
                <a:latin typeface="Trebuchet MS"/>
                <a:ea typeface="+mn-ea"/>
                <a:cs typeface="+mn-cs"/>
              </a:rPr>
              <a:t>One</a:t>
            </a:r>
            <a:r>
              <a:rPr kumimoji="0" lang="en-US" sz="700" b="0" i="0" u="none" strike="noStrike" kern="1600" cap="none" spc="0" normalizeH="0" baseline="0" noProof="0">
                <a:ln>
                  <a:noFill/>
                </a:ln>
                <a:solidFill>
                  <a:srgbClr val="54565B"/>
                </a:solidFill>
                <a:effectLst/>
                <a:uLnTx/>
                <a:uFillTx/>
                <a:latin typeface="Trebuchet MS"/>
                <a:ea typeface="+mn-ea"/>
                <a:cs typeface="+mn-cs"/>
              </a:rPr>
              <a:t> patient in the SG arm discontinued due to sepsis and thrombocytopenia (considered treatment‑related) and 1 patient in the TPC arm due to fatigue (considered possibly treatment‑related); </a:t>
            </a:r>
            <a:r>
              <a:rPr kumimoji="0" lang="en-US" sz="700" b="0" i="0" u="none" strike="noStrike" kern="1600" cap="none" spc="0" normalizeH="0" baseline="30000" noProof="0" err="1">
                <a:ln>
                  <a:noFill/>
                </a:ln>
                <a:solidFill>
                  <a:srgbClr val="54565B"/>
                </a:solidFill>
                <a:effectLst/>
                <a:uLnTx/>
                <a:uFillTx/>
                <a:latin typeface="Trebuchet MS"/>
                <a:ea typeface="+mn-ea"/>
                <a:cs typeface="+mn-cs"/>
              </a:rPr>
              <a:t>c</a:t>
            </a:r>
            <a:r>
              <a:rPr kumimoji="0" lang="en-US" sz="700" b="0" i="0" u="none" strike="noStrike" kern="1600" cap="none" spc="0" normalizeH="0" baseline="0" noProof="0" err="1">
                <a:ln>
                  <a:noFill/>
                </a:ln>
                <a:solidFill>
                  <a:srgbClr val="54565B"/>
                </a:solidFill>
                <a:effectLst/>
                <a:uLnTx/>
                <a:uFillTx/>
                <a:latin typeface="Trebuchet MS"/>
                <a:ea typeface="+mn-ea"/>
                <a:cs typeface="+mn-cs"/>
              </a:rPr>
              <a:t>Due</a:t>
            </a:r>
            <a:r>
              <a:rPr kumimoji="0" lang="en-US" sz="700" b="0" i="0" u="none" strike="noStrike" kern="1600" cap="none" spc="0" normalizeH="0" baseline="0" noProof="0">
                <a:ln>
                  <a:noFill/>
                </a:ln>
                <a:solidFill>
                  <a:srgbClr val="54565B"/>
                </a:solidFill>
                <a:effectLst/>
                <a:uLnTx/>
                <a:uFillTx/>
                <a:latin typeface="Trebuchet MS"/>
                <a:ea typeface="+mn-ea"/>
                <a:cs typeface="+mn-cs"/>
              </a:rPr>
              <a:t> to treatment delay &gt;3 weeks. </a:t>
            </a:r>
            <a:endParaRPr kumimoji="0" lang="en-US" sz="700" b="0" i="0" u="none" strike="noStrike" kern="1600" cap="none" spc="0" normalizeH="0" baseline="0" noProof="0">
              <a:ln>
                <a:noFill/>
              </a:ln>
              <a:solidFill>
                <a:srgbClr val="54565B"/>
              </a:solidFill>
              <a:effectLst/>
              <a:uLnTx/>
              <a:uFillTx/>
              <a:latin typeface="Trebuchet MS" panose="020B0603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0" i="0" u="none" strike="noStrike" kern="1600" cap="none" spc="0" normalizeH="0" baseline="0" noProof="0">
                <a:ln>
                  <a:noFill/>
                </a:ln>
                <a:solidFill>
                  <a:srgbClr val="54565B"/>
                </a:solidFill>
                <a:effectLst/>
                <a:uLnTx/>
                <a:uFillTx/>
                <a:latin typeface="Trebuchet MS"/>
                <a:ea typeface="+mn-ea"/>
                <a:cs typeface="+mn-cs"/>
              </a:rPr>
              <a:t>no., number; SG, </a:t>
            </a:r>
            <a:r>
              <a:rPr kumimoji="0" lang="en-US" sz="700" b="0" i="0" u="none" strike="noStrike" kern="1600" cap="none" spc="0" normalizeH="0" baseline="0" noProof="0" err="1">
                <a:ln>
                  <a:noFill/>
                </a:ln>
                <a:solidFill>
                  <a:srgbClr val="54565B"/>
                </a:solidFill>
                <a:effectLst/>
                <a:uLnTx/>
                <a:uFillTx/>
                <a:latin typeface="Trebuchet MS"/>
                <a:ea typeface="+mn-ea"/>
                <a:cs typeface="+mn-cs"/>
              </a:rPr>
              <a:t>sacituzumab</a:t>
            </a:r>
            <a:r>
              <a:rPr kumimoji="0" lang="en-US" sz="700" b="0" i="0" u="none" strike="noStrike" kern="1600" cap="none" spc="0" normalizeH="0" baseline="0" noProof="0">
                <a:ln>
                  <a:noFill/>
                </a:ln>
                <a:solidFill>
                  <a:srgbClr val="54565B"/>
                </a:solidFill>
                <a:effectLst/>
                <a:uLnTx/>
                <a:uFillTx/>
                <a:latin typeface="Trebuchet MS"/>
                <a:ea typeface="+mn-ea"/>
                <a:cs typeface="+mn-cs"/>
              </a:rPr>
              <a:t> </a:t>
            </a:r>
            <a:r>
              <a:rPr kumimoji="0" lang="en-US" sz="700" b="0" i="0" u="none" strike="noStrike" kern="1600" cap="none" spc="0" normalizeH="0" baseline="0" noProof="0" err="1">
                <a:ln>
                  <a:noFill/>
                </a:ln>
                <a:solidFill>
                  <a:srgbClr val="54565B"/>
                </a:solidFill>
                <a:effectLst/>
                <a:uLnTx/>
                <a:uFillTx/>
                <a:latin typeface="Trebuchet MS"/>
                <a:ea typeface="+mn-ea"/>
                <a:cs typeface="+mn-cs"/>
              </a:rPr>
              <a:t>govitecan</a:t>
            </a:r>
            <a:r>
              <a:rPr kumimoji="0" lang="en-US" sz="700" b="0" i="0" u="none" strike="noStrike" kern="1600" cap="none" spc="0" normalizeH="0" baseline="0" noProof="0">
                <a:ln>
                  <a:noFill/>
                </a:ln>
                <a:solidFill>
                  <a:srgbClr val="54565B"/>
                </a:solidFill>
                <a:effectLst/>
                <a:uLnTx/>
                <a:uFillTx/>
                <a:latin typeface="Trebuchet MS"/>
                <a:ea typeface="+mn-ea"/>
                <a:cs typeface="+mn-cs"/>
              </a:rPr>
              <a:t>; TPC, treatment of physician’s choice. </a:t>
            </a:r>
            <a:endParaRPr kumimoji="0" lang="en-US" sz="700" b="0" i="0" u="none" strike="noStrike" kern="1600" cap="none" spc="0" normalizeH="0" baseline="0" noProof="0">
              <a:ln>
                <a:noFill/>
              </a:ln>
              <a:solidFill>
                <a:srgbClr val="54565B"/>
              </a:solidFill>
              <a:effectLst/>
              <a:uLnTx/>
              <a:uFillTx/>
              <a:latin typeface="Trebuchet MS" panose="020B0603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CA" sz="700" b="0" i="0" u="none" strike="noStrike" kern="1600" cap="none" spc="0" normalizeH="0" baseline="0" noProof="0">
                <a:ln>
                  <a:noFill/>
                </a:ln>
                <a:solidFill>
                  <a:srgbClr val="54565B"/>
                </a:solidFill>
                <a:effectLst/>
                <a:uLnTx/>
                <a:uFillTx/>
                <a:latin typeface="Trebuchet MS"/>
                <a:ea typeface="+mn-ea"/>
                <a:cs typeface="+mn-cs"/>
              </a:rPr>
              <a:t>1. </a:t>
            </a:r>
            <a:r>
              <a:rPr kumimoji="0" lang="en-CA" sz="700" b="0" i="0" u="none" strike="noStrike" kern="1600" cap="none" spc="0" normalizeH="0" baseline="0" noProof="0" err="1">
                <a:ln>
                  <a:noFill/>
                </a:ln>
                <a:solidFill>
                  <a:srgbClr val="54565B"/>
                </a:solidFill>
                <a:effectLst/>
                <a:uLnTx/>
                <a:uFillTx/>
                <a:latin typeface="Trebuchet MS"/>
                <a:ea typeface="+mn-ea"/>
                <a:cs typeface="+mn-cs"/>
              </a:rPr>
              <a:t>Dieras</a:t>
            </a:r>
            <a:r>
              <a:rPr kumimoji="0" lang="en-CA" sz="700" b="0" i="0" u="none" strike="noStrike" kern="1600" cap="none" spc="0" normalizeH="0" baseline="0" noProof="0">
                <a:ln>
                  <a:noFill/>
                </a:ln>
                <a:solidFill>
                  <a:srgbClr val="54565B"/>
                </a:solidFill>
                <a:effectLst/>
                <a:uLnTx/>
                <a:uFillTx/>
                <a:latin typeface="Trebuchet MS"/>
                <a:ea typeface="+mn-ea"/>
                <a:cs typeface="+mn-cs"/>
              </a:rPr>
              <a:t> V, et al. Cancer Res, 2021;81(4): PD13-07. </a:t>
            </a:r>
          </a:p>
        </p:txBody>
      </p:sp>
      <p:graphicFrame>
        <p:nvGraphicFramePr>
          <p:cNvPr id="8" name="Table 7">
            <a:extLst>
              <a:ext uri="{FF2B5EF4-FFF2-40B4-BE49-F238E27FC236}">
                <a16:creationId xmlns:a16="http://schemas.microsoft.com/office/drawing/2014/main" id="{50D05BFF-5B17-E946-B32C-B5298402AC78}"/>
              </a:ext>
            </a:extLst>
          </p:cNvPr>
          <p:cNvGraphicFramePr>
            <a:graphicFrameLocks noGrp="1"/>
          </p:cNvGraphicFramePr>
          <p:nvPr/>
        </p:nvGraphicFramePr>
        <p:xfrm>
          <a:off x="358282" y="1314291"/>
          <a:ext cx="11273329" cy="3657600"/>
        </p:xfrm>
        <a:graphic>
          <a:graphicData uri="http://schemas.openxmlformats.org/drawingml/2006/table">
            <a:tbl>
              <a:tblPr firstRow="1" bandRow="1">
                <a:tableStyleId>{7DF18680-E054-41AD-8BC1-D1AEF772440D}</a:tableStyleId>
              </a:tblPr>
              <a:tblGrid>
                <a:gridCol w="6196560">
                  <a:extLst>
                    <a:ext uri="{9D8B030D-6E8A-4147-A177-3AD203B41FA5}">
                      <a16:colId xmlns:a16="http://schemas.microsoft.com/office/drawing/2014/main" val="266838461"/>
                    </a:ext>
                  </a:extLst>
                </a:gridCol>
                <a:gridCol w="2501060">
                  <a:extLst>
                    <a:ext uri="{9D8B030D-6E8A-4147-A177-3AD203B41FA5}">
                      <a16:colId xmlns:a16="http://schemas.microsoft.com/office/drawing/2014/main" val="2936336449"/>
                    </a:ext>
                  </a:extLst>
                </a:gridCol>
                <a:gridCol w="2575709">
                  <a:extLst>
                    <a:ext uri="{9D8B030D-6E8A-4147-A177-3AD203B41FA5}">
                      <a16:colId xmlns:a16="http://schemas.microsoft.com/office/drawing/2014/main" val="3676844953"/>
                    </a:ext>
                  </a:extLst>
                </a:gridCol>
              </a:tblGrid>
              <a:tr h="210827">
                <a:tc>
                  <a:txBody>
                    <a:bodyPr/>
                    <a:lstStyle/>
                    <a:p>
                      <a:pPr marL="0" marR="0" lvl="1" indent="0" algn="l" defTabSz="914400" rtl="0" eaLnBrk="1" fontAlgn="auto" latinLnBrk="0" hangingPunct="1">
                        <a:lnSpc>
                          <a:spcPct val="100000"/>
                        </a:lnSpc>
                        <a:spcBef>
                          <a:spcPts val="300"/>
                        </a:spcBef>
                        <a:spcAft>
                          <a:spcPts val="0"/>
                        </a:spcAft>
                        <a:buClrTx/>
                        <a:buSzTx/>
                        <a:buFontTx/>
                        <a:buNone/>
                        <a:tabLst/>
                        <a:defRPr/>
                      </a:pPr>
                      <a:r>
                        <a:rPr lang="en-US" sz="1400" b="1" i="0" baseline="0">
                          <a:solidFill>
                            <a:schemeClr val="bg1"/>
                          </a:solidFill>
                          <a:latin typeface="Trebuchet MS" panose="020B0703020202090204" pitchFamily="34" charset="0"/>
                          <a:cs typeface="Arial" panose="020B0604020202020204" pitchFamily="34" charset="0"/>
                        </a:rPr>
                        <a:t>Brain metastases-positive population</a:t>
                      </a:r>
                    </a:p>
                  </a:txBody>
                  <a:tcPr anchor="ctr">
                    <a:lnL w="12700" cmpd="sng">
                      <a:noFill/>
                    </a:lnL>
                    <a:lnR w="9525"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914400" rtl="0" eaLnBrk="1" latinLnBrk="0" hangingPunct="1">
                        <a:spcBef>
                          <a:spcPts val="0"/>
                        </a:spcBef>
                      </a:pPr>
                      <a:r>
                        <a:rPr lang="en-US" sz="1400" b="1" kern="1200">
                          <a:solidFill>
                            <a:schemeClr val="bg1"/>
                          </a:solidFill>
                          <a:latin typeface="Trebuchet MS" panose="020B0703020202090204" pitchFamily="34" charset="0"/>
                          <a:ea typeface="+mn-ea"/>
                          <a:cs typeface="Arial" panose="020B0604020202020204" pitchFamily="34" charset="0"/>
                        </a:rPr>
                        <a:t>SG (n = 32)</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55A2A8"/>
                    </a:solidFill>
                  </a:tcPr>
                </a:tc>
                <a:tc>
                  <a:txBody>
                    <a:bodyPr/>
                    <a:lstStyle/>
                    <a:p>
                      <a:pPr algn="ctr">
                        <a:spcBef>
                          <a:spcPts val="0"/>
                        </a:spcBef>
                      </a:pPr>
                      <a:r>
                        <a:rPr lang="en-US" sz="1400">
                          <a:solidFill>
                            <a:schemeClr val="bg1"/>
                          </a:solidFill>
                          <a:latin typeface="Trebuchet MS" panose="020B0703020202090204" pitchFamily="34" charset="0"/>
                          <a:cs typeface="Arial" panose="020B0604020202020204" pitchFamily="34" charset="0"/>
                        </a:rPr>
                        <a:t>TPC (n = 29)</a:t>
                      </a:r>
                    </a:p>
                  </a:txBody>
                  <a:tcPr anchor="ctr">
                    <a:lnL w="9525" cap="flat" cmpd="sng" algn="ctr">
                      <a:solidFill>
                        <a:schemeClr val="bg1"/>
                      </a:solidFill>
                      <a:prstDash val="solid"/>
                      <a:round/>
                      <a:headEnd type="none" w="med" len="med"/>
                      <a:tailEnd type="none" w="med" len="med"/>
                    </a:lnL>
                    <a:lnR w="12700" cmpd="sng">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96999F"/>
                    </a:solidFill>
                  </a:tcPr>
                </a:tc>
                <a:extLst>
                  <a:ext uri="{0D108BD9-81ED-4DB2-BD59-A6C34878D82A}">
                    <a16:rowId xmlns:a16="http://schemas.microsoft.com/office/drawing/2014/main" val="3075070291"/>
                  </a:ext>
                </a:extLst>
              </a:tr>
              <a:tr h="210827">
                <a:tc>
                  <a:txBody>
                    <a:bodyPr/>
                    <a:lstStyle/>
                    <a:p>
                      <a:pPr marL="0" marR="0" lvl="1" indent="0" algn="l" defTabSz="914400" rtl="0" eaLnBrk="1" fontAlgn="auto" latinLnBrk="0" hangingPunct="1">
                        <a:lnSpc>
                          <a:spcPct val="100000"/>
                        </a:lnSpc>
                        <a:spcBef>
                          <a:spcPts val="300"/>
                        </a:spcBef>
                        <a:spcAft>
                          <a:spcPts val="0"/>
                        </a:spcAft>
                        <a:buClrTx/>
                        <a:buSzTx/>
                        <a:buFontTx/>
                        <a:buNone/>
                        <a:tabLst/>
                        <a:defRPr/>
                      </a:pPr>
                      <a:r>
                        <a:rPr lang="en-US" sz="1400" b="1" i="0" baseline="0">
                          <a:solidFill>
                            <a:schemeClr val="tx1"/>
                          </a:solidFill>
                          <a:latin typeface="Trebuchet MS" panose="020B0703020202090204" pitchFamily="34" charset="0"/>
                          <a:cs typeface="Arial" panose="020B0604020202020204" pitchFamily="34" charset="0"/>
                        </a:rPr>
                        <a:t>Randomized—no.</a:t>
                      </a:r>
                      <a:endParaRPr lang="en-US" sz="1400" b="1" i="0" strike="noStrike" baseline="0">
                        <a:solidFill>
                          <a:schemeClr val="tx1"/>
                        </a:solidFill>
                        <a:latin typeface="Trebuchet MS" panose="020B0703020202090204" pitchFamily="34" charset="0"/>
                        <a:cs typeface="Arial" panose="020B0604020202020204" pitchFamily="34" charset="0"/>
                      </a:endParaRPr>
                    </a:p>
                  </a:txBody>
                  <a:tcPr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300"/>
                        </a:spcBef>
                        <a:spcAft>
                          <a:spcPts val="0"/>
                        </a:spcAft>
                        <a:buClrTx/>
                        <a:buSzTx/>
                        <a:buFontTx/>
                        <a:buNone/>
                        <a:tabLst/>
                        <a:defRPr/>
                      </a:pPr>
                      <a:r>
                        <a:rPr lang="en-US" sz="1400" b="0" i="0" baseline="0">
                          <a:solidFill>
                            <a:schemeClr val="tx1"/>
                          </a:solidFill>
                          <a:latin typeface="Trebuchet MS" panose="020B0703020202090204" pitchFamily="34" charset="0"/>
                          <a:cs typeface="Arial" panose="020B0604020202020204" pitchFamily="34" charset="0"/>
                        </a:rPr>
                        <a:t>32</a:t>
                      </a:r>
                    </a:p>
                  </a:txBody>
                  <a:tcPr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a:spcBef>
                          <a:spcPts val="0"/>
                        </a:spcBef>
                        <a:buFont typeface="Arial" panose="020B0604020202020204" pitchFamily="34" charset="0"/>
                        <a:buNone/>
                      </a:pPr>
                      <a:r>
                        <a:rPr lang="en-US" sz="1400" b="0" i="0" baseline="0">
                          <a:solidFill>
                            <a:schemeClr val="tx1"/>
                          </a:solidFill>
                          <a:latin typeface="Trebuchet MS" panose="020B0703020202090204" pitchFamily="34" charset="0"/>
                          <a:cs typeface="Arial" panose="020B0604020202020204" pitchFamily="34" charset="0"/>
                        </a:rPr>
                        <a:t>29</a:t>
                      </a:r>
                    </a:p>
                  </a:txBody>
                  <a:tcPr anchor="ctr">
                    <a:lnL w="12700" cmpd="sng">
                      <a:noFill/>
                    </a:lnL>
                    <a:lnR w="12700" cmpd="sng">
                      <a:noFill/>
                    </a:lnR>
                    <a:lnT w="12700" cap="flat" cmpd="sng" algn="ctr">
                      <a:solidFill>
                        <a:schemeClr val="accent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66820461"/>
                  </a:ext>
                </a:extLst>
              </a:tr>
              <a:tr h="210827">
                <a:tc>
                  <a:txBody>
                    <a:bodyPr/>
                    <a:lstStyle/>
                    <a:p>
                      <a:pPr marL="6350" marR="0" lvl="2" indent="0" algn="l" defTabSz="914400" rtl="0" eaLnBrk="1" fontAlgn="auto" latinLnBrk="0" hangingPunct="1">
                        <a:lnSpc>
                          <a:spcPct val="100000"/>
                        </a:lnSpc>
                        <a:spcBef>
                          <a:spcPts val="300"/>
                        </a:spcBef>
                        <a:spcAft>
                          <a:spcPts val="0"/>
                        </a:spcAft>
                        <a:buClrTx/>
                        <a:buSzTx/>
                        <a:buFontTx/>
                        <a:buNone/>
                        <a:tabLst/>
                        <a:defRPr/>
                      </a:pPr>
                      <a:r>
                        <a:rPr lang="en-US" sz="1400" b="1" i="0" baseline="0">
                          <a:solidFill>
                            <a:schemeClr val="tx1"/>
                          </a:solidFill>
                          <a:latin typeface="Trebuchet MS" panose="020B0703020202090204" pitchFamily="34" charset="0"/>
                          <a:cs typeface="Arial" panose="020B0604020202020204" pitchFamily="34" charset="0"/>
                        </a:rPr>
                        <a:t>Randomized (not treated)—no. (%)</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9EA"/>
                    </a:solidFill>
                  </a:tcPr>
                </a:tc>
                <a:tc>
                  <a:txBody>
                    <a:bodyPr/>
                    <a:lstStyle/>
                    <a:p>
                      <a:pPr marL="0" marR="0" lvl="1" indent="0" algn="ctr" defTabSz="914400" rtl="0" eaLnBrk="1" fontAlgn="auto" latinLnBrk="0" hangingPunct="1">
                        <a:lnSpc>
                          <a:spcPct val="100000"/>
                        </a:lnSpc>
                        <a:spcBef>
                          <a:spcPts val="300"/>
                        </a:spcBef>
                        <a:spcAft>
                          <a:spcPts val="0"/>
                        </a:spcAft>
                        <a:buClrTx/>
                        <a:buSzTx/>
                        <a:buFontTx/>
                        <a:buNone/>
                        <a:tabLst/>
                        <a:defRPr/>
                      </a:pPr>
                      <a:r>
                        <a:rPr lang="en-US" sz="1400" b="0" i="0" baseline="0">
                          <a:solidFill>
                            <a:schemeClr val="tx1"/>
                          </a:solidFill>
                          <a:latin typeface="Trebuchet MS" panose="020B0703020202090204" pitchFamily="34" charset="0"/>
                          <a:cs typeface="Arial" panose="020B0604020202020204" pitchFamily="34" charset="0"/>
                        </a:rPr>
                        <a:t>2 (6)</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9EA"/>
                    </a:solidFill>
                  </a:tcPr>
                </a:tc>
                <a:tc>
                  <a:txBody>
                    <a:bodyPr/>
                    <a:lstStyle/>
                    <a:p>
                      <a:pPr marL="0" indent="0" algn="ctr">
                        <a:spcBef>
                          <a:spcPts val="0"/>
                        </a:spcBef>
                        <a:buFont typeface="Arial" panose="020B0604020202020204" pitchFamily="34" charset="0"/>
                        <a:buNone/>
                      </a:pPr>
                      <a:r>
                        <a:rPr lang="en-US" sz="1400" b="0" i="0" baseline="0">
                          <a:solidFill>
                            <a:schemeClr val="tx1"/>
                          </a:solidFill>
                          <a:latin typeface="Trebuchet MS" panose="020B0703020202090204" pitchFamily="34" charset="0"/>
                          <a:cs typeface="Arial" panose="020B0604020202020204" pitchFamily="34" charset="0"/>
                        </a:rPr>
                        <a:t>6 (21)</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9EA"/>
                    </a:solidFill>
                  </a:tcPr>
                </a:tc>
                <a:extLst>
                  <a:ext uri="{0D108BD9-81ED-4DB2-BD59-A6C34878D82A}">
                    <a16:rowId xmlns:a16="http://schemas.microsoft.com/office/drawing/2014/main" val="2799440178"/>
                  </a:ext>
                </a:extLst>
              </a:tr>
              <a:tr h="210827">
                <a:tc>
                  <a:txBody>
                    <a:bodyPr/>
                    <a:lstStyle/>
                    <a:p>
                      <a:pPr marL="6350" marR="0" lvl="2" indent="0" algn="l" defTabSz="914400" rtl="0" eaLnBrk="1" fontAlgn="auto" latinLnBrk="0" hangingPunct="1">
                        <a:lnSpc>
                          <a:spcPct val="100000"/>
                        </a:lnSpc>
                        <a:spcBef>
                          <a:spcPts val="300"/>
                        </a:spcBef>
                        <a:spcAft>
                          <a:spcPts val="0"/>
                        </a:spcAft>
                        <a:buClrTx/>
                        <a:buSzTx/>
                        <a:buFontTx/>
                        <a:buNone/>
                        <a:tabLst/>
                        <a:defRPr/>
                      </a:pPr>
                      <a:r>
                        <a:rPr lang="en-US" sz="1400" b="1" i="0" baseline="0">
                          <a:solidFill>
                            <a:schemeClr val="tx1"/>
                          </a:solidFill>
                          <a:latin typeface="Trebuchet MS" panose="020B0703020202090204" pitchFamily="34" charset="0"/>
                          <a:cs typeface="Arial" panose="020B0604020202020204" pitchFamily="34" charset="0"/>
                        </a:rPr>
                        <a:t>Safety population (treated)</a:t>
                      </a:r>
                      <a:r>
                        <a:rPr lang="en-US" sz="1400" b="1" i="0" baseline="30000">
                          <a:solidFill>
                            <a:schemeClr val="tx1"/>
                          </a:solidFill>
                          <a:latin typeface="Trebuchet MS" panose="020B0703020202090204" pitchFamily="34" charset="0"/>
                          <a:cs typeface="Arial" panose="020B0604020202020204" pitchFamily="34" charset="0"/>
                        </a:rPr>
                        <a:t>a</a:t>
                      </a:r>
                      <a:r>
                        <a:rPr lang="en-US" sz="1400" b="1" i="0" baseline="0">
                          <a:solidFill>
                            <a:schemeClr val="tx1"/>
                          </a:solidFill>
                          <a:latin typeface="Trebuchet MS" panose="020B0703020202090204" pitchFamily="34" charset="0"/>
                          <a:cs typeface="Arial" panose="020B0604020202020204" pitchFamily="34" charset="0"/>
                        </a:rPr>
                        <a:t>—no. (%)</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lvl="1" indent="0" algn="ctr" defTabSz="914400" rtl="0" eaLnBrk="1" fontAlgn="auto" latinLnBrk="0" hangingPunct="1">
                        <a:lnSpc>
                          <a:spcPct val="100000"/>
                        </a:lnSpc>
                        <a:spcBef>
                          <a:spcPts val="300"/>
                        </a:spcBef>
                        <a:spcAft>
                          <a:spcPts val="0"/>
                        </a:spcAft>
                        <a:buClrTx/>
                        <a:buSzTx/>
                        <a:buFontTx/>
                        <a:buNone/>
                        <a:tabLst/>
                        <a:defRPr/>
                      </a:pPr>
                      <a:r>
                        <a:rPr lang="en-US" sz="1400" b="0" i="0" baseline="0">
                          <a:solidFill>
                            <a:schemeClr val="tx1"/>
                          </a:solidFill>
                          <a:latin typeface="Trebuchet MS" panose="020B0703020202090204" pitchFamily="34" charset="0"/>
                          <a:cs typeface="Arial" panose="020B0604020202020204" pitchFamily="34" charset="0"/>
                        </a:rPr>
                        <a:t>30 (94)</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indent="0" algn="ctr">
                        <a:spcBef>
                          <a:spcPts val="0"/>
                        </a:spcBef>
                        <a:buFont typeface="Arial" panose="020B0604020202020204" pitchFamily="34" charset="0"/>
                        <a:buNone/>
                      </a:pPr>
                      <a:r>
                        <a:rPr lang="en-US" sz="1400" b="0" i="0" baseline="0">
                          <a:solidFill>
                            <a:schemeClr val="tx1"/>
                          </a:solidFill>
                          <a:latin typeface="Trebuchet MS" panose="020B0703020202090204" pitchFamily="34" charset="0"/>
                          <a:cs typeface="Arial" panose="020B0604020202020204" pitchFamily="34" charset="0"/>
                        </a:rPr>
                        <a:t>23 (79)</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37387176"/>
                  </a:ext>
                </a:extLst>
              </a:tr>
              <a:tr h="210827">
                <a:tc>
                  <a:txBody>
                    <a:bodyPr/>
                    <a:lstStyle/>
                    <a:p>
                      <a:pPr marL="0" marR="0" lvl="1" indent="0" algn="l" defTabSz="914400" rtl="0" eaLnBrk="1" fontAlgn="auto" latinLnBrk="0" hangingPunct="1">
                        <a:lnSpc>
                          <a:spcPct val="100000"/>
                        </a:lnSpc>
                        <a:spcBef>
                          <a:spcPts val="300"/>
                        </a:spcBef>
                        <a:spcAft>
                          <a:spcPts val="0"/>
                        </a:spcAft>
                        <a:buClrTx/>
                        <a:buSzTx/>
                        <a:buFontTx/>
                        <a:buNone/>
                        <a:tabLst/>
                        <a:defRPr/>
                      </a:pPr>
                      <a:r>
                        <a:rPr lang="en-US" sz="1400" b="1" i="0" baseline="0">
                          <a:solidFill>
                            <a:schemeClr val="tx1"/>
                          </a:solidFill>
                          <a:latin typeface="Trebuchet MS" panose="020B0703020202090204" pitchFamily="34" charset="0"/>
                          <a:cs typeface="Arial" panose="020B0604020202020204" pitchFamily="34" charset="0"/>
                        </a:rPr>
                        <a:t>Remain on treatment—no. (%)</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9EA"/>
                    </a:solidFill>
                  </a:tcPr>
                </a:tc>
                <a:tc>
                  <a:txBody>
                    <a:bodyPr/>
                    <a:lstStyle/>
                    <a:p>
                      <a:pPr marL="0" marR="0" lvl="1" indent="0" algn="ctr" defTabSz="914400" rtl="0" eaLnBrk="1" fontAlgn="auto" latinLnBrk="0" hangingPunct="1">
                        <a:lnSpc>
                          <a:spcPct val="100000"/>
                        </a:lnSpc>
                        <a:spcBef>
                          <a:spcPts val="300"/>
                        </a:spcBef>
                        <a:spcAft>
                          <a:spcPts val="0"/>
                        </a:spcAft>
                        <a:buClrTx/>
                        <a:buSzTx/>
                        <a:buFontTx/>
                        <a:buNone/>
                        <a:tabLst/>
                        <a:defRPr/>
                      </a:pPr>
                      <a:r>
                        <a:rPr lang="en-US" sz="1400" b="0" i="0" baseline="0">
                          <a:solidFill>
                            <a:schemeClr val="tx1"/>
                          </a:solidFill>
                          <a:latin typeface="Trebuchet MS" panose="020B0703020202090204" pitchFamily="34" charset="0"/>
                          <a:cs typeface="Arial" panose="020B0604020202020204" pitchFamily="34" charset="0"/>
                        </a:rPr>
                        <a:t>2 (6)</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9EA"/>
                    </a:solidFill>
                  </a:tcPr>
                </a:tc>
                <a:tc>
                  <a:txBody>
                    <a:bodyPr/>
                    <a:lstStyle/>
                    <a:p>
                      <a:pPr marL="0" indent="0" algn="ctr">
                        <a:spcBef>
                          <a:spcPts val="0"/>
                        </a:spcBef>
                        <a:buFont typeface="Arial" panose="020B0604020202020204" pitchFamily="34" charset="0"/>
                        <a:buNone/>
                      </a:pPr>
                      <a:r>
                        <a:rPr lang="en-US" sz="1400" b="0" i="0" baseline="0">
                          <a:solidFill>
                            <a:schemeClr val="tx1"/>
                          </a:solidFill>
                          <a:latin typeface="Trebuchet MS" panose="020B0703020202090204" pitchFamily="34" charset="0"/>
                          <a:cs typeface="Arial" panose="020B0604020202020204" pitchFamily="34" charset="0"/>
                        </a:rPr>
                        <a:t>0</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E9E9EA"/>
                    </a:solidFill>
                  </a:tcPr>
                </a:tc>
                <a:extLst>
                  <a:ext uri="{0D108BD9-81ED-4DB2-BD59-A6C34878D82A}">
                    <a16:rowId xmlns:a16="http://schemas.microsoft.com/office/drawing/2014/main" val="3209873707"/>
                  </a:ext>
                </a:extLst>
              </a:tr>
              <a:tr h="210827">
                <a:tc>
                  <a:txBody>
                    <a:bodyPr/>
                    <a:lstStyle/>
                    <a:p>
                      <a:pPr marL="0" marR="0" lvl="1" indent="0" algn="l" defTabSz="914400" rtl="0" eaLnBrk="1" fontAlgn="auto" latinLnBrk="0" hangingPunct="1">
                        <a:lnSpc>
                          <a:spcPct val="100000"/>
                        </a:lnSpc>
                        <a:spcBef>
                          <a:spcPts val="300"/>
                        </a:spcBef>
                        <a:spcAft>
                          <a:spcPts val="0"/>
                        </a:spcAft>
                        <a:buClrTx/>
                        <a:buSzTx/>
                        <a:buFontTx/>
                        <a:buNone/>
                        <a:tabLst/>
                        <a:defRPr/>
                      </a:pPr>
                      <a:r>
                        <a:rPr lang="en-US" sz="1400" b="1" i="0" baseline="0">
                          <a:solidFill>
                            <a:schemeClr val="tx1"/>
                          </a:solidFill>
                          <a:latin typeface="Trebuchet MS" panose="020B0703020202090204" pitchFamily="34" charset="0"/>
                          <a:cs typeface="Arial" panose="020B0604020202020204" pitchFamily="34" charset="0"/>
                        </a:rPr>
                        <a:t>Discontinued treatment—no. (%)</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lvl="1" indent="0" algn="ctr" defTabSz="914400" rtl="0" eaLnBrk="1" fontAlgn="auto" latinLnBrk="0" hangingPunct="1">
                        <a:lnSpc>
                          <a:spcPct val="100000"/>
                        </a:lnSpc>
                        <a:spcBef>
                          <a:spcPts val="300"/>
                        </a:spcBef>
                        <a:spcAft>
                          <a:spcPts val="0"/>
                        </a:spcAft>
                        <a:buClrTx/>
                        <a:buSzTx/>
                        <a:buFontTx/>
                        <a:buNone/>
                        <a:tabLst/>
                        <a:defRPr/>
                      </a:pPr>
                      <a:r>
                        <a:rPr lang="en-US" sz="1400" b="0" i="0" baseline="0">
                          <a:solidFill>
                            <a:schemeClr val="tx1"/>
                          </a:solidFill>
                          <a:latin typeface="Trebuchet MS" panose="020B0703020202090204" pitchFamily="34" charset="0"/>
                          <a:cs typeface="Arial" panose="020B0604020202020204" pitchFamily="34" charset="0"/>
                        </a:rPr>
                        <a:t>28 (88)</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i="0" baseline="0">
                          <a:solidFill>
                            <a:schemeClr val="tx1"/>
                          </a:solidFill>
                          <a:latin typeface="Trebuchet MS" panose="020B0703020202090204" pitchFamily="34" charset="0"/>
                          <a:cs typeface="Arial" panose="020B0604020202020204" pitchFamily="34" charset="0"/>
                        </a:rPr>
                        <a:t>23 (79)</a:t>
                      </a:r>
                    </a:p>
                  </a:txBody>
                  <a:tcPr anchor="ct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41800720"/>
                  </a:ext>
                </a:extLst>
              </a:tr>
              <a:tr h="210827">
                <a:tc>
                  <a:txBody>
                    <a:bodyPr/>
                    <a:lstStyle/>
                    <a:p>
                      <a:pPr marL="171450" marR="0" lvl="2" indent="0" algn="l" defTabSz="914400" rtl="0" eaLnBrk="1" fontAlgn="auto" latinLnBrk="0" hangingPunct="1">
                        <a:lnSpc>
                          <a:spcPct val="100000"/>
                        </a:lnSpc>
                        <a:spcBef>
                          <a:spcPts val="300"/>
                        </a:spcBef>
                        <a:spcAft>
                          <a:spcPts val="0"/>
                        </a:spcAft>
                        <a:buClrTx/>
                        <a:buSzTx/>
                        <a:buFontTx/>
                        <a:buNone/>
                        <a:tabLst/>
                        <a:defRPr/>
                      </a:pPr>
                      <a:r>
                        <a:rPr lang="en-CA" sz="1400" b="1" i="0" baseline="0">
                          <a:solidFill>
                            <a:schemeClr val="tx1"/>
                          </a:solidFill>
                          <a:latin typeface="Trebuchet MS" panose="020B0703020202090204" pitchFamily="34" charset="0"/>
                          <a:cs typeface="Arial" panose="020B0604020202020204" pitchFamily="34" charset="0"/>
                        </a:rPr>
                        <a:t>Disease progression</a:t>
                      </a:r>
                      <a:endParaRPr lang="en-US" sz="1400" b="1" i="0" baseline="0">
                        <a:solidFill>
                          <a:schemeClr val="tx1"/>
                        </a:solidFill>
                        <a:latin typeface="Trebuchet MS" panose="020B0703020202090204" pitchFamily="34" charset="0"/>
                        <a:cs typeface="Arial" panose="020B0604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1" indent="0" algn="ctr" defTabSz="914400" rtl="0" eaLnBrk="1" fontAlgn="auto" latinLnBrk="0" hangingPunct="1">
                        <a:lnSpc>
                          <a:spcPct val="100000"/>
                        </a:lnSpc>
                        <a:spcBef>
                          <a:spcPts val="300"/>
                        </a:spcBef>
                        <a:spcAft>
                          <a:spcPts val="0"/>
                        </a:spcAft>
                        <a:buClrTx/>
                        <a:buSzTx/>
                        <a:buFontTx/>
                        <a:buNone/>
                        <a:tabLst/>
                        <a:defRPr/>
                      </a:pPr>
                      <a:r>
                        <a:rPr lang="en-US" sz="1400" b="0" i="0" baseline="0">
                          <a:solidFill>
                            <a:schemeClr val="tx1"/>
                          </a:solidFill>
                          <a:latin typeface="Trebuchet MS" panose="020B0703020202090204" pitchFamily="34" charset="0"/>
                          <a:cs typeface="Arial" panose="020B0604020202020204" pitchFamily="34" charset="0"/>
                        </a:rPr>
                        <a:t>23 (72)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i="0" baseline="0">
                          <a:solidFill>
                            <a:schemeClr val="tx1"/>
                          </a:solidFill>
                          <a:latin typeface="Trebuchet MS" panose="020B0703020202090204" pitchFamily="34" charset="0"/>
                          <a:cs typeface="Arial" panose="020B0604020202020204" pitchFamily="34" charset="0"/>
                        </a:rPr>
                        <a:t>18 (62)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97020825"/>
                  </a:ext>
                </a:extLst>
              </a:tr>
              <a:tr h="210827">
                <a:tc>
                  <a:txBody>
                    <a:bodyPr/>
                    <a:lstStyle/>
                    <a:p>
                      <a:pPr marL="180975" marR="0" lvl="2" indent="0" algn="l" defTabSz="914400" rtl="0" eaLnBrk="1" fontAlgn="auto" latinLnBrk="0" hangingPunct="1">
                        <a:lnSpc>
                          <a:spcPct val="100000"/>
                        </a:lnSpc>
                        <a:spcBef>
                          <a:spcPts val="300"/>
                        </a:spcBef>
                        <a:spcAft>
                          <a:spcPts val="0"/>
                        </a:spcAft>
                        <a:buClrTx/>
                        <a:buSzTx/>
                        <a:buFontTx/>
                        <a:buNone/>
                        <a:tabLst/>
                        <a:defRPr/>
                      </a:pPr>
                      <a:r>
                        <a:rPr lang="en-US" sz="1400" b="1" i="0" baseline="0">
                          <a:solidFill>
                            <a:schemeClr val="tx1"/>
                          </a:solidFill>
                          <a:latin typeface="Trebuchet MS" panose="020B0703020202090204" pitchFamily="34" charset="0"/>
                          <a:cs typeface="Arial" panose="020B0604020202020204" pitchFamily="34" charset="0"/>
                        </a:rPr>
                        <a:t>Adverse event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1" indent="0" algn="ctr" defTabSz="914400" rtl="0" eaLnBrk="1" fontAlgn="auto" latinLnBrk="0" hangingPunct="1">
                        <a:lnSpc>
                          <a:spcPct val="100000"/>
                        </a:lnSpc>
                        <a:spcBef>
                          <a:spcPts val="300"/>
                        </a:spcBef>
                        <a:spcAft>
                          <a:spcPts val="0"/>
                        </a:spcAft>
                        <a:buClrTx/>
                        <a:buSzTx/>
                        <a:buFontTx/>
                        <a:buNone/>
                        <a:tabLst/>
                        <a:defRPr/>
                      </a:pPr>
                      <a:r>
                        <a:rPr lang="en-US" sz="1400" b="0" i="0" baseline="0">
                          <a:solidFill>
                            <a:schemeClr val="tx1"/>
                          </a:solidFill>
                          <a:latin typeface="Trebuchet MS" panose="020B0703020202090204" pitchFamily="34" charset="0"/>
                          <a:cs typeface="Arial" panose="020B0604020202020204" pitchFamily="34" charset="0"/>
                        </a:rPr>
                        <a:t>4 (13)</a:t>
                      </a:r>
                      <a:r>
                        <a:rPr lang="en-US" sz="1400" baseline="30000">
                          <a:latin typeface="Trebuchet MS" panose="020B0603020202020204" pitchFamily="34" charset="0"/>
                        </a:rPr>
                        <a:t>b</a:t>
                      </a:r>
                      <a:endParaRPr lang="en-US" sz="1400" b="0" i="0" baseline="0">
                        <a:solidFill>
                          <a:schemeClr val="tx1"/>
                        </a:solidFill>
                        <a:latin typeface="Trebuchet MS" panose="020B0703020202090204" pitchFamily="34" charset="0"/>
                        <a:cs typeface="Arial" panose="020B0604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i="0" baseline="0">
                          <a:solidFill>
                            <a:schemeClr val="tx1"/>
                          </a:solidFill>
                          <a:latin typeface="Trebuchet MS" panose="020B0703020202090204" pitchFamily="34" charset="0"/>
                          <a:cs typeface="Arial" panose="020B0604020202020204" pitchFamily="34" charset="0"/>
                        </a:rPr>
                        <a:t>1 (3)</a:t>
                      </a:r>
                      <a:r>
                        <a:rPr lang="en-US" sz="1400" baseline="30000">
                          <a:latin typeface="Trebuchet MS" panose="020B0603020202020204" pitchFamily="34" charset="0"/>
                        </a:rPr>
                        <a:t>b</a:t>
                      </a:r>
                      <a:endParaRPr lang="en-US" sz="1400" b="0" i="0" baseline="30000">
                        <a:solidFill>
                          <a:schemeClr val="tx1"/>
                        </a:solidFill>
                        <a:latin typeface="Trebuchet MS" panose="020B0703020202090204" pitchFamily="34" charset="0"/>
                        <a:cs typeface="Arial" panose="020B0604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57640540"/>
                  </a:ext>
                </a:extLst>
              </a:tr>
              <a:tr h="210827">
                <a:tc>
                  <a:txBody>
                    <a:bodyPr/>
                    <a:lstStyle/>
                    <a:p>
                      <a:pPr marL="180975" marR="0" lvl="2" indent="0" algn="l" defTabSz="914400" rtl="0" eaLnBrk="1" fontAlgn="auto" latinLnBrk="0" hangingPunct="1">
                        <a:lnSpc>
                          <a:spcPct val="100000"/>
                        </a:lnSpc>
                        <a:spcBef>
                          <a:spcPts val="300"/>
                        </a:spcBef>
                        <a:spcAft>
                          <a:spcPts val="0"/>
                        </a:spcAft>
                        <a:buClrTx/>
                        <a:buSzTx/>
                        <a:buFontTx/>
                        <a:buNone/>
                        <a:tabLst/>
                        <a:defRPr/>
                      </a:pPr>
                      <a:r>
                        <a:rPr lang="en-US" sz="1400" b="1" i="0" baseline="0">
                          <a:solidFill>
                            <a:schemeClr val="tx1"/>
                          </a:solidFill>
                          <a:latin typeface="Trebuchet MS" panose="020B0703020202090204" pitchFamily="34" charset="0"/>
                          <a:cs typeface="Arial" panose="020B0604020202020204" pitchFamily="34" charset="0"/>
                        </a:rPr>
                        <a:t>Withdrawal of consent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1" indent="0" algn="ctr" defTabSz="914400" rtl="0" eaLnBrk="1" fontAlgn="auto" latinLnBrk="0" hangingPunct="1">
                        <a:lnSpc>
                          <a:spcPct val="100000"/>
                        </a:lnSpc>
                        <a:spcBef>
                          <a:spcPts val="300"/>
                        </a:spcBef>
                        <a:spcAft>
                          <a:spcPts val="0"/>
                        </a:spcAft>
                        <a:buClrTx/>
                        <a:buSzTx/>
                        <a:buFontTx/>
                        <a:buNone/>
                        <a:tabLst/>
                        <a:defRPr/>
                      </a:pPr>
                      <a:r>
                        <a:rPr lang="en-US" sz="1400" b="0" i="0" baseline="0">
                          <a:solidFill>
                            <a:schemeClr val="tx1"/>
                          </a:solidFill>
                          <a:latin typeface="Trebuchet MS" panose="020B0703020202090204" pitchFamily="34" charset="0"/>
                          <a:cs typeface="Arial" panose="020B0604020202020204" pitchFamily="34" charset="0"/>
                        </a:rPr>
                        <a:t>1 (3)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i="0" baseline="0">
                          <a:solidFill>
                            <a:schemeClr val="tx1"/>
                          </a:solidFill>
                          <a:latin typeface="Trebuchet MS" panose="020B0703020202090204" pitchFamily="34" charset="0"/>
                          <a:cs typeface="Arial" panose="020B0604020202020204" pitchFamily="34" charset="0"/>
                        </a:rPr>
                        <a:t>1 (3)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57031697"/>
                  </a:ext>
                </a:extLst>
              </a:tr>
              <a:tr h="0">
                <a:tc>
                  <a:txBody>
                    <a:bodyPr/>
                    <a:lstStyle/>
                    <a:p>
                      <a:pPr marL="180975" marR="0" lvl="2" indent="0" algn="l" defTabSz="914400" rtl="0" eaLnBrk="1" fontAlgn="auto" latinLnBrk="0" hangingPunct="1">
                        <a:lnSpc>
                          <a:spcPct val="100000"/>
                        </a:lnSpc>
                        <a:spcBef>
                          <a:spcPts val="300"/>
                        </a:spcBef>
                        <a:spcAft>
                          <a:spcPts val="0"/>
                        </a:spcAft>
                        <a:buClrTx/>
                        <a:buSzTx/>
                        <a:buFontTx/>
                        <a:buNone/>
                        <a:tabLst/>
                        <a:defRPr/>
                      </a:pPr>
                      <a:r>
                        <a:rPr lang="en-US" sz="1400" b="1" i="0" baseline="0">
                          <a:solidFill>
                            <a:schemeClr val="tx1"/>
                          </a:solidFill>
                          <a:latin typeface="Trebuchet MS" panose="020B0703020202090204" pitchFamily="34" charset="0"/>
                          <a:cs typeface="Arial" panose="020B0604020202020204" pitchFamily="34" charset="0"/>
                        </a:rPr>
                        <a:t>Investigator decision</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1" indent="0" algn="ctr" defTabSz="914400" rtl="0" eaLnBrk="1" fontAlgn="auto" latinLnBrk="0" hangingPunct="1">
                        <a:lnSpc>
                          <a:spcPct val="100000"/>
                        </a:lnSpc>
                        <a:spcBef>
                          <a:spcPts val="300"/>
                        </a:spcBef>
                        <a:spcAft>
                          <a:spcPts val="0"/>
                        </a:spcAft>
                        <a:buClrTx/>
                        <a:buSzTx/>
                        <a:buFontTx/>
                        <a:buNone/>
                        <a:tabLst/>
                        <a:defRPr/>
                      </a:pPr>
                      <a:r>
                        <a:rPr lang="en-US" sz="1400" b="0" i="0" baseline="0">
                          <a:solidFill>
                            <a:schemeClr val="tx1"/>
                          </a:solidFill>
                          <a:latin typeface="Trebuchet MS" panose="020B0703020202090204" pitchFamily="34" charset="0"/>
                          <a:cs typeface="Arial" panose="020B0604020202020204" pitchFamily="34" charset="0"/>
                        </a:rPr>
                        <a:t>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i="0" baseline="0">
                          <a:solidFill>
                            <a:schemeClr val="tx1"/>
                          </a:solidFill>
                          <a:latin typeface="Trebuchet MS" panose="020B0703020202090204" pitchFamily="34" charset="0"/>
                          <a:cs typeface="Arial" panose="020B0604020202020204" pitchFamily="34" charset="0"/>
                        </a:rPr>
                        <a:t>1 (3)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45972262"/>
                  </a:ext>
                </a:extLst>
              </a:tr>
              <a:tr h="210827">
                <a:tc>
                  <a:txBody>
                    <a:bodyPr/>
                    <a:lstStyle/>
                    <a:p>
                      <a:pPr marL="180975" marR="0" lvl="2" indent="0" algn="l" defTabSz="914400" rtl="0" eaLnBrk="1" fontAlgn="auto" latinLnBrk="0" hangingPunct="1">
                        <a:lnSpc>
                          <a:spcPct val="100000"/>
                        </a:lnSpc>
                        <a:spcBef>
                          <a:spcPts val="300"/>
                        </a:spcBef>
                        <a:spcAft>
                          <a:spcPts val="0"/>
                        </a:spcAft>
                        <a:buClrTx/>
                        <a:buSzTx/>
                        <a:buFontTx/>
                        <a:buNone/>
                        <a:tabLst/>
                        <a:defRPr/>
                      </a:pPr>
                      <a:r>
                        <a:rPr lang="en-US" sz="1400" b="1" i="0" baseline="0">
                          <a:solidFill>
                            <a:schemeClr val="tx1"/>
                          </a:solidFill>
                          <a:latin typeface="Trebuchet MS" panose="020B0703020202090204" pitchFamily="34" charset="0"/>
                          <a:cs typeface="Arial" panose="020B0604020202020204" pitchFamily="34" charset="0"/>
                        </a:rPr>
                        <a:t>Death</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1" indent="0" algn="ctr" defTabSz="914400" rtl="0" eaLnBrk="1" fontAlgn="auto" latinLnBrk="0" hangingPunct="1">
                        <a:lnSpc>
                          <a:spcPct val="100000"/>
                        </a:lnSpc>
                        <a:spcBef>
                          <a:spcPts val="300"/>
                        </a:spcBef>
                        <a:spcAft>
                          <a:spcPts val="0"/>
                        </a:spcAft>
                        <a:buClrTx/>
                        <a:buSzTx/>
                        <a:buFontTx/>
                        <a:buNone/>
                        <a:tabLst/>
                        <a:defRPr/>
                      </a:pPr>
                      <a:r>
                        <a:rPr lang="en-US" sz="1400" b="0" i="0" baseline="0">
                          <a:solidFill>
                            <a:schemeClr val="tx1"/>
                          </a:solidFill>
                          <a:latin typeface="Trebuchet MS" panose="020B0703020202090204" pitchFamily="34" charset="0"/>
                          <a:cs typeface="Arial" panose="020B0604020202020204" pitchFamily="34" charset="0"/>
                        </a:rPr>
                        <a:t>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indent="0" algn="ctr">
                        <a:spcBef>
                          <a:spcPts val="0"/>
                        </a:spcBef>
                        <a:buFont typeface="Arial" panose="020B0604020202020204" pitchFamily="34" charset="0"/>
                        <a:buNone/>
                      </a:pPr>
                      <a:r>
                        <a:rPr lang="en-US" sz="1400" b="0" i="0" baseline="0">
                          <a:solidFill>
                            <a:schemeClr val="tx1"/>
                          </a:solidFill>
                          <a:latin typeface="Trebuchet MS" panose="020B0703020202090204" pitchFamily="34" charset="0"/>
                          <a:cs typeface="Arial" panose="020B0604020202020204" pitchFamily="34" charset="0"/>
                        </a:rPr>
                        <a:t>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45537991"/>
                  </a:ext>
                </a:extLst>
              </a:tr>
              <a:tr h="210827">
                <a:tc>
                  <a:txBody>
                    <a:bodyPr/>
                    <a:lstStyle/>
                    <a:p>
                      <a:pPr marL="180975" marR="0" lvl="2" indent="0" algn="l" defTabSz="914400" rtl="0" eaLnBrk="1" fontAlgn="auto" latinLnBrk="0" hangingPunct="1">
                        <a:lnSpc>
                          <a:spcPct val="100000"/>
                        </a:lnSpc>
                        <a:spcBef>
                          <a:spcPts val="300"/>
                        </a:spcBef>
                        <a:spcAft>
                          <a:spcPts val="0"/>
                        </a:spcAft>
                        <a:buClrTx/>
                        <a:buSzTx/>
                        <a:buFontTx/>
                        <a:buNone/>
                        <a:tabLst/>
                        <a:defRPr/>
                      </a:pPr>
                      <a:r>
                        <a:rPr lang="en-US" sz="1400" b="1" i="0" baseline="0">
                          <a:solidFill>
                            <a:schemeClr val="tx1"/>
                          </a:solidFill>
                          <a:latin typeface="Trebuchet MS" panose="020B0703020202090204" pitchFamily="34" charset="0"/>
                          <a:cs typeface="Arial" panose="020B0604020202020204" pitchFamily="34" charset="0"/>
                        </a:rPr>
                        <a:t>Other</a:t>
                      </a:r>
                    </a:p>
                  </a:txBody>
                  <a:tcPr anchor="ctr">
                    <a:lnL w="12700" cmpd="sng">
                      <a:noFill/>
                    </a:lnL>
                    <a:lnR w="12700" cmpd="sng">
                      <a:noFill/>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ctr" defTabSz="914400" rtl="0" eaLnBrk="1" fontAlgn="auto" latinLnBrk="0" hangingPunct="1">
                        <a:lnSpc>
                          <a:spcPct val="100000"/>
                        </a:lnSpc>
                        <a:spcBef>
                          <a:spcPts val="300"/>
                        </a:spcBef>
                        <a:spcAft>
                          <a:spcPts val="0"/>
                        </a:spcAft>
                        <a:buClrTx/>
                        <a:buSzTx/>
                        <a:buFontTx/>
                        <a:buNone/>
                        <a:tabLst/>
                        <a:defRPr/>
                      </a:pPr>
                      <a:r>
                        <a:rPr lang="en-US" sz="1400" b="0" i="0" baseline="0">
                          <a:solidFill>
                            <a:schemeClr val="tx1"/>
                          </a:solidFill>
                          <a:latin typeface="Trebuchet MS" panose="020B0703020202090204" pitchFamily="34" charset="0"/>
                          <a:cs typeface="Arial" panose="020B0604020202020204" pitchFamily="34" charset="0"/>
                        </a:rPr>
                        <a:t>0</a:t>
                      </a:r>
                    </a:p>
                  </a:txBody>
                  <a:tcPr anchor="ctr">
                    <a:lnL w="12700" cmpd="sng">
                      <a:noFill/>
                    </a:lnL>
                    <a:lnR w="12700" cmpd="sng">
                      <a:noFill/>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spcBef>
                          <a:spcPts val="0"/>
                        </a:spcBef>
                        <a:buFont typeface="Arial" panose="020B0604020202020204" pitchFamily="34" charset="0"/>
                        <a:buNone/>
                      </a:pPr>
                      <a:r>
                        <a:rPr lang="en-US" sz="1400" b="0" i="0" baseline="0">
                          <a:solidFill>
                            <a:schemeClr val="tx1"/>
                          </a:solidFill>
                          <a:latin typeface="Trebuchet MS" panose="020B0703020202090204" pitchFamily="34" charset="0"/>
                          <a:cs typeface="Arial" panose="020B0604020202020204" pitchFamily="34" charset="0"/>
                        </a:rPr>
                        <a:t>2 (7)</a:t>
                      </a:r>
                      <a:r>
                        <a:rPr lang="en-US" sz="1400" baseline="30000">
                          <a:latin typeface="Trebuchet MS" panose="020B0603020202020204" pitchFamily="34" charset="0"/>
                        </a:rPr>
                        <a:t>c</a:t>
                      </a:r>
                      <a:endParaRPr lang="en-US" sz="1400" b="0" i="0" baseline="30000">
                        <a:solidFill>
                          <a:schemeClr val="tx1"/>
                        </a:solidFill>
                        <a:latin typeface="Trebuchet MS" panose="020B070302020209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2076949"/>
                  </a:ext>
                </a:extLst>
              </a:tr>
            </a:tbl>
          </a:graphicData>
        </a:graphic>
      </p:graphicFrame>
      <p:sp>
        <p:nvSpPr>
          <p:cNvPr id="10" name="TextBox 9">
            <a:extLst>
              <a:ext uri="{FF2B5EF4-FFF2-40B4-BE49-F238E27FC236}">
                <a16:creationId xmlns:a16="http://schemas.microsoft.com/office/drawing/2014/main" id="{597DA4B5-8045-423C-BA74-515EDEE2E32D}"/>
              </a:ext>
            </a:extLst>
          </p:cNvPr>
          <p:cNvSpPr txBox="1"/>
          <p:nvPr/>
        </p:nvSpPr>
        <p:spPr>
          <a:xfrm>
            <a:off x="363611" y="5207757"/>
            <a:ext cx="11268000" cy="738664"/>
          </a:xfrm>
          <a:prstGeom prst="rect">
            <a:avLst/>
          </a:prstGeom>
          <a:solidFill>
            <a:schemeClr val="tx1">
              <a:lumMod val="20000"/>
              <a:lumOff val="80000"/>
              <a:alpha val="45000"/>
            </a:schemeClr>
          </a:solidFill>
        </p:spPr>
        <p:txBody>
          <a:bodyPr wrap="square" lIns="91440" tIns="45720" rIns="91440" bIns="45720" anchor="t">
            <a:spAutoFit/>
          </a:bodyPr>
          <a:lstStyle/>
          <a:p>
            <a:pPr marL="0" marR="0" lvl="1" indent="0" algn="ctr" defTabSz="914400" rtl="0" eaLnBrk="1" fontAlgn="auto" latinLnBrk="0" hangingPunct="1">
              <a:lnSpc>
                <a:spcPct val="100000"/>
              </a:lnSpc>
              <a:spcBef>
                <a:spcPts val="0"/>
              </a:spcBef>
              <a:spcAft>
                <a:spcPts val="0"/>
              </a:spcAft>
              <a:buClr>
                <a:srgbClr val="203661"/>
              </a:buClr>
              <a:buSzTx/>
              <a:buFontTx/>
              <a:buNone/>
              <a:tabLst/>
              <a:defRPr/>
            </a:pPr>
            <a:r>
              <a:rPr kumimoji="0" lang="en-US" sz="1400" b="1" i="0" u="none" strike="noStrike" kern="1200" cap="none" spc="0" normalizeH="0" baseline="0" noProof="0">
                <a:ln>
                  <a:noFill/>
                </a:ln>
                <a:solidFill>
                  <a:srgbClr val="C00000"/>
                </a:solidFill>
                <a:effectLst/>
                <a:uLnTx/>
                <a:uFillTx/>
                <a:latin typeface="Trebuchet MS"/>
                <a:ea typeface="+mn-ea"/>
                <a:cs typeface="Arial"/>
              </a:rPr>
              <a:t>At the data cutoff, 2 patients (6%) with brain metastases treated with SG are continuing treatment for 16.2 months and 6.3 months; no patients remain on treatment in the TPC arm</a:t>
            </a:r>
          </a:p>
          <a:p>
            <a:pPr marL="0" marR="0" lvl="1" indent="0" algn="ctr" defTabSz="914400" rtl="0" eaLnBrk="1" fontAlgn="auto" latinLnBrk="0" hangingPunct="1">
              <a:lnSpc>
                <a:spcPct val="100000"/>
              </a:lnSpc>
              <a:spcBef>
                <a:spcPts val="0"/>
              </a:spcBef>
              <a:spcAft>
                <a:spcPts val="0"/>
              </a:spcAft>
              <a:buClr>
                <a:srgbClr val="203661"/>
              </a:buClr>
              <a:buSzTx/>
              <a:buFontTx/>
              <a:buNone/>
              <a:tabLst/>
              <a:defRPr/>
            </a:pPr>
            <a:r>
              <a:rPr kumimoji="0" lang="en-US" sz="1400" b="1" i="0" u="none" strike="noStrike" kern="1200" cap="none" spc="0" normalizeH="0" baseline="0" noProof="0">
                <a:ln>
                  <a:noFill/>
                </a:ln>
                <a:solidFill>
                  <a:srgbClr val="C00000"/>
                </a:solidFill>
                <a:effectLst/>
                <a:uLnTx/>
                <a:uFillTx/>
                <a:latin typeface="Trebuchet MS"/>
                <a:ea typeface="+mn-ea"/>
                <a:cs typeface="Arial"/>
              </a:rPr>
              <a:t>Primary reasons for discontinuation (SG vs TPC) were disease progression (72% vs 62%) and adverse events (13% vs 3%)</a:t>
            </a:r>
            <a:r>
              <a:rPr kumimoji="0" lang="en-US" sz="1400" b="1" i="0" u="none" strike="noStrike" kern="1200" cap="none" spc="0" normalizeH="0" baseline="30000" noProof="0">
                <a:ln>
                  <a:noFill/>
                </a:ln>
                <a:solidFill>
                  <a:srgbClr val="C00000"/>
                </a:solidFill>
                <a:effectLst/>
                <a:uLnTx/>
                <a:uFillTx/>
                <a:latin typeface="Trebuchet MS"/>
                <a:ea typeface="+mn-ea"/>
                <a:cs typeface="Arial"/>
              </a:rPr>
              <a:t>1</a:t>
            </a:r>
          </a:p>
        </p:txBody>
      </p:sp>
    </p:spTree>
    <p:extLst>
      <p:ext uri="{BB962C8B-B14F-4D97-AF65-F5344CB8AC3E}">
        <p14:creationId xmlns:p14="http://schemas.microsoft.com/office/powerpoint/2010/main" val="240022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9B0F3EBD-AE5B-4105-AF8B-E97BA316F7A3}"/>
              </a:ext>
            </a:extLst>
          </p:cNvPr>
          <p:cNvSpPr>
            <a:spLocks noGrp="1"/>
          </p:cNvSpPr>
          <p:nvPr>
            <p:ph type="title"/>
          </p:nvPr>
        </p:nvSpPr>
        <p:spPr/>
        <p:txBody>
          <a:bodyPr/>
          <a:lstStyle/>
          <a:p>
            <a:r>
              <a:rPr lang="en-US"/>
              <a:t>ASCENT Subgroup Analysis of Patients with Brain Metastases: Responses</a:t>
            </a:r>
            <a:r>
              <a:rPr lang="en-US" baseline="30000"/>
              <a:t>1</a:t>
            </a:r>
            <a:endParaRPr lang="en-IN" baseline="30000"/>
          </a:p>
        </p:txBody>
      </p:sp>
      <p:sp>
        <p:nvSpPr>
          <p:cNvPr id="15" name="Text Placeholder 14">
            <a:extLst>
              <a:ext uri="{FF2B5EF4-FFF2-40B4-BE49-F238E27FC236}">
                <a16:creationId xmlns:a16="http://schemas.microsoft.com/office/drawing/2014/main" id="{F4F4D51E-DE4B-49BD-8F9F-456F60033B61}"/>
              </a:ext>
            </a:extLst>
          </p:cNvPr>
          <p:cNvSpPr>
            <a:spLocks noGrp="1"/>
          </p:cNvSpPr>
          <p:nvPr>
            <p:ph type="body" sz="quarter" idx="13"/>
          </p:nvPr>
        </p:nvSpPr>
        <p:spPr>
          <a:xfrm>
            <a:off x="568793" y="5964198"/>
            <a:ext cx="10789164" cy="704449"/>
          </a:xfrm>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baseline="30000">
                <a:solidFill>
                  <a:srgbClr val="54565B"/>
                </a:solidFill>
                <a:latin typeface="Trebuchet MS"/>
                <a:cs typeface="Arial"/>
              </a:rPr>
              <a:t>*</a:t>
            </a:r>
            <a:r>
              <a:rPr kumimoji="0" lang="en-US" sz="700" b="0" i="0" u="none" strike="noStrike" kern="1600" cap="none" spc="0" normalizeH="0" baseline="0" noProof="0">
                <a:ln>
                  <a:noFill/>
                </a:ln>
                <a:solidFill>
                  <a:srgbClr val="54565B"/>
                </a:solidFill>
                <a:effectLst/>
                <a:uLnTx/>
                <a:uFillTx/>
                <a:latin typeface="Trebuchet MS"/>
                <a:ea typeface="+mn-ea"/>
                <a:cs typeface="Arial"/>
              </a:rPr>
              <a:t>CBR is defined as percentage of patients with a confirmed best overall response of CR or PR, and stable disease ≥6 months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700" b="0" i="0" u="none" strike="noStrike" kern="1600" cap="none" spc="0" normalizeH="0" baseline="0" noProof="0">
                <a:ln>
                  <a:noFill/>
                </a:ln>
                <a:solidFill>
                  <a:srgbClr val="54565B"/>
                </a:solidFill>
                <a:effectLst/>
                <a:uLnTx/>
                <a:uFillTx/>
                <a:latin typeface="Trebuchet MS"/>
                <a:ea typeface="+mn-ea"/>
                <a:cs typeface="Arial"/>
              </a:rPr>
              <a:t>BICR, blind independent central review; CBR, clinical benefit rate; CR, complete response; ORR, objective response rate; PD, progressive disease; PR, partial response; SD, stable disease; SG, </a:t>
            </a:r>
            <a:r>
              <a:rPr kumimoji="0" lang="en-US" sz="700" b="0" i="0" u="none" strike="noStrike" kern="1600" cap="none" spc="0" normalizeH="0" baseline="0" noProof="0" err="1">
                <a:ln>
                  <a:noFill/>
                </a:ln>
                <a:solidFill>
                  <a:srgbClr val="54565B"/>
                </a:solidFill>
                <a:effectLst/>
                <a:uLnTx/>
                <a:uFillTx/>
                <a:latin typeface="Trebuchet MS"/>
                <a:ea typeface="+mn-ea"/>
                <a:cs typeface="Arial"/>
              </a:rPr>
              <a:t>sacituzumab</a:t>
            </a:r>
            <a:r>
              <a:rPr kumimoji="0" lang="en-US" sz="700" b="0" i="0" u="none" strike="noStrike" kern="1600" cap="none" spc="0" normalizeH="0" baseline="0" noProof="0">
                <a:ln>
                  <a:noFill/>
                </a:ln>
                <a:solidFill>
                  <a:srgbClr val="54565B"/>
                </a:solidFill>
                <a:effectLst/>
                <a:uLnTx/>
                <a:uFillTx/>
                <a:latin typeface="Trebuchet MS"/>
                <a:ea typeface="+mn-ea"/>
                <a:cs typeface="Arial"/>
              </a:rPr>
              <a:t> </a:t>
            </a:r>
            <a:r>
              <a:rPr kumimoji="0" lang="en-US" sz="700" b="0" i="0" u="none" strike="noStrike" kern="1600" cap="none" spc="0" normalizeH="0" baseline="0" noProof="0" err="1">
                <a:ln>
                  <a:noFill/>
                </a:ln>
                <a:solidFill>
                  <a:srgbClr val="54565B"/>
                </a:solidFill>
                <a:effectLst/>
                <a:uLnTx/>
                <a:uFillTx/>
                <a:latin typeface="Trebuchet MS"/>
                <a:ea typeface="+mn-ea"/>
                <a:cs typeface="Arial"/>
              </a:rPr>
              <a:t>govitecan</a:t>
            </a:r>
            <a:r>
              <a:rPr kumimoji="0" lang="en-US" sz="700" b="0" i="0" u="none" strike="noStrike" kern="1600" cap="none" spc="0" normalizeH="0" baseline="0" noProof="0">
                <a:ln>
                  <a:noFill/>
                </a:ln>
                <a:solidFill>
                  <a:srgbClr val="54565B"/>
                </a:solidFill>
                <a:effectLst/>
                <a:uLnTx/>
                <a:uFillTx/>
                <a:latin typeface="Trebuchet MS"/>
                <a:ea typeface="+mn-ea"/>
                <a:cs typeface="Arial"/>
              </a:rPr>
              <a:t>; TPC, treatment of physician’s choice.</a:t>
            </a:r>
            <a:br>
              <a:rPr kumimoji="0" lang="en-US" sz="700" b="0" i="0" u="none" strike="noStrike" kern="1600" cap="none" spc="0" normalizeH="0" baseline="0" noProof="0">
                <a:ln>
                  <a:noFill/>
                </a:ln>
                <a:solidFill>
                  <a:srgbClr val="54565B"/>
                </a:solidFill>
                <a:effectLst/>
                <a:uLnTx/>
                <a:uFillTx/>
                <a:latin typeface="Trebuchet MS"/>
                <a:ea typeface="+mn-ea"/>
                <a:cs typeface="Arial"/>
              </a:rPr>
            </a:br>
            <a:r>
              <a:rPr kumimoji="0" lang="en-US" sz="700" b="0" i="0" u="none" strike="noStrike" kern="1600" cap="none" spc="0" normalizeH="0" baseline="0" noProof="0">
                <a:ln>
                  <a:noFill/>
                </a:ln>
                <a:solidFill>
                  <a:srgbClr val="54565B"/>
                </a:solidFill>
                <a:effectLst/>
                <a:uLnTx/>
                <a:uFillTx/>
                <a:latin typeface="Trebuchet MS"/>
                <a:ea typeface="+mn-ea"/>
                <a:cs typeface="Arial"/>
              </a:rPr>
              <a:t>1. </a:t>
            </a:r>
            <a:r>
              <a:rPr kumimoji="0" lang="en-US" sz="700" b="0" i="0" u="none" strike="noStrike" kern="1600" cap="none" spc="0" normalizeH="0" baseline="0" noProof="0" err="1">
                <a:ln>
                  <a:noFill/>
                </a:ln>
                <a:solidFill>
                  <a:srgbClr val="54565B"/>
                </a:solidFill>
                <a:effectLst/>
                <a:uLnTx/>
                <a:uFillTx/>
                <a:latin typeface="Trebuchet MS"/>
                <a:ea typeface="+mn-ea"/>
                <a:cs typeface="Arial"/>
              </a:rPr>
              <a:t>Dieras</a:t>
            </a:r>
            <a:r>
              <a:rPr kumimoji="0" lang="en-US" sz="700" b="0" i="0" u="none" strike="noStrike" kern="1600" cap="none" spc="0" normalizeH="0" baseline="0" noProof="0">
                <a:ln>
                  <a:noFill/>
                </a:ln>
                <a:solidFill>
                  <a:srgbClr val="54565B"/>
                </a:solidFill>
                <a:effectLst/>
                <a:uLnTx/>
                <a:uFillTx/>
                <a:latin typeface="Trebuchet MS"/>
                <a:ea typeface="+mn-ea"/>
                <a:cs typeface="Arial"/>
              </a:rPr>
              <a:t> V, et al. Cancer Res, 2021;81(4): PD13-07. </a:t>
            </a:r>
          </a:p>
        </p:txBody>
      </p:sp>
      <p:graphicFrame>
        <p:nvGraphicFramePr>
          <p:cNvPr id="7" name="Table 6">
            <a:extLst>
              <a:ext uri="{FF2B5EF4-FFF2-40B4-BE49-F238E27FC236}">
                <a16:creationId xmlns:a16="http://schemas.microsoft.com/office/drawing/2014/main" id="{6140CD54-C643-4395-9808-FFD3DB7243BB}"/>
              </a:ext>
            </a:extLst>
          </p:cNvPr>
          <p:cNvGraphicFramePr>
            <a:graphicFrameLocks noGrp="1"/>
          </p:cNvGraphicFramePr>
          <p:nvPr>
            <p:extLst>
              <p:ext uri="{D42A27DB-BD31-4B8C-83A1-F6EECF244321}">
                <p14:modId xmlns:p14="http://schemas.microsoft.com/office/powerpoint/2010/main" val="621382336"/>
              </p:ext>
            </p:extLst>
          </p:nvPr>
        </p:nvGraphicFramePr>
        <p:xfrm>
          <a:off x="371476" y="1319643"/>
          <a:ext cx="11269662" cy="3589280"/>
        </p:xfrm>
        <a:graphic>
          <a:graphicData uri="http://schemas.openxmlformats.org/drawingml/2006/table">
            <a:tbl>
              <a:tblPr firstRow="1" bandRow="1">
                <a:tableStyleId>{6E25E649-3F16-4E02-A733-19D2CDBF48F0}</a:tableStyleId>
              </a:tblPr>
              <a:tblGrid>
                <a:gridCol w="4405535">
                  <a:extLst>
                    <a:ext uri="{9D8B030D-6E8A-4147-A177-3AD203B41FA5}">
                      <a16:colId xmlns:a16="http://schemas.microsoft.com/office/drawing/2014/main" val="124576450"/>
                    </a:ext>
                  </a:extLst>
                </a:gridCol>
                <a:gridCol w="3603409">
                  <a:extLst>
                    <a:ext uri="{9D8B030D-6E8A-4147-A177-3AD203B41FA5}">
                      <a16:colId xmlns:a16="http://schemas.microsoft.com/office/drawing/2014/main" val="2296479947"/>
                    </a:ext>
                  </a:extLst>
                </a:gridCol>
                <a:gridCol w="3260718">
                  <a:extLst>
                    <a:ext uri="{9D8B030D-6E8A-4147-A177-3AD203B41FA5}">
                      <a16:colId xmlns:a16="http://schemas.microsoft.com/office/drawing/2014/main" val="4266726093"/>
                    </a:ext>
                  </a:extLst>
                </a:gridCol>
              </a:tblGrid>
              <a:tr h="42524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a:solidFill>
                            <a:schemeClr val="bg1"/>
                          </a:solidFill>
                          <a:latin typeface="Trebuchet MS" panose="020B0703020202090204" pitchFamily="34" charset="0"/>
                        </a:rPr>
                        <a:t>Responses </a:t>
                      </a:r>
                      <a:br>
                        <a:rPr lang="en-US" sz="1600" b="1">
                          <a:solidFill>
                            <a:schemeClr val="bg1"/>
                          </a:solidFill>
                          <a:latin typeface="Trebuchet MS" panose="020B0703020202090204" pitchFamily="34" charset="0"/>
                        </a:rPr>
                      </a:br>
                      <a:r>
                        <a:rPr lang="en-US" sz="1600" b="1">
                          <a:solidFill>
                            <a:schemeClr val="bg1"/>
                          </a:solidFill>
                          <a:latin typeface="Trebuchet MS" panose="020B0703020202090204" pitchFamily="34" charset="0"/>
                        </a:rPr>
                        <a:t>(BICR Analysis)</a:t>
                      </a:r>
                      <a:endParaRPr lang="en-US" sz="1600" b="1">
                        <a:solidFill>
                          <a:schemeClr val="bg1"/>
                        </a:solidFill>
                        <a:latin typeface="Trebuchet MS" panose="020B0703020202090204" pitchFamily="34" charset="0"/>
                        <a:cs typeface="Arial" panose="020B0604020202020204" pitchFamily="34" charset="0"/>
                      </a:endParaRPr>
                    </a:p>
                  </a:txBody>
                  <a:tcPr marL="147733" marR="147733" marT="0" marB="0" anchor="ctr">
                    <a:lnL>
                      <a:noFill/>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algn="ctr" defTabSz="914400" rtl="0" eaLnBrk="1" latinLnBrk="0" hangingPunct="1">
                        <a:spcBef>
                          <a:spcPts val="0"/>
                        </a:spcBef>
                      </a:pPr>
                      <a:r>
                        <a:rPr lang="en-US" sz="1600" b="1" kern="1200">
                          <a:solidFill>
                            <a:schemeClr val="bg1"/>
                          </a:solidFill>
                          <a:latin typeface="Trebuchet MS" panose="020B0703020202090204" pitchFamily="34" charset="0"/>
                        </a:rPr>
                        <a:t>Brain metastases-positive (n = 61)</a:t>
                      </a:r>
                      <a:endParaRPr lang="en-US" sz="1600" b="1" kern="1200">
                        <a:solidFill>
                          <a:schemeClr val="bg1"/>
                        </a:solidFill>
                        <a:latin typeface="Trebuchet MS" panose="020B0703020202090204" pitchFamily="34" charset="0"/>
                        <a:ea typeface="+mn-ea"/>
                        <a:cs typeface="Arial" panose="020B0604020202020204" pitchFamily="34" charset="0"/>
                      </a:endParaRPr>
                    </a:p>
                  </a:txBody>
                  <a:tcPr marL="147733" marR="147733" marT="0" marB="0" anchor="ctr">
                    <a:lnL w="12700" cap="flat" cmpd="sng" algn="ctr">
                      <a:solidFill>
                        <a:schemeClr val="bg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3981853773"/>
                  </a:ext>
                </a:extLst>
              </a:tr>
              <a:tr h="425248">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a:solidFill>
                            <a:schemeClr val="bg1"/>
                          </a:solidFill>
                          <a:latin typeface="Trebuchet MS" panose="020B0703020202090204" pitchFamily="34" charset="0"/>
                        </a:rPr>
                        <a:t>BICR analysis</a:t>
                      </a:r>
                      <a:endParaRPr lang="en-US" sz="1600" b="1">
                        <a:solidFill>
                          <a:schemeClr val="bg1"/>
                        </a:solidFill>
                        <a:latin typeface="Trebuchet MS" panose="020B0703020202090204" pitchFamily="34" charset="0"/>
                        <a:cs typeface="Arial" panose="020B0604020202020204" pitchFamily="34" charset="0"/>
                      </a:endParaRPr>
                    </a:p>
                  </a:txBody>
                  <a:tcPr marL="147733" marR="147733"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algn="ctr" defTabSz="914400" rtl="0" eaLnBrk="1" latinLnBrk="0" hangingPunct="1">
                        <a:spcBef>
                          <a:spcPts val="0"/>
                        </a:spcBef>
                      </a:pPr>
                      <a:r>
                        <a:rPr lang="en-US" sz="1600" b="1" kern="1200">
                          <a:solidFill>
                            <a:schemeClr val="bg1"/>
                          </a:solidFill>
                          <a:latin typeface="Trebuchet MS" panose="020B0703020202090204" pitchFamily="34" charset="0"/>
                        </a:rPr>
                        <a:t>SG (n = 32)</a:t>
                      </a:r>
                      <a:endParaRPr lang="en-US" sz="1600" b="1" kern="1200">
                        <a:solidFill>
                          <a:schemeClr val="bg1"/>
                        </a:solidFill>
                        <a:latin typeface="Trebuchet MS" panose="020B0703020202090204" pitchFamily="34" charset="0"/>
                        <a:ea typeface="+mn-ea"/>
                        <a:cs typeface="Arial" panose="020B0604020202020204" pitchFamily="34" charset="0"/>
                      </a:endParaRPr>
                    </a:p>
                  </a:txBody>
                  <a:tcPr marL="147733" marR="14773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55A2A8"/>
                    </a:solidFill>
                  </a:tcPr>
                </a:tc>
                <a:tc>
                  <a:txBody>
                    <a:bodyPr/>
                    <a:lstStyle/>
                    <a:p>
                      <a:pPr marL="0" algn="ctr" defTabSz="914400" rtl="0" eaLnBrk="1" latinLnBrk="0" hangingPunct="1">
                        <a:spcBef>
                          <a:spcPts val="0"/>
                        </a:spcBef>
                      </a:pPr>
                      <a:r>
                        <a:rPr lang="en-US" sz="1600" b="1">
                          <a:solidFill>
                            <a:schemeClr val="bg1"/>
                          </a:solidFill>
                          <a:latin typeface="Trebuchet MS" panose="020B0703020202090204" pitchFamily="34" charset="0"/>
                        </a:rPr>
                        <a:t>TPC (n = 29)</a:t>
                      </a:r>
                      <a:endParaRPr lang="en-US" sz="1600" b="1" kern="1200">
                        <a:solidFill>
                          <a:schemeClr val="bg1"/>
                        </a:solidFill>
                        <a:latin typeface="Trebuchet MS" panose="020B0703020202090204" pitchFamily="34" charset="0"/>
                        <a:ea typeface="+mn-ea"/>
                        <a:cs typeface="Arial" panose="020B0604020202020204" pitchFamily="34" charset="0"/>
                      </a:endParaRPr>
                    </a:p>
                  </a:txBody>
                  <a:tcPr marL="147733" marR="147733"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96999F"/>
                    </a:solidFill>
                  </a:tcPr>
                </a:tc>
                <a:extLst>
                  <a:ext uri="{0D108BD9-81ED-4DB2-BD59-A6C34878D82A}">
                    <a16:rowId xmlns:a16="http://schemas.microsoft.com/office/drawing/2014/main" val="10000"/>
                  </a:ext>
                </a:extLst>
              </a:tr>
              <a:tr h="425248">
                <a:tc>
                  <a:txBody>
                    <a:bodyPr/>
                    <a:lstStyle/>
                    <a:p>
                      <a:pPr>
                        <a:lnSpc>
                          <a:spcPct val="100000"/>
                        </a:lnSpc>
                      </a:pPr>
                      <a:r>
                        <a:rPr lang="en-US" sz="1600" b="1">
                          <a:solidFill>
                            <a:schemeClr val="tx1"/>
                          </a:solidFill>
                          <a:latin typeface="Trebuchet MS" panose="020B0703020202090204" pitchFamily="34" charset="0"/>
                        </a:rPr>
                        <a:t>ORR—no. (%)</a:t>
                      </a:r>
                      <a:endParaRPr lang="en-US" sz="1600" b="1" i="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lnT w="12700" cap="flat" cmpd="sng" algn="ctr">
                      <a:solidFill>
                        <a:schemeClr val="accent1"/>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rPr>
                        <a:t>1 (3)</a:t>
                      </a:r>
                      <a:endParaRPr lang="en-US" sz="1600" baseline="3000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lnT w="12700" cap="flat" cmpd="sng" algn="ctr">
                      <a:solidFill>
                        <a:schemeClr val="accent1"/>
                      </a:solidFill>
                      <a:prstDash val="solid"/>
                      <a:round/>
                      <a:headEnd type="none" w="med" len="med"/>
                      <a:tailEnd type="none" w="med" len="med"/>
                    </a:lnT>
                  </a:tcPr>
                </a:tc>
                <a:tc>
                  <a:txBody>
                    <a:bodyPr/>
                    <a:lstStyle/>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rPr>
                        <a:t>0</a:t>
                      </a:r>
                      <a:endParaRPr lang="en-US" sz="160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lnT w="1270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4286871168"/>
                  </a:ext>
                </a:extLst>
              </a:tr>
              <a:tr h="425248">
                <a:tc>
                  <a:txBody>
                    <a:bodyPr/>
                    <a:lstStyle/>
                    <a:p>
                      <a:pPr>
                        <a:lnSpc>
                          <a:spcPct val="100000"/>
                        </a:lnSpc>
                      </a:pPr>
                      <a:r>
                        <a:rPr lang="en-US" sz="1600" b="1">
                          <a:solidFill>
                            <a:schemeClr val="tx1"/>
                          </a:solidFill>
                          <a:latin typeface="Trebuchet MS" panose="020B0703020202090204" pitchFamily="34" charset="0"/>
                        </a:rPr>
                        <a:t>CBR—no. (%)</a:t>
                      </a:r>
                      <a:r>
                        <a:rPr kumimoji="0" lang="en-US" sz="1600" b="0" u="none" strike="noStrike" kern="1200" cap="none" spc="0" normalizeH="0" baseline="30000" noProof="0">
                          <a:ln>
                            <a:noFill/>
                          </a:ln>
                          <a:solidFill>
                            <a:schemeClr val="tx1"/>
                          </a:solidFill>
                          <a:effectLst/>
                          <a:uLnTx/>
                          <a:uFillTx/>
                          <a:latin typeface="Trebuchet MS" panose="020B0703020202090204" pitchFamily="34" charset="0"/>
                        </a:rPr>
                        <a:t>*</a:t>
                      </a:r>
                      <a:endParaRPr lang="en-US" sz="1600" b="1" i="0" baseline="3000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tc>
                <a:tc>
                  <a:txBody>
                    <a:bodyPr/>
                    <a:lstStyle/>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rPr>
                        <a:t>3 (9)</a:t>
                      </a:r>
                      <a:endParaRPr lang="en-US" sz="1600" baseline="3000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tc>
                <a:tc>
                  <a:txBody>
                    <a:bodyPr/>
                    <a:lstStyle/>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rPr>
                        <a:t>1 (3)</a:t>
                      </a:r>
                      <a:endParaRPr lang="en-US" sz="1600" baseline="3000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tc>
                <a:extLst>
                  <a:ext uri="{0D108BD9-81ED-4DB2-BD59-A6C34878D82A}">
                    <a16:rowId xmlns:a16="http://schemas.microsoft.com/office/drawing/2014/main" val="3153071502"/>
                  </a:ext>
                </a:extLst>
              </a:tr>
              <a:tr h="42524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r>
                        <a:rPr lang="en-US" sz="1600" b="1">
                          <a:solidFill>
                            <a:schemeClr val="tx1"/>
                          </a:solidFill>
                          <a:latin typeface="Trebuchet MS" panose="020B0703020202090204" pitchFamily="34" charset="0"/>
                        </a:rPr>
                        <a:t>Best overall response—no. (%)</a:t>
                      </a:r>
                      <a:endParaRPr lang="en-US" sz="1600" b="1" i="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indent="0" algn="ctr">
                        <a:lnSpc>
                          <a:spcPct val="100000"/>
                        </a:lnSpc>
                        <a:buFont typeface="Arial" panose="020B0604020202020204" pitchFamily="34" charset="0"/>
                        <a:buNone/>
                      </a:pPr>
                      <a:endParaRPr lang="en-US" sz="160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tc>
                <a:tc>
                  <a:txBody>
                    <a:bodyPr/>
                    <a:lstStyle/>
                    <a:p>
                      <a:pPr marL="0" indent="0" algn="ctr">
                        <a:lnSpc>
                          <a:spcPct val="100000"/>
                        </a:lnSpc>
                        <a:buFont typeface="Arial" panose="020B0604020202020204" pitchFamily="34" charset="0"/>
                        <a:buNone/>
                      </a:pPr>
                      <a:endParaRPr lang="en-US" sz="160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tc>
                <a:extLst>
                  <a:ext uri="{0D108BD9-81ED-4DB2-BD59-A6C34878D82A}">
                    <a16:rowId xmlns:a16="http://schemas.microsoft.com/office/drawing/2014/main" val="3996731985"/>
                  </a:ext>
                </a:extLst>
              </a:tr>
              <a:tr h="425248">
                <a:tc>
                  <a:txBody>
                    <a:bodyPr/>
                    <a:lstStyle/>
                    <a:p>
                      <a:pPr lvl="1">
                        <a:lnSpc>
                          <a:spcPct val="100000"/>
                        </a:lnSpc>
                      </a:pPr>
                      <a:r>
                        <a:rPr lang="en-US" sz="1600" b="1" i="0">
                          <a:solidFill>
                            <a:schemeClr val="tx1"/>
                          </a:solidFill>
                          <a:latin typeface="Trebuchet MS" panose="020B0703020202090204" pitchFamily="34" charset="0"/>
                          <a:ea typeface="Cambria" panose="02040503050406030204" pitchFamily="18" charset="0"/>
                          <a:cs typeface="Arial" panose="020B0604020202020204" pitchFamily="34" charset="0"/>
                        </a:rPr>
                        <a:t>CR</a:t>
                      </a:r>
                    </a:p>
                    <a:p>
                      <a:pPr lvl="1">
                        <a:lnSpc>
                          <a:spcPct val="100000"/>
                        </a:lnSpc>
                      </a:pPr>
                      <a:r>
                        <a:rPr lang="en-US" sz="1600" b="1" i="0">
                          <a:solidFill>
                            <a:schemeClr val="tx1"/>
                          </a:solidFill>
                          <a:latin typeface="Trebuchet MS" panose="020B0703020202090204" pitchFamily="34" charset="0"/>
                          <a:ea typeface="Cambria" panose="02040503050406030204" pitchFamily="18" charset="0"/>
                          <a:cs typeface="Arial" panose="020B0604020202020204" pitchFamily="34" charset="0"/>
                        </a:rPr>
                        <a:t>PR</a:t>
                      </a:r>
                    </a:p>
                    <a:p>
                      <a:pPr lvl="1">
                        <a:lnSpc>
                          <a:spcPct val="100000"/>
                        </a:lnSpc>
                      </a:pPr>
                      <a:r>
                        <a:rPr lang="en-US" sz="1600" b="1" i="0">
                          <a:solidFill>
                            <a:schemeClr val="tx1"/>
                          </a:solidFill>
                          <a:latin typeface="Trebuchet MS" panose="020B0703020202090204" pitchFamily="34" charset="0"/>
                          <a:ea typeface="Cambria" panose="02040503050406030204" pitchFamily="18" charset="0"/>
                          <a:cs typeface="Arial" panose="020B0604020202020204" pitchFamily="34" charset="0"/>
                        </a:rPr>
                        <a:t>SD</a:t>
                      </a:r>
                    </a:p>
                    <a:p>
                      <a:pPr lvl="2">
                        <a:lnSpc>
                          <a:spcPct val="100000"/>
                        </a:lnSpc>
                      </a:pPr>
                      <a:r>
                        <a:rPr lang="en-US" sz="1600" b="1" i="0">
                          <a:solidFill>
                            <a:schemeClr val="tx1"/>
                          </a:solidFill>
                          <a:latin typeface="Trebuchet MS" panose="020B0703020202090204" pitchFamily="34" charset="0"/>
                          <a:ea typeface="Cambria" panose="02040503050406030204" pitchFamily="18" charset="0"/>
                          <a:cs typeface="Arial" panose="020B0604020202020204" pitchFamily="34" charset="0"/>
                        </a:rPr>
                        <a:t>SD &gt;6 months</a:t>
                      </a:r>
                    </a:p>
                    <a:p>
                      <a:pPr lvl="1">
                        <a:lnSpc>
                          <a:spcPct val="100000"/>
                        </a:lnSpc>
                      </a:pPr>
                      <a:r>
                        <a:rPr lang="en-US" sz="1600" b="1" i="0">
                          <a:solidFill>
                            <a:schemeClr val="tx1"/>
                          </a:solidFill>
                          <a:latin typeface="Trebuchet MS" panose="020B0703020202090204" pitchFamily="34" charset="0"/>
                          <a:ea typeface="Cambria" panose="02040503050406030204" pitchFamily="18" charset="0"/>
                          <a:cs typeface="Arial" panose="020B0604020202020204" pitchFamily="34" charset="0"/>
                        </a:rPr>
                        <a:t>PD</a:t>
                      </a:r>
                    </a:p>
                    <a:p>
                      <a:pPr lvl="1">
                        <a:lnSpc>
                          <a:spcPct val="100000"/>
                        </a:lnSpc>
                      </a:pPr>
                      <a:r>
                        <a:rPr lang="en-US" sz="1600" b="1" i="0">
                          <a:solidFill>
                            <a:schemeClr val="tx1"/>
                          </a:solidFill>
                          <a:latin typeface="Trebuchet MS" panose="020B0703020202090204" pitchFamily="34" charset="0"/>
                          <a:ea typeface="Cambria" panose="02040503050406030204" pitchFamily="18" charset="0"/>
                          <a:cs typeface="Arial" panose="020B0604020202020204" pitchFamily="34" charset="0"/>
                        </a:rPr>
                        <a:t>Not evaluable</a:t>
                      </a:r>
                    </a:p>
                  </a:txBody>
                  <a:tcPr marL="147733" marR="147733" marT="0" marB="0" anchor="ctr"/>
                </a:tc>
                <a:tc>
                  <a:txBody>
                    <a:bodyPr/>
                    <a:lstStyle/>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ea typeface="Cambria" panose="02040503050406030204" pitchFamily="18" charset="0"/>
                          <a:cs typeface="Arial" panose="020B0604020202020204" pitchFamily="34" charset="0"/>
                        </a:rPr>
                        <a:t>0</a:t>
                      </a:r>
                    </a:p>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ea typeface="Cambria" panose="02040503050406030204" pitchFamily="18" charset="0"/>
                          <a:cs typeface="Arial" panose="020B0604020202020204" pitchFamily="34" charset="0"/>
                        </a:rPr>
                        <a:t>1 (3)</a:t>
                      </a:r>
                    </a:p>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ea typeface="Cambria" panose="02040503050406030204" pitchFamily="18" charset="0"/>
                          <a:cs typeface="Arial" panose="020B0604020202020204" pitchFamily="34" charset="0"/>
                        </a:rPr>
                        <a:t>15 (47)</a:t>
                      </a:r>
                    </a:p>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ea typeface="Cambria" panose="02040503050406030204" pitchFamily="18" charset="0"/>
                          <a:cs typeface="Arial" panose="020B0604020202020204" pitchFamily="34" charset="0"/>
                        </a:rPr>
                        <a:t>2 (6)</a:t>
                      </a:r>
                    </a:p>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ea typeface="Cambria" panose="02040503050406030204" pitchFamily="18" charset="0"/>
                          <a:cs typeface="Arial" panose="020B0604020202020204" pitchFamily="34" charset="0"/>
                        </a:rPr>
                        <a:t>11 (34)</a:t>
                      </a:r>
                    </a:p>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ea typeface="Cambria" panose="02040503050406030204" pitchFamily="18" charset="0"/>
                          <a:cs typeface="Arial" panose="020B0604020202020204" pitchFamily="34" charset="0"/>
                        </a:rPr>
                        <a:t>5 (16)</a:t>
                      </a:r>
                    </a:p>
                  </a:txBody>
                  <a:tcPr marL="147733" marR="147733" marT="0" marB="0" anchor="ctr"/>
                </a:tc>
                <a:tc>
                  <a:txBody>
                    <a:bodyPr/>
                    <a:lstStyle/>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ea typeface="Cambria" panose="02040503050406030204" pitchFamily="18" charset="0"/>
                          <a:cs typeface="Arial" panose="020B0604020202020204" pitchFamily="34" charset="0"/>
                        </a:rPr>
                        <a:t>0</a:t>
                      </a:r>
                    </a:p>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ea typeface="Cambria" panose="02040503050406030204" pitchFamily="18" charset="0"/>
                          <a:cs typeface="Arial" panose="020B0604020202020204" pitchFamily="34" charset="0"/>
                        </a:rPr>
                        <a:t>0</a:t>
                      </a:r>
                    </a:p>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ea typeface="Cambria" panose="02040503050406030204" pitchFamily="18" charset="0"/>
                          <a:cs typeface="Arial" panose="020B0604020202020204" pitchFamily="34" charset="0"/>
                        </a:rPr>
                        <a:t>9 (31)</a:t>
                      </a:r>
                    </a:p>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ea typeface="Cambria" panose="02040503050406030204" pitchFamily="18" charset="0"/>
                          <a:cs typeface="Arial" panose="020B0604020202020204" pitchFamily="34" charset="0"/>
                        </a:rPr>
                        <a:t>1 (3)</a:t>
                      </a:r>
                    </a:p>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ea typeface="Cambria" panose="02040503050406030204" pitchFamily="18" charset="0"/>
                          <a:cs typeface="Arial" panose="020B0604020202020204" pitchFamily="34" charset="0"/>
                        </a:rPr>
                        <a:t>11 (38)</a:t>
                      </a:r>
                    </a:p>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ea typeface="Cambria" panose="02040503050406030204" pitchFamily="18" charset="0"/>
                          <a:cs typeface="Arial" panose="020B0604020202020204" pitchFamily="34" charset="0"/>
                        </a:rPr>
                        <a:t>9 (31)</a:t>
                      </a:r>
                    </a:p>
                  </a:txBody>
                  <a:tcPr marL="147733" marR="147733" marT="0" marB="0" anchor="ctr"/>
                </a:tc>
                <a:extLst>
                  <a:ext uri="{0D108BD9-81ED-4DB2-BD59-A6C34878D82A}">
                    <a16:rowId xmlns:a16="http://schemas.microsoft.com/office/drawing/2014/main" val="1502916621"/>
                  </a:ext>
                </a:extLst>
              </a:tr>
            </a:tbl>
          </a:graphicData>
        </a:graphic>
      </p:graphicFrame>
      <p:sp>
        <p:nvSpPr>
          <p:cNvPr id="8" name="TextBox 7">
            <a:extLst>
              <a:ext uri="{FF2B5EF4-FFF2-40B4-BE49-F238E27FC236}">
                <a16:creationId xmlns:a16="http://schemas.microsoft.com/office/drawing/2014/main" id="{3C42F68D-3EA5-4F6B-8CDD-1CAF470F030F}"/>
              </a:ext>
            </a:extLst>
          </p:cNvPr>
          <p:cNvSpPr txBox="1"/>
          <p:nvPr/>
        </p:nvSpPr>
        <p:spPr>
          <a:xfrm>
            <a:off x="382587" y="5031628"/>
            <a:ext cx="11268000" cy="523220"/>
          </a:xfrm>
          <a:prstGeom prst="rect">
            <a:avLst/>
          </a:prstGeom>
          <a:solidFill>
            <a:schemeClr val="tx1">
              <a:lumMod val="20000"/>
              <a:lumOff val="80000"/>
              <a:alpha val="45000"/>
            </a:schemeClr>
          </a:solidFill>
        </p:spPr>
        <p:txBody>
          <a:bodyPr wrap="square" lIns="91440" tIns="45720" rIns="91440" bIns="45720" anchor="t">
            <a:spAutoFit/>
          </a:bodyPr>
          <a:lstStyle/>
          <a:p>
            <a:pPr marL="0" marR="0" lvl="1" indent="0" algn="ctr" defTabSz="914400" rtl="0" eaLnBrk="1" fontAlgn="auto" latinLnBrk="0" hangingPunct="1">
              <a:lnSpc>
                <a:spcPct val="100000"/>
              </a:lnSpc>
              <a:spcBef>
                <a:spcPts val="0"/>
              </a:spcBef>
              <a:spcAft>
                <a:spcPts val="0"/>
              </a:spcAft>
              <a:buClr>
                <a:srgbClr val="203661"/>
              </a:buClr>
              <a:buSzTx/>
              <a:buFontTx/>
              <a:buNone/>
              <a:tabLst/>
              <a:defRPr/>
            </a:pPr>
            <a:r>
              <a:rPr kumimoji="0" lang="en-US" sz="1400" b="1" i="0" u="none" strike="noStrike" kern="1200" cap="none" spc="0" normalizeH="0" baseline="0" noProof="0">
                <a:ln>
                  <a:noFill/>
                </a:ln>
                <a:solidFill>
                  <a:srgbClr val="C00000"/>
                </a:solidFill>
                <a:effectLst/>
                <a:uLnTx/>
                <a:uFillTx/>
                <a:latin typeface="Trebuchet MS"/>
                <a:ea typeface="+mn-ea"/>
                <a:cs typeface="Arial"/>
              </a:rPr>
              <a:t>Though data interpretation in this population is limited by small sample size, SG was numerically better </a:t>
            </a:r>
            <a:br>
              <a:rPr kumimoji="0" lang="en-US" sz="1400" b="1" i="0" u="none" strike="noStrike" kern="1200" cap="none" spc="0" normalizeH="0" baseline="0" noProof="0">
                <a:ln>
                  <a:noFill/>
                </a:ln>
                <a:solidFill>
                  <a:srgbClr val="C00000"/>
                </a:solidFill>
                <a:effectLst/>
                <a:uLnTx/>
                <a:uFillTx/>
                <a:latin typeface="Trebuchet MS"/>
                <a:ea typeface="+mn-ea"/>
                <a:cs typeface="Arial"/>
              </a:rPr>
            </a:br>
            <a:r>
              <a:rPr kumimoji="0" lang="en-US" sz="1400" b="1" i="0" u="none" strike="noStrike" kern="1200" cap="none" spc="0" normalizeH="0" baseline="0" noProof="0">
                <a:ln>
                  <a:noFill/>
                </a:ln>
                <a:solidFill>
                  <a:srgbClr val="C00000"/>
                </a:solidFill>
                <a:effectLst/>
                <a:uLnTx/>
                <a:uFillTx/>
                <a:latin typeface="Trebuchet MS"/>
                <a:ea typeface="+mn-ea"/>
                <a:cs typeface="Arial"/>
              </a:rPr>
              <a:t>than TPC for tumor response and PFS</a:t>
            </a:r>
            <a:r>
              <a:rPr kumimoji="0" lang="en-US" sz="1400" b="1" i="0" u="none" strike="noStrike" kern="1200" cap="none" spc="0" normalizeH="0" baseline="30000" noProof="0">
                <a:ln>
                  <a:noFill/>
                </a:ln>
                <a:solidFill>
                  <a:srgbClr val="C00000"/>
                </a:solidFill>
                <a:effectLst/>
                <a:uLnTx/>
                <a:uFillTx/>
                <a:latin typeface="Trebuchet MS"/>
                <a:ea typeface="+mn-ea"/>
                <a:cs typeface="Arial"/>
              </a:rPr>
              <a:t>1</a:t>
            </a:r>
          </a:p>
        </p:txBody>
      </p:sp>
    </p:spTree>
    <p:extLst>
      <p:ext uri="{BB962C8B-B14F-4D97-AF65-F5344CB8AC3E}">
        <p14:creationId xmlns:p14="http://schemas.microsoft.com/office/powerpoint/2010/main" val="3091627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9B0F3EBD-AE5B-4105-AF8B-E97BA316F7A3}"/>
              </a:ext>
            </a:extLst>
          </p:cNvPr>
          <p:cNvSpPr>
            <a:spLocks noGrp="1"/>
          </p:cNvSpPr>
          <p:nvPr>
            <p:ph type="title"/>
          </p:nvPr>
        </p:nvSpPr>
        <p:spPr/>
        <p:txBody>
          <a:bodyPr/>
          <a:lstStyle/>
          <a:p>
            <a:r>
              <a:rPr lang="en-US"/>
              <a:t>ASCENT Subgroup Analysis of Patients with Brain Metastases: Survival Outcomes</a:t>
            </a:r>
            <a:r>
              <a:rPr lang="en-US" baseline="30000"/>
              <a:t>1</a:t>
            </a:r>
            <a:endParaRPr lang="en-IN" baseline="30000"/>
          </a:p>
        </p:txBody>
      </p:sp>
      <p:sp>
        <p:nvSpPr>
          <p:cNvPr id="15" name="Text Placeholder 14">
            <a:extLst>
              <a:ext uri="{FF2B5EF4-FFF2-40B4-BE49-F238E27FC236}">
                <a16:creationId xmlns:a16="http://schemas.microsoft.com/office/drawing/2014/main" id="{F4F4D51E-DE4B-49BD-8F9F-456F60033B61}"/>
              </a:ext>
            </a:extLst>
          </p:cNvPr>
          <p:cNvSpPr>
            <a:spLocks noGrp="1"/>
          </p:cNvSpPr>
          <p:nvPr>
            <p:ph type="body" sz="quarter" idx="13"/>
          </p:nvPr>
        </p:nvSpPr>
        <p:spPr>
          <a:xfrm>
            <a:off x="568793" y="5964198"/>
            <a:ext cx="10789164" cy="704449"/>
          </a:xfrm>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kumimoji="0" lang="en-US" sz="700" b="0" i="0" u="none" strike="noStrike" kern="1600" cap="none" spc="0" normalizeH="0" baseline="0" noProof="0">
                <a:ln>
                  <a:noFill/>
                </a:ln>
                <a:solidFill>
                  <a:srgbClr val="54565B"/>
                </a:solidFill>
                <a:effectLst/>
                <a:uLnTx/>
                <a:uFillTx/>
                <a:latin typeface="Trebuchet MS"/>
                <a:ea typeface="+mn-ea"/>
                <a:cs typeface="Arial"/>
              </a:rPr>
            </a:br>
            <a:r>
              <a:rPr lang="en-US" sz="700" b="0" i="0">
                <a:effectLst/>
                <a:latin typeface="Arial" panose="020B0604020202020204" pitchFamily="34" charset="0"/>
              </a:rPr>
              <a:t>BICR, blind independent central review; HR, hazard ratio; PFS, progression‑free survival; SG, </a:t>
            </a:r>
            <a:r>
              <a:rPr lang="en-US" sz="700" b="0" i="0" err="1">
                <a:effectLst/>
                <a:latin typeface="Arial" panose="020B0604020202020204" pitchFamily="34" charset="0"/>
              </a:rPr>
              <a:t>sacituzumab</a:t>
            </a:r>
            <a:r>
              <a:rPr lang="en-US" sz="700" b="0" i="0">
                <a:effectLst/>
                <a:latin typeface="Arial" panose="020B0604020202020204" pitchFamily="34" charset="0"/>
              </a:rPr>
              <a:t> </a:t>
            </a:r>
            <a:r>
              <a:rPr lang="en-US" sz="700" b="0" i="0" err="1">
                <a:effectLst/>
                <a:latin typeface="Arial" panose="020B0604020202020204" pitchFamily="34" charset="0"/>
              </a:rPr>
              <a:t>govitecan</a:t>
            </a:r>
            <a:r>
              <a:rPr lang="en-US" sz="700" b="0" i="0">
                <a:effectLst/>
                <a:latin typeface="Arial" panose="020B0604020202020204" pitchFamily="34" charset="0"/>
              </a:rPr>
              <a:t>; TPC, treatment of physician’s choice.</a:t>
            </a:r>
            <a:br>
              <a:rPr kumimoji="0" lang="en-US" sz="700" b="0" i="0" u="none" strike="noStrike" kern="1600" cap="none" spc="0" normalizeH="0" baseline="0" noProof="0">
                <a:ln>
                  <a:noFill/>
                </a:ln>
                <a:solidFill>
                  <a:srgbClr val="54565B"/>
                </a:solidFill>
                <a:effectLst/>
                <a:uLnTx/>
                <a:uFillTx/>
                <a:latin typeface="Trebuchet MS"/>
                <a:ea typeface="+mn-ea"/>
                <a:cs typeface="Arial"/>
              </a:rPr>
            </a:br>
            <a:r>
              <a:rPr kumimoji="0" lang="en-US" sz="700" b="0" i="0" u="none" strike="noStrike" kern="1600" cap="none" spc="0" normalizeH="0" baseline="0" noProof="0">
                <a:ln>
                  <a:noFill/>
                </a:ln>
                <a:solidFill>
                  <a:srgbClr val="54565B"/>
                </a:solidFill>
                <a:effectLst/>
                <a:uLnTx/>
                <a:uFillTx/>
                <a:latin typeface="Trebuchet MS"/>
                <a:ea typeface="+mn-ea"/>
                <a:cs typeface="Arial"/>
              </a:rPr>
              <a:t>1. </a:t>
            </a:r>
            <a:r>
              <a:rPr kumimoji="0" lang="en-US" sz="700" b="0" i="0" u="none" strike="noStrike" kern="1600" cap="none" spc="0" normalizeH="0" baseline="0" noProof="0" err="1">
                <a:ln>
                  <a:noFill/>
                </a:ln>
                <a:solidFill>
                  <a:srgbClr val="54565B"/>
                </a:solidFill>
                <a:effectLst/>
                <a:uLnTx/>
                <a:uFillTx/>
                <a:latin typeface="Trebuchet MS"/>
                <a:ea typeface="+mn-ea"/>
                <a:cs typeface="Arial"/>
              </a:rPr>
              <a:t>Dieras</a:t>
            </a:r>
            <a:r>
              <a:rPr kumimoji="0" lang="en-US" sz="700" b="0" i="0" u="none" strike="noStrike" kern="1600" cap="none" spc="0" normalizeH="0" baseline="0" noProof="0">
                <a:ln>
                  <a:noFill/>
                </a:ln>
                <a:solidFill>
                  <a:srgbClr val="54565B"/>
                </a:solidFill>
                <a:effectLst/>
                <a:uLnTx/>
                <a:uFillTx/>
                <a:latin typeface="Trebuchet MS"/>
                <a:ea typeface="+mn-ea"/>
                <a:cs typeface="Arial"/>
              </a:rPr>
              <a:t> V, et al. Cancer Res, 2021;81(4): PD13-07. </a:t>
            </a:r>
          </a:p>
        </p:txBody>
      </p:sp>
      <p:graphicFrame>
        <p:nvGraphicFramePr>
          <p:cNvPr id="7" name="Table 6">
            <a:extLst>
              <a:ext uri="{FF2B5EF4-FFF2-40B4-BE49-F238E27FC236}">
                <a16:creationId xmlns:a16="http://schemas.microsoft.com/office/drawing/2014/main" id="{6140CD54-C643-4395-9808-FFD3DB7243BB}"/>
              </a:ext>
            </a:extLst>
          </p:cNvPr>
          <p:cNvGraphicFramePr>
            <a:graphicFrameLocks noGrp="1"/>
          </p:cNvGraphicFramePr>
          <p:nvPr>
            <p:extLst>
              <p:ext uri="{D42A27DB-BD31-4B8C-83A1-F6EECF244321}">
                <p14:modId xmlns:p14="http://schemas.microsoft.com/office/powerpoint/2010/main" val="2863658764"/>
              </p:ext>
            </p:extLst>
          </p:nvPr>
        </p:nvGraphicFramePr>
        <p:xfrm>
          <a:off x="371476" y="1319643"/>
          <a:ext cx="11269662" cy="3526848"/>
        </p:xfrm>
        <a:graphic>
          <a:graphicData uri="http://schemas.openxmlformats.org/drawingml/2006/table">
            <a:tbl>
              <a:tblPr firstRow="1" bandRow="1">
                <a:tableStyleId>{6E25E649-3F16-4E02-A733-19D2CDBF48F0}</a:tableStyleId>
              </a:tblPr>
              <a:tblGrid>
                <a:gridCol w="4405535">
                  <a:extLst>
                    <a:ext uri="{9D8B030D-6E8A-4147-A177-3AD203B41FA5}">
                      <a16:colId xmlns:a16="http://schemas.microsoft.com/office/drawing/2014/main" val="124576450"/>
                    </a:ext>
                  </a:extLst>
                </a:gridCol>
                <a:gridCol w="3603409">
                  <a:extLst>
                    <a:ext uri="{9D8B030D-6E8A-4147-A177-3AD203B41FA5}">
                      <a16:colId xmlns:a16="http://schemas.microsoft.com/office/drawing/2014/main" val="2296479947"/>
                    </a:ext>
                  </a:extLst>
                </a:gridCol>
                <a:gridCol w="3260718">
                  <a:extLst>
                    <a:ext uri="{9D8B030D-6E8A-4147-A177-3AD203B41FA5}">
                      <a16:colId xmlns:a16="http://schemas.microsoft.com/office/drawing/2014/main" val="4266726093"/>
                    </a:ext>
                  </a:extLst>
                </a:gridCol>
              </a:tblGrid>
              <a:tr h="42524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a:solidFill>
                            <a:schemeClr val="bg1"/>
                          </a:solidFill>
                          <a:latin typeface="Trebuchet MS" panose="020B0703020202090204" pitchFamily="34" charset="0"/>
                        </a:rPr>
                        <a:t>Progression-Free Survival</a:t>
                      </a:r>
                      <a:br>
                        <a:rPr lang="en-US" sz="1600" b="1">
                          <a:solidFill>
                            <a:schemeClr val="bg1"/>
                          </a:solidFill>
                          <a:latin typeface="Trebuchet MS" panose="020B0703020202090204" pitchFamily="34" charset="0"/>
                        </a:rPr>
                      </a:br>
                      <a:r>
                        <a:rPr lang="en-US" sz="1600" b="1">
                          <a:solidFill>
                            <a:schemeClr val="bg1"/>
                          </a:solidFill>
                          <a:latin typeface="Trebuchet MS" panose="020B0703020202090204" pitchFamily="34" charset="0"/>
                        </a:rPr>
                        <a:t>(BICR analysis)</a:t>
                      </a:r>
                      <a:endParaRPr lang="en-US" sz="1600" b="1">
                        <a:solidFill>
                          <a:schemeClr val="bg1"/>
                        </a:solidFill>
                        <a:latin typeface="Trebuchet MS" panose="020B0703020202090204" pitchFamily="34" charset="0"/>
                        <a:cs typeface="Arial" panose="020B0604020202020204" pitchFamily="34" charset="0"/>
                      </a:endParaRPr>
                    </a:p>
                  </a:txBody>
                  <a:tcPr marL="147733" marR="147733" marT="0" marB="0" anchor="ctr">
                    <a:lnL>
                      <a:noFill/>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algn="ctr" defTabSz="914400" rtl="0" eaLnBrk="1" latinLnBrk="0" hangingPunct="1">
                        <a:spcBef>
                          <a:spcPts val="0"/>
                        </a:spcBef>
                      </a:pPr>
                      <a:r>
                        <a:rPr lang="en-US" sz="1600" b="1" kern="1200">
                          <a:solidFill>
                            <a:schemeClr val="bg1"/>
                          </a:solidFill>
                          <a:latin typeface="Trebuchet MS" panose="020B0703020202090204" pitchFamily="34" charset="0"/>
                        </a:rPr>
                        <a:t>Brain metastases-positive (n = 61)</a:t>
                      </a:r>
                      <a:endParaRPr lang="en-US" sz="1600" b="1" kern="1200">
                        <a:solidFill>
                          <a:schemeClr val="bg1"/>
                        </a:solidFill>
                        <a:latin typeface="Trebuchet MS" panose="020B0703020202090204" pitchFamily="34" charset="0"/>
                        <a:ea typeface="+mn-ea"/>
                        <a:cs typeface="Arial" panose="020B0604020202020204" pitchFamily="34" charset="0"/>
                      </a:endParaRPr>
                    </a:p>
                  </a:txBody>
                  <a:tcPr marL="147733" marR="147733" marT="0" marB="0" anchor="ctr">
                    <a:lnL w="12700" cap="flat" cmpd="sng" algn="ctr">
                      <a:solidFill>
                        <a:schemeClr val="bg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3981853773"/>
                  </a:ext>
                </a:extLst>
              </a:tr>
              <a:tr h="425248">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a:solidFill>
                            <a:schemeClr val="bg1"/>
                          </a:solidFill>
                          <a:latin typeface="Trebuchet MS" panose="020B0703020202090204" pitchFamily="34" charset="0"/>
                        </a:rPr>
                        <a:t>BICR analysis</a:t>
                      </a:r>
                      <a:endParaRPr lang="en-US" sz="1600" b="1">
                        <a:solidFill>
                          <a:schemeClr val="bg1"/>
                        </a:solidFill>
                        <a:latin typeface="Trebuchet MS" panose="020B0703020202090204" pitchFamily="34" charset="0"/>
                        <a:cs typeface="Arial" panose="020B0604020202020204" pitchFamily="34" charset="0"/>
                      </a:endParaRPr>
                    </a:p>
                  </a:txBody>
                  <a:tcPr marL="147733" marR="147733"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algn="ctr" defTabSz="914400" rtl="0" eaLnBrk="1" latinLnBrk="0" hangingPunct="1">
                        <a:spcBef>
                          <a:spcPts val="0"/>
                        </a:spcBef>
                      </a:pPr>
                      <a:r>
                        <a:rPr lang="en-US" sz="1600" b="1" kern="1200">
                          <a:solidFill>
                            <a:schemeClr val="bg1"/>
                          </a:solidFill>
                          <a:latin typeface="Trebuchet MS" panose="020B0703020202090204" pitchFamily="34" charset="0"/>
                        </a:rPr>
                        <a:t>SG (n = 32)</a:t>
                      </a:r>
                      <a:endParaRPr lang="en-US" sz="1600" b="1" kern="1200">
                        <a:solidFill>
                          <a:schemeClr val="bg1"/>
                        </a:solidFill>
                        <a:latin typeface="Trebuchet MS" panose="020B0703020202090204" pitchFamily="34" charset="0"/>
                        <a:ea typeface="+mn-ea"/>
                        <a:cs typeface="Arial" panose="020B0604020202020204" pitchFamily="34" charset="0"/>
                      </a:endParaRPr>
                    </a:p>
                  </a:txBody>
                  <a:tcPr marL="147733" marR="14773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55A2A8"/>
                    </a:solidFill>
                  </a:tcPr>
                </a:tc>
                <a:tc>
                  <a:txBody>
                    <a:bodyPr/>
                    <a:lstStyle/>
                    <a:p>
                      <a:pPr marL="0" algn="ctr" defTabSz="914400" rtl="0" eaLnBrk="1" latinLnBrk="0" hangingPunct="1">
                        <a:spcBef>
                          <a:spcPts val="0"/>
                        </a:spcBef>
                      </a:pPr>
                      <a:r>
                        <a:rPr lang="en-US" sz="1600" b="1">
                          <a:solidFill>
                            <a:schemeClr val="bg1"/>
                          </a:solidFill>
                          <a:latin typeface="Trebuchet MS" panose="020B0703020202090204" pitchFamily="34" charset="0"/>
                        </a:rPr>
                        <a:t>TPC (n = 29)</a:t>
                      </a:r>
                      <a:endParaRPr lang="en-US" sz="1600" b="1" kern="1200">
                        <a:solidFill>
                          <a:schemeClr val="bg1"/>
                        </a:solidFill>
                        <a:latin typeface="Trebuchet MS" panose="020B0703020202090204" pitchFamily="34" charset="0"/>
                        <a:ea typeface="+mn-ea"/>
                        <a:cs typeface="Arial" panose="020B0604020202020204" pitchFamily="34" charset="0"/>
                      </a:endParaRPr>
                    </a:p>
                  </a:txBody>
                  <a:tcPr marL="147733" marR="147733"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96999F"/>
                    </a:solidFill>
                  </a:tcPr>
                </a:tc>
                <a:extLst>
                  <a:ext uri="{0D108BD9-81ED-4DB2-BD59-A6C34878D82A}">
                    <a16:rowId xmlns:a16="http://schemas.microsoft.com/office/drawing/2014/main" val="10000"/>
                  </a:ext>
                </a:extLst>
              </a:tr>
              <a:tr h="425248">
                <a:tc>
                  <a:txBody>
                    <a:bodyPr/>
                    <a:lstStyle/>
                    <a:p>
                      <a:pPr>
                        <a:lnSpc>
                          <a:spcPct val="100000"/>
                        </a:lnSpc>
                      </a:pPr>
                      <a:r>
                        <a:rPr lang="en-US" sz="1600" b="1">
                          <a:solidFill>
                            <a:schemeClr val="tx1"/>
                          </a:solidFill>
                          <a:latin typeface="Trebuchet MS" panose="020B0703020202090204" pitchFamily="34" charset="0"/>
                        </a:rPr>
                        <a:t>No. of events</a:t>
                      </a:r>
                      <a:endParaRPr lang="en-US" sz="1600" b="1" i="0" baseline="3000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lnT w="12700" cap="flat" cmpd="sng" algn="ctr">
                      <a:solidFill>
                        <a:schemeClr val="accent1"/>
                      </a:solidFill>
                      <a:prstDash val="solid"/>
                      <a:round/>
                      <a:headEnd type="none" w="med" len="med"/>
                      <a:tailEnd type="none" w="med" len="med"/>
                    </a:lnT>
                  </a:tcPr>
                </a:tc>
                <a:tc>
                  <a:txBody>
                    <a:bodyPr/>
                    <a:lstStyle/>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rPr>
                        <a:t>24</a:t>
                      </a:r>
                      <a:endParaRPr lang="en-US" sz="1600" baseline="3000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lnT w="12700" cap="flat" cmpd="sng" algn="ctr">
                      <a:solidFill>
                        <a:schemeClr val="accent1"/>
                      </a:solidFill>
                      <a:prstDash val="solid"/>
                      <a:round/>
                      <a:headEnd type="none" w="med" len="med"/>
                      <a:tailEnd type="none" w="med" len="med"/>
                    </a:lnT>
                  </a:tcPr>
                </a:tc>
                <a:tc>
                  <a:txBody>
                    <a:bodyPr/>
                    <a:lstStyle/>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rPr>
                        <a:t>21</a:t>
                      </a:r>
                      <a:endParaRPr lang="en-US" sz="1600" baseline="3000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lnT w="1270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3153071502"/>
                  </a:ext>
                </a:extLst>
              </a:tr>
              <a:tr h="42524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r>
                        <a:rPr lang="en-US" sz="1600" b="1">
                          <a:solidFill>
                            <a:schemeClr val="tx1"/>
                          </a:solidFill>
                          <a:latin typeface="Trebuchet MS" panose="020B0703020202090204" pitchFamily="34" charset="0"/>
                        </a:rPr>
                        <a:t>Median PFS—</a:t>
                      </a:r>
                      <a:r>
                        <a:rPr lang="en-US" sz="1600" b="1" err="1">
                          <a:solidFill>
                            <a:schemeClr val="tx1"/>
                          </a:solidFill>
                          <a:latin typeface="Trebuchet MS" panose="020B0703020202090204" pitchFamily="34" charset="0"/>
                        </a:rPr>
                        <a:t>mo</a:t>
                      </a:r>
                      <a:r>
                        <a:rPr lang="en-US" sz="1600" b="1">
                          <a:solidFill>
                            <a:schemeClr val="tx1"/>
                          </a:solidFill>
                          <a:latin typeface="Trebuchet MS" panose="020B0703020202090204" pitchFamily="34" charset="0"/>
                        </a:rPr>
                        <a:t> (95% CI)</a:t>
                      </a:r>
                      <a:endParaRPr lang="en-US" sz="1600" b="1" i="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rPr>
                        <a:t>2.8 (1.5-3.9)</a:t>
                      </a:r>
                      <a:endParaRPr lang="en-US" sz="160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tc>
                <a:tc>
                  <a:txBody>
                    <a:bodyPr/>
                    <a:lstStyle/>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rPr>
                        <a:t>1.6 (1.3-2.9)</a:t>
                      </a:r>
                      <a:endParaRPr lang="en-US" sz="160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tc>
                <a:extLst>
                  <a:ext uri="{0D108BD9-81ED-4DB2-BD59-A6C34878D82A}">
                    <a16:rowId xmlns:a16="http://schemas.microsoft.com/office/drawing/2014/main" val="3996731985"/>
                  </a:ext>
                </a:extLst>
              </a:tr>
              <a:tr h="42524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0">
                          <a:solidFill>
                            <a:schemeClr val="tx1"/>
                          </a:solidFill>
                          <a:latin typeface="Trebuchet MS" panose="020B0703020202090204" pitchFamily="34" charset="0"/>
                        </a:rPr>
                        <a:t>     HR (95% CI)</a:t>
                      </a:r>
                      <a:endParaRPr lang="en-US" sz="1600" b="0" i="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tc>
                <a:tc gridSpan="2">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indent="0" algn="ctr">
                        <a:lnSpc>
                          <a:spcPct val="100000"/>
                        </a:lnSpc>
                        <a:buFont typeface="Arial" panose="020B0604020202020204" pitchFamily="34" charset="0"/>
                        <a:buNone/>
                      </a:pPr>
                      <a:r>
                        <a:rPr lang="en-US" sz="1600" b="0" dirty="0">
                          <a:solidFill>
                            <a:schemeClr val="tx1"/>
                          </a:solidFill>
                          <a:latin typeface="Trebuchet MS" panose="020B0703020202090204" pitchFamily="34" charset="0"/>
                        </a:rPr>
                        <a:t>0.65 (0.35-1.22)</a:t>
                      </a:r>
                      <a:endParaRPr lang="en-US" sz="1600" b="0" i="0" dirty="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02369" marR="102369" marT="0" marB="0" anchor="ctr"/>
                </a:tc>
                <a:tc hMerge="1">
                  <a:txBody>
                    <a:bodyPr/>
                    <a:lstStyle/>
                    <a:p>
                      <a:endParaRPr lang="en-US"/>
                    </a:p>
                  </a:txBody>
                  <a:tcPr/>
                </a:tc>
                <a:extLst>
                  <a:ext uri="{0D108BD9-81ED-4DB2-BD59-A6C34878D82A}">
                    <a16:rowId xmlns:a16="http://schemas.microsoft.com/office/drawing/2014/main" val="790887328"/>
                  </a:ext>
                </a:extLst>
              </a:tr>
              <a:tr h="42524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a:solidFill>
                            <a:schemeClr val="tx1"/>
                          </a:solidFill>
                          <a:latin typeface="Trebuchet MS" panose="020B0703020202090204" pitchFamily="34" charset="0"/>
                        </a:rPr>
                        <a:t>PFS rate —% (95% CI)</a:t>
                      </a:r>
                    </a:p>
                  </a:txBody>
                  <a:tcPr marL="147733" marR="147733" marT="0" marB="0" anchor="ctr"/>
                </a:tc>
                <a:tc>
                  <a:txBody>
                    <a:bodyPr/>
                    <a:lstStyle/>
                    <a:p>
                      <a:pPr marL="0" indent="0" algn="ctr">
                        <a:lnSpc>
                          <a:spcPct val="100000"/>
                        </a:lnSpc>
                        <a:buFont typeface="Arial" panose="020B0604020202020204" pitchFamily="34" charset="0"/>
                        <a:buNone/>
                      </a:pPr>
                      <a:r>
                        <a:rPr lang="en-US" sz="1600" b="0">
                          <a:solidFill>
                            <a:schemeClr val="tx1"/>
                          </a:solidFill>
                          <a:latin typeface="Trebuchet MS" panose="020B0703020202090204" pitchFamily="34" charset="0"/>
                        </a:rPr>
                        <a:t>6.8 (4.7-14.1)</a:t>
                      </a:r>
                      <a:endParaRPr lang="en-US" sz="1600" b="0" i="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tc>
                <a:tc>
                  <a:txBody>
                    <a:bodyPr/>
                    <a:lstStyle/>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rPr>
                        <a:t>7.5 (4.7-11.1)</a:t>
                      </a:r>
                      <a:endParaRPr lang="en-US" sz="1600" b="0" i="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tc>
                <a:extLst>
                  <a:ext uri="{0D108BD9-81ED-4DB2-BD59-A6C34878D82A}">
                    <a16:rowId xmlns:a16="http://schemas.microsoft.com/office/drawing/2014/main" val="1130795921"/>
                  </a:ext>
                </a:extLst>
              </a:tr>
              <a:tr h="425248">
                <a:tc>
                  <a:txBody>
                    <a:bodyPr/>
                    <a:lstStyle/>
                    <a:p>
                      <a:pPr marL="457200" marR="0" lvl="2" indent="0" algn="l" defTabSz="914400" rtl="0" eaLnBrk="1" fontAlgn="auto" latinLnBrk="0" hangingPunct="1">
                        <a:lnSpc>
                          <a:spcPct val="100000"/>
                        </a:lnSpc>
                        <a:spcBef>
                          <a:spcPts val="0"/>
                        </a:spcBef>
                        <a:spcAft>
                          <a:spcPts val="0"/>
                        </a:spcAft>
                        <a:buClrTx/>
                        <a:buSzTx/>
                        <a:buFontTx/>
                        <a:buNone/>
                        <a:tabLst/>
                        <a:defRPr/>
                      </a:pPr>
                      <a:r>
                        <a:rPr lang="en-US" sz="1600" b="1">
                          <a:solidFill>
                            <a:schemeClr val="tx1"/>
                          </a:solidFill>
                          <a:latin typeface="Trebuchet MS" panose="020B0703020202090204" pitchFamily="34" charset="0"/>
                        </a:rPr>
                        <a:t>At 3 months</a:t>
                      </a:r>
                    </a:p>
                    <a:p>
                      <a:pPr marL="457200" marR="0" lvl="2" indent="0" algn="l" defTabSz="914400" rtl="0" eaLnBrk="1" fontAlgn="auto" latinLnBrk="0" hangingPunct="1">
                        <a:lnSpc>
                          <a:spcPct val="100000"/>
                        </a:lnSpc>
                        <a:spcBef>
                          <a:spcPts val="0"/>
                        </a:spcBef>
                        <a:spcAft>
                          <a:spcPts val="0"/>
                        </a:spcAft>
                        <a:buClrTx/>
                        <a:buSzTx/>
                        <a:buFontTx/>
                        <a:buNone/>
                        <a:tabLst/>
                        <a:defRPr/>
                      </a:pPr>
                      <a:r>
                        <a:rPr lang="en-US" sz="1600" b="1">
                          <a:solidFill>
                            <a:schemeClr val="tx1"/>
                          </a:solidFill>
                          <a:latin typeface="Trebuchet MS" panose="020B0703020202090204" pitchFamily="34" charset="0"/>
                        </a:rPr>
                        <a:t>At 6 months</a:t>
                      </a:r>
                    </a:p>
                    <a:p>
                      <a:pPr marL="457200" marR="0" lvl="2" indent="0" algn="l" defTabSz="914400" rtl="0" eaLnBrk="1" fontAlgn="auto" latinLnBrk="0" hangingPunct="1">
                        <a:lnSpc>
                          <a:spcPct val="100000"/>
                        </a:lnSpc>
                        <a:spcBef>
                          <a:spcPts val="0"/>
                        </a:spcBef>
                        <a:spcAft>
                          <a:spcPts val="0"/>
                        </a:spcAft>
                        <a:buClrTx/>
                        <a:buSzTx/>
                        <a:buFontTx/>
                        <a:buNone/>
                        <a:tabLst/>
                        <a:defRPr/>
                      </a:pPr>
                      <a:r>
                        <a:rPr lang="en-US" sz="1600" b="1">
                          <a:solidFill>
                            <a:schemeClr val="tx1"/>
                          </a:solidFill>
                          <a:latin typeface="Trebuchet MS" panose="020B0703020202090204" pitchFamily="34" charset="0"/>
                        </a:rPr>
                        <a:t>At 9 months</a:t>
                      </a:r>
                    </a:p>
                    <a:p>
                      <a:pPr marL="457200" marR="0" lvl="2" indent="0" algn="l" defTabSz="914400" rtl="0" eaLnBrk="1" fontAlgn="auto" latinLnBrk="0" hangingPunct="1">
                        <a:lnSpc>
                          <a:spcPct val="100000"/>
                        </a:lnSpc>
                        <a:spcBef>
                          <a:spcPts val="0"/>
                        </a:spcBef>
                        <a:spcAft>
                          <a:spcPts val="0"/>
                        </a:spcAft>
                        <a:buClrTx/>
                        <a:buSzTx/>
                        <a:buFontTx/>
                        <a:buNone/>
                        <a:tabLst/>
                        <a:defRPr/>
                      </a:pPr>
                      <a:r>
                        <a:rPr lang="en-US" sz="1600" b="1">
                          <a:solidFill>
                            <a:schemeClr val="tx1"/>
                          </a:solidFill>
                          <a:latin typeface="Trebuchet MS" panose="020B0703020202090204" pitchFamily="34" charset="0"/>
                        </a:rPr>
                        <a:t>At 12 months</a:t>
                      </a:r>
                    </a:p>
                  </a:txBody>
                  <a:tcPr marL="147733" marR="147733" marT="0" marB="0" anchor="ctr"/>
                </a:tc>
                <a:tc>
                  <a:txBody>
                    <a:bodyPr/>
                    <a:lstStyle/>
                    <a:p>
                      <a:pPr marL="0" indent="0" algn="ctr">
                        <a:lnSpc>
                          <a:spcPct val="100000"/>
                        </a:lnSpc>
                        <a:buFont typeface="Arial" panose="020B0604020202020204" pitchFamily="34" charset="0"/>
                        <a:buNone/>
                      </a:pPr>
                      <a:r>
                        <a:rPr lang="en-US" sz="1600" b="0" i="0">
                          <a:solidFill>
                            <a:schemeClr val="tx1"/>
                          </a:solidFill>
                          <a:latin typeface="Trebuchet MS" panose="020B0703020202090204" pitchFamily="34" charset="0"/>
                          <a:ea typeface="Cambria" panose="02040503050406030204" pitchFamily="18" charset="0"/>
                          <a:cs typeface="Arial" panose="020B0604020202020204" pitchFamily="34" charset="0"/>
                        </a:rPr>
                        <a:t>41.4 (23.7‑58.3)</a:t>
                      </a:r>
                    </a:p>
                    <a:p>
                      <a:pPr marL="0" indent="0" algn="ctr">
                        <a:lnSpc>
                          <a:spcPct val="100000"/>
                        </a:lnSpc>
                        <a:buFont typeface="Arial" panose="020B0604020202020204" pitchFamily="34" charset="0"/>
                        <a:buNone/>
                      </a:pPr>
                      <a:r>
                        <a:rPr lang="en-US" sz="1600" b="0" i="0">
                          <a:solidFill>
                            <a:schemeClr val="tx1"/>
                          </a:solidFill>
                          <a:latin typeface="Trebuchet MS" panose="020B0703020202090204" pitchFamily="34" charset="0"/>
                          <a:ea typeface="Cambria" panose="02040503050406030204" pitchFamily="18" charset="0"/>
                          <a:cs typeface="Arial" panose="020B0604020202020204" pitchFamily="34" charset="0"/>
                        </a:rPr>
                        <a:t>9.0 (0.9‑29.2)</a:t>
                      </a:r>
                    </a:p>
                    <a:p>
                      <a:pPr marL="0" indent="0" algn="ctr">
                        <a:lnSpc>
                          <a:spcPct val="100000"/>
                        </a:lnSpc>
                        <a:buFont typeface="Arial" panose="020B0604020202020204" pitchFamily="34" charset="0"/>
                        <a:buNone/>
                      </a:pPr>
                      <a:r>
                        <a:rPr lang="en-US" sz="1600" b="0" i="0">
                          <a:solidFill>
                            <a:schemeClr val="tx1"/>
                          </a:solidFill>
                          <a:latin typeface="Trebuchet MS" panose="020B0703020202090204" pitchFamily="34" charset="0"/>
                          <a:ea typeface="Cambria" panose="02040503050406030204" pitchFamily="18" charset="0"/>
                          <a:cs typeface="Arial" panose="020B0604020202020204" pitchFamily="34" charset="0"/>
                        </a:rPr>
                        <a:t>9.0 (0.9‑29.2)</a:t>
                      </a:r>
                    </a:p>
                    <a:p>
                      <a:pPr marL="0" indent="0" algn="ctr">
                        <a:lnSpc>
                          <a:spcPct val="100000"/>
                        </a:lnSpc>
                        <a:buFont typeface="Arial" panose="020B0604020202020204" pitchFamily="34" charset="0"/>
                        <a:buNone/>
                      </a:pPr>
                      <a:r>
                        <a:rPr lang="en-US" sz="1600" b="0" i="0">
                          <a:solidFill>
                            <a:schemeClr val="tx1"/>
                          </a:solidFill>
                          <a:latin typeface="Trebuchet MS" panose="020B0703020202090204" pitchFamily="34" charset="0"/>
                          <a:ea typeface="Cambria" panose="02040503050406030204" pitchFamily="18" charset="0"/>
                          <a:cs typeface="Arial" panose="020B0604020202020204" pitchFamily="34" charset="0"/>
                        </a:rPr>
                        <a:t>9.0 (0.9‑29.2)</a:t>
                      </a:r>
                    </a:p>
                  </a:txBody>
                  <a:tcPr marL="147733" marR="147733" marT="0" marB="0" anchor="ctr"/>
                </a:tc>
                <a:tc>
                  <a:txBody>
                    <a:bodyPr/>
                    <a:lstStyle/>
                    <a:p>
                      <a:pPr marL="0" indent="0" algn="ctr">
                        <a:lnSpc>
                          <a:spcPct val="100000"/>
                        </a:lnSpc>
                        <a:buFont typeface="Arial" panose="020B0604020202020204" pitchFamily="34" charset="0"/>
                        <a:buNone/>
                      </a:pPr>
                      <a:r>
                        <a:rPr lang="en-US" sz="1600" b="0" i="0" dirty="0">
                          <a:solidFill>
                            <a:schemeClr val="tx1"/>
                          </a:solidFill>
                          <a:latin typeface="Trebuchet MS" panose="020B0703020202090204" pitchFamily="34" charset="0"/>
                          <a:ea typeface="Cambria" panose="02040503050406030204" pitchFamily="18" charset="0"/>
                          <a:cs typeface="Arial" panose="020B0604020202020204" pitchFamily="34" charset="0"/>
                        </a:rPr>
                        <a:t>27.7 (11.4‑46.9)</a:t>
                      </a:r>
                      <a:br>
                        <a:rPr lang="en-US" sz="1600" b="0" i="0" dirty="0">
                          <a:solidFill>
                            <a:schemeClr val="tx1"/>
                          </a:solidFill>
                          <a:latin typeface="Trebuchet MS" panose="020B0703020202090204" pitchFamily="34" charset="0"/>
                          <a:ea typeface="Cambria" panose="02040503050406030204" pitchFamily="18" charset="0"/>
                          <a:cs typeface="Arial" panose="020B0604020202020204" pitchFamily="34" charset="0"/>
                        </a:rPr>
                      </a:br>
                      <a:r>
                        <a:rPr lang="en-US" sz="1600" b="0" i="0" dirty="0">
                          <a:solidFill>
                            <a:schemeClr val="tx1"/>
                          </a:solidFill>
                          <a:latin typeface="Trebuchet MS" panose="020B0703020202090204" pitchFamily="34" charset="0"/>
                          <a:ea typeface="Cambria" panose="02040503050406030204" pitchFamily="18" charset="0"/>
                          <a:cs typeface="Arial" panose="020B0604020202020204" pitchFamily="34" charset="0"/>
                        </a:rPr>
                        <a:t>6.9 (0.6‑24.9)</a:t>
                      </a:r>
                      <a:br>
                        <a:rPr lang="en-US" sz="1600" b="0" i="0" dirty="0">
                          <a:solidFill>
                            <a:schemeClr val="tx1"/>
                          </a:solidFill>
                          <a:latin typeface="Trebuchet MS" panose="020B0703020202090204" pitchFamily="34" charset="0"/>
                          <a:ea typeface="Cambria" panose="02040503050406030204" pitchFamily="18" charset="0"/>
                          <a:cs typeface="Arial" panose="020B0604020202020204" pitchFamily="34" charset="0"/>
                        </a:rPr>
                      </a:br>
                      <a:r>
                        <a:rPr lang="en-US" sz="1600" b="0" i="0" dirty="0">
                          <a:solidFill>
                            <a:schemeClr val="tx1"/>
                          </a:solidFill>
                          <a:latin typeface="Trebuchet MS" panose="020B0703020202090204" pitchFamily="34" charset="0"/>
                          <a:ea typeface="Cambria" panose="02040503050406030204" pitchFamily="18" charset="0"/>
                          <a:cs typeface="Arial" panose="020B0604020202020204" pitchFamily="34" charset="0"/>
                        </a:rPr>
                        <a:t>0</a:t>
                      </a:r>
                      <a:br>
                        <a:rPr lang="en-US" sz="1600" b="0" i="0" dirty="0">
                          <a:solidFill>
                            <a:schemeClr val="tx1"/>
                          </a:solidFill>
                          <a:latin typeface="Trebuchet MS" panose="020B0703020202090204" pitchFamily="34" charset="0"/>
                          <a:ea typeface="Cambria" panose="02040503050406030204" pitchFamily="18" charset="0"/>
                          <a:cs typeface="Arial" panose="020B0604020202020204" pitchFamily="34" charset="0"/>
                        </a:rPr>
                      </a:br>
                      <a:r>
                        <a:rPr lang="en-US" sz="1600" b="0" i="0" dirty="0">
                          <a:solidFill>
                            <a:schemeClr val="tx1"/>
                          </a:solidFill>
                          <a:latin typeface="Trebuchet MS" panose="020B0703020202090204" pitchFamily="34" charset="0"/>
                          <a:ea typeface="Cambria" panose="02040503050406030204" pitchFamily="18" charset="0"/>
                          <a:cs typeface="Arial" panose="020B0604020202020204" pitchFamily="34" charset="0"/>
                        </a:rPr>
                        <a:t>0</a:t>
                      </a:r>
                    </a:p>
                  </a:txBody>
                  <a:tcPr marL="147733" marR="147733" marT="0" marB="0" anchor="ctr"/>
                </a:tc>
                <a:extLst>
                  <a:ext uri="{0D108BD9-81ED-4DB2-BD59-A6C34878D82A}">
                    <a16:rowId xmlns:a16="http://schemas.microsoft.com/office/drawing/2014/main" val="3105264581"/>
                  </a:ext>
                </a:extLst>
              </a:tr>
            </a:tbl>
          </a:graphicData>
        </a:graphic>
      </p:graphicFrame>
      <p:sp>
        <p:nvSpPr>
          <p:cNvPr id="8" name="TextBox 7">
            <a:extLst>
              <a:ext uri="{FF2B5EF4-FFF2-40B4-BE49-F238E27FC236}">
                <a16:creationId xmlns:a16="http://schemas.microsoft.com/office/drawing/2014/main" id="{3C42F68D-3EA5-4F6B-8CDD-1CAF470F030F}"/>
              </a:ext>
            </a:extLst>
          </p:cNvPr>
          <p:cNvSpPr txBox="1"/>
          <p:nvPr/>
        </p:nvSpPr>
        <p:spPr>
          <a:xfrm>
            <a:off x="382587" y="4984736"/>
            <a:ext cx="11268000" cy="523220"/>
          </a:xfrm>
          <a:prstGeom prst="rect">
            <a:avLst/>
          </a:prstGeom>
          <a:solidFill>
            <a:schemeClr val="tx1">
              <a:lumMod val="20000"/>
              <a:lumOff val="80000"/>
              <a:alpha val="45000"/>
            </a:schemeClr>
          </a:solidFill>
        </p:spPr>
        <p:txBody>
          <a:bodyPr wrap="square" lIns="91440" tIns="45720" rIns="91440" bIns="45720" anchor="t">
            <a:spAutoFit/>
          </a:bodyPr>
          <a:lstStyle/>
          <a:p>
            <a:pPr marL="0" marR="0" lvl="1" indent="0" algn="ctr" defTabSz="914400" rtl="0" eaLnBrk="1" fontAlgn="auto" latinLnBrk="0" hangingPunct="1">
              <a:lnSpc>
                <a:spcPct val="100000"/>
              </a:lnSpc>
              <a:spcBef>
                <a:spcPts val="0"/>
              </a:spcBef>
              <a:spcAft>
                <a:spcPts val="0"/>
              </a:spcAft>
              <a:buClr>
                <a:srgbClr val="203661"/>
              </a:buClr>
              <a:buSzTx/>
              <a:buFontTx/>
              <a:buNone/>
              <a:tabLst/>
              <a:defRPr/>
            </a:pPr>
            <a:r>
              <a:rPr kumimoji="0" lang="en-US" sz="1400" b="1" i="0" u="none" strike="noStrike" kern="1200" cap="none" spc="0" normalizeH="0" baseline="0" noProof="0">
                <a:ln>
                  <a:noFill/>
                </a:ln>
                <a:solidFill>
                  <a:srgbClr val="C00000"/>
                </a:solidFill>
                <a:effectLst/>
                <a:uLnTx/>
                <a:uFillTx/>
                <a:latin typeface="Trebuchet MS"/>
                <a:ea typeface="+mn-ea"/>
                <a:cs typeface="Arial"/>
              </a:rPr>
              <a:t>Though data interpretation in this population is limited by small sample size, SG was numerically better </a:t>
            </a:r>
            <a:br>
              <a:rPr kumimoji="0" lang="en-US" sz="1400" b="1" i="0" u="none" strike="noStrike" kern="1200" cap="none" spc="0" normalizeH="0" baseline="0" noProof="0">
                <a:ln>
                  <a:noFill/>
                </a:ln>
                <a:solidFill>
                  <a:srgbClr val="C00000"/>
                </a:solidFill>
                <a:effectLst/>
                <a:uLnTx/>
                <a:uFillTx/>
                <a:latin typeface="Trebuchet MS"/>
                <a:ea typeface="+mn-ea"/>
                <a:cs typeface="Arial"/>
              </a:rPr>
            </a:br>
            <a:r>
              <a:rPr kumimoji="0" lang="en-US" sz="1400" b="1" i="0" u="none" strike="noStrike" kern="1200" cap="none" spc="0" normalizeH="0" baseline="0" noProof="0">
                <a:ln>
                  <a:noFill/>
                </a:ln>
                <a:solidFill>
                  <a:srgbClr val="C00000"/>
                </a:solidFill>
                <a:effectLst/>
                <a:uLnTx/>
                <a:uFillTx/>
                <a:latin typeface="Trebuchet MS"/>
                <a:ea typeface="+mn-ea"/>
                <a:cs typeface="Arial"/>
              </a:rPr>
              <a:t>than TPC for tumor response and PFS</a:t>
            </a:r>
            <a:r>
              <a:rPr kumimoji="0" lang="en-US" sz="1400" b="1" i="0" u="none" strike="noStrike" kern="1200" cap="none" spc="0" normalizeH="0" baseline="30000" noProof="0">
                <a:ln>
                  <a:noFill/>
                </a:ln>
                <a:solidFill>
                  <a:srgbClr val="C00000"/>
                </a:solidFill>
                <a:effectLst/>
                <a:uLnTx/>
                <a:uFillTx/>
                <a:latin typeface="Trebuchet MS"/>
                <a:ea typeface="+mn-ea"/>
                <a:cs typeface="Arial"/>
              </a:rPr>
              <a:t>1</a:t>
            </a:r>
          </a:p>
        </p:txBody>
      </p:sp>
    </p:spTree>
    <p:extLst>
      <p:ext uri="{BB962C8B-B14F-4D97-AF65-F5344CB8AC3E}">
        <p14:creationId xmlns:p14="http://schemas.microsoft.com/office/powerpoint/2010/main" val="3262223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9B0F3EBD-AE5B-4105-AF8B-E97BA316F7A3}"/>
              </a:ext>
            </a:extLst>
          </p:cNvPr>
          <p:cNvSpPr>
            <a:spLocks noGrp="1"/>
          </p:cNvSpPr>
          <p:nvPr>
            <p:ph type="title"/>
          </p:nvPr>
        </p:nvSpPr>
        <p:spPr/>
        <p:txBody>
          <a:bodyPr/>
          <a:lstStyle/>
          <a:p>
            <a:r>
              <a:rPr lang="en-US"/>
              <a:t>ASCENT Subgroup Analysis of Patients with Brain Metastases: Overall Survival Outcomes</a:t>
            </a:r>
            <a:r>
              <a:rPr lang="en-US" baseline="30000"/>
              <a:t>1</a:t>
            </a:r>
            <a:endParaRPr lang="en-IN" baseline="30000"/>
          </a:p>
        </p:txBody>
      </p:sp>
      <p:sp>
        <p:nvSpPr>
          <p:cNvPr id="15" name="Text Placeholder 14">
            <a:extLst>
              <a:ext uri="{FF2B5EF4-FFF2-40B4-BE49-F238E27FC236}">
                <a16:creationId xmlns:a16="http://schemas.microsoft.com/office/drawing/2014/main" id="{F4F4D51E-DE4B-49BD-8F9F-456F60033B61}"/>
              </a:ext>
            </a:extLst>
          </p:cNvPr>
          <p:cNvSpPr>
            <a:spLocks noGrp="1"/>
          </p:cNvSpPr>
          <p:nvPr>
            <p:ph type="body" sz="quarter" idx="13"/>
          </p:nvPr>
        </p:nvSpPr>
        <p:spPr>
          <a:xfrm>
            <a:off x="568793" y="5964198"/>
            <a:ext cx="10789164" cy="704449"/>
          </a:xfrm>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kumimoji="0" lang="en-US" sz="700" b="0" i="0" u="none" strike="noStrike" kern="1600" cap="none" spc="0" normalizeH="0" baseline="0" noProof="0">
                <a:ln>
                  <a:noFill/>
                </a:ln>
                <a:solidFill>
                  <a:srgbClr val="54565B"/>
                </a:solidFill>
                <a:effectLst/>
                <a:uLnTx/>
                <a:uFillTx/>
                <a:latin typeface="Trebuchet MS"/>
                <a:ea typeface="+mn-ea"/>
                <a:cs typeface="Arial"/>
              </a:rPr>
            </a:br>
            <a:r>
              <a:rPr kumimoji="0" lang="en-US" sz="700" b="0" i="0" u="none" strike="noStrike" kern="1600" cap="none" spc="0" normalizeH="0" baseline="0" noProof="0">
                <a:ln>
                  <a:noFill/>
                </a:ln>
                <a:solidFill>
                  <a:srgbClr val="54565B"/>
                </a:solidFill>
                <a:effectLst/>
                <a:uLnTx/>
                <a:uFillTx/>
                <a:latin typeface="Trebuchet MS"/>
                <a:ea typeface="+mn-ea"/>
                <a:cs typeface="Arial"/>
              </a:rPr>
              <a:t>HR, hazard ratio; OS, overall survival; SG, </a:t>
            </a:r>
            <a:r>
              <a:rPr kumimoji="0" lang="en-US" sz="700" b="0" i="0" u="none" strike="noStrike" kern="1600" cap="none" spc="0" normalizeH="0" baseline="0" noProof="0" err="1">
                <a:ln>
                  <a:noFill/>
                </a:ln>
                <a:solidFill>
                  <a:srgbClr val="54565B"/>
                </a:solidFill>
                <a:effectLst/>
                <a:uLnTx/>
                <a:uFillTx/>
                <a:latin typeface="Trebuchet MS"/>
                <a:ea typeface="+mn-ea"/>
                <a:cs typeface="Arial"/>
              </a:rPr>
              <a:t>sacituzumab</a:t>
            </a:r>
            <a:r>
              <a:rPr kumimoji="0" lang="en-US" sz="700" b="0" i="0" u="none" strike="noStrike" kern="1600" cap="none" spc="0" normalizeH="0" baseline="0" noProof="0">
                <a:ln>
                  <a:noFill/>
                </a:ln>
                <a:solidFill>
                  <a:srgbClr val="54565B"/>
                </a:solidFill>
                <a:effectLst/>
                <a:uLnTx/>
                <a:uFillTx/>
                <a:latin typeface="Trebuchet MS"/>
                <a:ea typeface="+mn-ea"/>
                <a:cs typeface="Arial"/>
              </a:rPr>
              <a:t> </a:t>
            </a:r>
            <a:r>
              <a:rPr kumimoji="0" lang="en-US" sz="700" b="0" i="0" u="none" strike="noStrike" kern="1600" cap="none" spc="0" normalizeH="0" baseline="0" noProof="0" err="1">
                <a:ln>
                  <a:noFill/>
                </a:ln>
                <a:solidFill>
                  <a:srgbClr val="54565B"/>
                </a:solidFill>
                <a:effectLst/>
                <a:uLnTx/>
                <a:uFillTx/>
                <a:latin typeface="Trebuchet MS"/>
                <a:ea typeface="+mn-ea"/>
                <a:cs typeface="Arial"/>
              </a:rPr>
              <a:t>govitecan</a:t>
            </a:r>
            <a:r>
              <a:rPr kumimoji="0" lang="en-US" sz="700" b="0" i="0" u="none" strike="noStrike" kern="1600" cap="none" spc="0" normalizeH="0" baseline="0" noProof="0">
                <a:ln>
                  <a:noFill/>
                </a:ln>
                <a:solidFill>
                  <a:srgbClr val="54565B"/>
                </a:solidFill>
                <a:effectLst/>
                <a:uLnTx/>
                <a:uFillTx/>
                <a:latin typeface="Trebuchet MS"/>
                <a:ea typeface="+mn-ea"/>
                <a:cs typeface="Arial"/>
              </a:rPr>
              <a:t>; TPC, treatment of physician’s choice.</a:t>
            </a:r>
            <a:br>
              <a:rPr kumimoji="0" lang="en-US" sz="700" b="0" i="0" u="none" strike="noStrike" kern="1600" cap="none" spc="0" normalizeH="0" baseline="0" noProof="0">
                <a:ln>
                  <a:noFill/>
                </a:ln>
                <a:solidFill>
                  <a:srgbClr val="54565B"/>
                </a:solidFill>
                <a:effectLst/>
                <a:uLnTx/>
                <a:uFillTx/>
                <a:latin typeface="Trebuchet MS"/>
                <a:ea typeface="+mn-ea"/>
                <a:cs typeface="Arial"/>
              </a:rPr>
            </a:br>
            <a:r>
              <a:rPr kumimoji="0" lang="en-US" sz="700" b="0" i="0" u="none" strike="noStrike" kern="1600" cap="none" spc="0" normalizeH="0" baseline="0" noProof="0">
                <a:ln>
                  <a:noFill/>
                </a:ln>
                <a:solidFill>
                  <a:srgbClr val="54565B"/>
                </a:solidFill>
                <a:effectLst/>
                <a:uLnTx/>
                <a:uFillTx/>
                <a:latin typeface="Trebuchet MS"/>
                <a:ea typeface="+mn-ea"/>
                <a:cs typeface="Arial"/>
              </a:rPr>
              <a:t>1. </a:t>
            </a:r>
            <a:r>
              <a:rPr kumimoji="0" lang="en-US" sz="700" b="0" i="0" u="none" strike="noStrike" kern="1600" cap="none" spc="0" normalizeH="0" baseline="0" noProof="0" err="1">
                <a:ln>
                  <a:noFill/>
                </a:ln>
                <a:solidFill>
                  <a:srgbClr val="54565B"/>
                </a:solidFill>
                <a:effectLst/>
                <a:uLnTx/>
                <a:uFillTx/>
                <a:latin typeface="Trebuchet MS"/>
                <a:ea typeface="+mn-ea"/>
                <a:cs typeface="Arial"/>
              </a:rPr>
              <a:t>Dieras</a:t>
            </a:r>
            <a:r>
              <a:rPr kumimoji="0" lang="en-US" sz="700" b="0" i="0" u="none" strike="noStrike" kern="1600" cap="none" spc="0" normalizeH="0" baseline="0" noProof="0">
                <a:ln>
                  <a:noFill/>
                </a:ln>
                <a:solidFill>
                  <a:srgbClr val="54565B"/>
                </a:solidFill>
                <a:effectLst/>
                <a:uLnTx/>
                <a:uFillTx/>
                <a:latin typeface="Trebuchet MS"/>
                <a:ea typeface="+mn-ea"/>
                <a:cs typeface="Arial"/>
              </a:rPr>
              <a:t> V, et al. Cancer Res, 2021;81(4): PD13-07. </a:t>
            </a:r>
          </a:p>
        </p:txBody>
      </p:sp>
      <p:graphicFrame>
        <p:nvGraphicFramePr>
          <p:cNvPr id="7" name="Table 6">
            <a:extLst>
              <a:ext uri="{FF2B5EF4-FFF2-40B4-BE49-F238E27FC236}">
                <a16:creationId xmlns:a16="http://schemas.microsoft.com/office/drawing/2014/main" id="{6140CD54-C643-4395-9808-FFD3DB7243BB}"/>
              </a:ext>
            </a:extLst>
          </p:cNvPr>
          <p:cNvGraphicFramePr>
            <a:graphicFrameLocks noGrp="1"/>
          </p:cNvGraphicFramePr>
          <p:nvPr>
            <p:extLst>
              <p:ext uri="{D42A27DB-BD31-4B8C-83A1-F6EECF244321}">
                <p14:modId xmlns:p14="http://schemas.microsoft.com/office/powerpoint/2010/main" val="1841984805"/>
              </p:ext>
            </p:extLst>
          </p:nvPr>
        </p:nvGraphicFramePr>
        <p:xfrm>
          <a:off x="448681" y="1966555"/>
          <a:ext cx="11269662" cy="2126240"/>
        </p:xfrm>
        <a:graphic>
          <a:graphicData uri="http://schemas.openxmlformats.org/drawingml/2006/table">
            <a:tbl>
              <a:tblPr firstRow="1" bandRow="1">
                <a:tableStyleId>{6E25E649-3F16-4E02-A733-19D2CDBF48F0}</a:tableStyleId>
              </a:tblPr>
              <a:tblGrid>
                <a:gridCol w="4405535">
                  <a:extLst>
                    <a:ext uri="{9D8B030D-6E8A-4147-A177-3AD203B41FA5}">
                      <a16:colId xmlns:a16="http://schemas.microsoft.com/office/drawing/2014/main" val="124576450"/>
                    </a:ext>
                  </a:extLst>
                </a:gridCol>
                <a:gridCol w="3603409">
                  <a:extLst>
                    <a:ext uri="{9D8B030D-6E8A-4147-A177-3AD203B41FA5}">
                      <a16:colId xmlns:a16="http://schemas.microsoft.com/office/drawing/2014/main" val="2296479947"/>
                    </a:ext>
                  </a:extLst>
                </a:gridCol>
                <a:gridCol w="3260718">
                  <a:extLst>
                    <a:ext uri="{9D8B030D-6E8A-4147-A177-3AD203B41FA5}">
                      <a16:colId xmlns:a16="http://schemas.microsoft.com/office/drawing/2014/main" val="4266726093"/>
                    </a:ext>
                  </a:extLst>
                </a:gridCol>
              </a:tblGrid>
              <a:tr h="42524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a:solidFill>
                            <a:schemeClr val="bg1"/>
                          </a:solidFill>
                          <a:latin typeface="Trebuchet MS" panose="020B0703020202090204" pitchFamily="34" charset="0"/>
                        </a:rPr>
                        <a:t>Overall Survival</a:t>
                      </a:r>
                      <a:br>
                        <a:rPr lang="en-US" sz="1600" b="1">
                          <a:solidFill>
                            <a:schemeClr val="bg1"/>
                          </a:solidFill>
                          <a:latin typeface="Trebuchet MS" panose="020B0703020202090204" pitchFamily="34" charset="0"/>
                        </a:rPr>
                      </a:br>
                      <a:endParaRPr lang="en-US" sz="1600" b="1">
                        <a:solidFill>
                          <a:schemeClr val="bg1"/>
                        </a:solidFill>
                        <a:latin typeface="Trebuchet MS" panose="020B0703020202090204" pitchFamily="34" charset="0"/>
                        <a:cs typeface="Arial" panose="020B0604020202020204" pitchFamily="34" charset="0"/>
                      </a:endParaRPr>
                    </a:p>
                  </a:txBody>
                  <a:tcPr marL="147733" marR="147733" marT="0" marB="0" anchor="ctr">
                    <a:lnL>
                      <a:noFill/>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algn="ctr" defTabSz="914400" rtl="0" eaLnBrk="1" latinLnBrk="0" hangingPunct="1">
                        <a:spcBef>
                          <a:spcPts val="0"/>
                        </a:spcBef>
                      </a:pPr>
                      <a:r>
                        <a:rPr lang="en-US" sz="1600" b="1" kern="1200">
                          <a:solidFill>
                            <a:schemeClr val="bg1"/>
                          </a:solidFill>
                          <a:latin typeface="Trebuchet MS" panose="020B0703020202090204" pitchFamily="34" charset="0"/>
                        </a:rPr>
                        <a:t>Brain metastases-positive (n = 61)</a:t>
                      </a:r>
                      <a:endParaRPr lang="en-US" sz="1600" b="1" kern="1200">
                        <a:solidFill>
                          <a:schemeClr val="bg1"/>
                        </a:solidFill>
                        <a:latin typeface="Trebuchet MS" panose="020B0703020202090204" pitchFamily="34" charset="0"/>
                        <a:ea typeface="+mn-ea"/>
                        <a:cs typeface="Arial" panose="020B0604020202020204" pitchFamily="34" charset="0"/>
                      </a:endParaRPr>
                    </a:p>
                  </a:txBody>
                  <a:tcPr marL="147733" marR="147733" marT="0" marB="0" anchor="ctr">
                    <a:lnL w="12700" cap="flat" cmpd="sng" algn="ctr">
                      <a:solidFill>
                        <a:schemeClr val="bg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3981853773"/>
                  </a:ext>
                </a:extLst>
              </a:tr>
              <a:tr h="425248">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a:solidFill>
                            <a:schemeClr val="bg1"/>
                          </a:solidFill>
                          <a:latin typeface="Trebuchet MS" panose="020B0703020202090204" pitchFamily="34" charset="0"/>
                        </a:rPr>
                        <a:t>BICR analysis</a:t>
                      </a:r>
                      <a:endParaRPr lang="en-US" sz="1600" b="1">
                        <a:solidFill>
                          <a:schemeClr val="bg1"/>
                        </a:solidFill>
                        <a:latin typeface="Trebuchet MS" panose="020B0703020202090204" pitchFamily="34" charset="0"/>
                        <a:cs typeface="Arial" panose="020B0604020202020204" pitchFamily="34" charset="0"/>
                      </a:endParaRPr>
                    </a:p>
                  </a:txBody>
                  <a:tcPr marL="147733" marR="147733"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a:txBody>
                    <a:bodyPr/>
                    <a:lstStyle/>
                    <a:p>
                      <a:pPr marL="0" algn="ctr" defTabSz="914400" rtl="0" eaLnBrk="1" latinLnBrk="0" hangingPunct="1">
                        <a:spcBef>
                          <a:spcPts val="0"/>
                        </a:spcBef>
                      </a:pPr>
                      <a:r>
                        <a:rPr lang="en-US" sz="1600" b="1" kern="1200">
                          <a:solidFill>
                            <a:schemeClr val="bg1"/>
                          </a:solidFill>
                          <a:latin typeface="Trebuchet MS" panose="020B0703020202090204" pitchFamily="34" charset="0"/>
                        </a:rPr>
                        <a:t>SG (n = 32)</a:t>
                      </a:r>
                      <a:endParaRPr lang="en-US" sz="1600" b="1" kern="1200">
                        <a:solidFill>
                          <a:schemeClr val="bg1"/>
                        </a:solidFill>
                        <a:latin typeface="Trebuchet MS" panose="020B0703020202090204" pitchFamily="34" charset="0"/>
                        <a:ea typeface="+mn-ea"/>
                        <a:cs typeface="Arial" panose="020B0604020202020204" pitchFamily="34" charset="0"/>
                      </a:endParaRPr>
                    </a:p>
                  </a:txBody>
                  <a:tcPr marL="147733" marR="147733"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55A2A8"/>
                    </a:solidFill>
                  </a:tcPr>
                </a:tc>
                <a:tc>
                  <a:txBody>
                    <a:bodyPr/>
                    <a:lstStyle/>
                    <a:p>
                      <a:pPr marL="0" algn="ctr" defTabSz="914400" rtl="0" eaLnBrk="1" latinLnBrk="0" hangingPunct="1">
                        <a:spcBef>
                          <a:spcPts val="0"/>
                        </a:spcBef>
                      </a:pPr>
                      <a:r>
                        <a:rPr lang="en-US" sz="1600" b="1">
                          <a:solidFill>
                            <a:schemeClr val="bg1"/>
                          </a:solidFill>
                          <a:latin typeface="Trebuchet MS" panose="020B0703020202090204" pitchFamily="34" charset="0"/>
                        </a:rPr>
                        <a:t>TPC (n = 29)</a:t>
                      </a:r>
                      <a:endParaRPr lang="en-US" sz="1600" b="1" kern="1200">
                        <a:solidFill>
                          <a:schemeClr val="bg1"/>
                        </a:solidFill>
                        <a:latin typeface="Trebuchet MS" panose="020B0703020202090204" pitchFamily="34" charset="0"/>
                        <a:ea typeface="+mn-ea"/>
                        <a:cs typeface="Arial" panose="020B0604020202020204" pitchFamily="34" charset="0"/>
                      </a:endParaRPr>
                    </a:p>
                  </a:txBody>
                  <a:tcPr marL="147733" marR="147733"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96999F"/>
                    </a:solidFill>
                  </a:tcPr>
                </a:tc>
                <a:extLst>
                  <a:ext uri="{0D108BD9-81ED-4DB2-BD59-A6C34878D82A}">
                    <a16:rowId xmlns:a16="http://schemas.microsoft.com/office/drawing/2014/main" val="10000"/>
                  </a:ext>
                </a:extLst>
              </a:tr>
              <a:tr h="425248">
                <a:tc>
                  <a:txBody>
                    <a:bodyPr/>
                    <a:lstStyle/>
                    <a:p>
                      <a:pPr>
                        <a:lnSpc>
                          <a:spcPct val="100000"/>
                        </a:lnSpc>
                      </a:pPr>
                      <a:r>
                        <a:rPr lang="en-US" sz="1600" b="1">
                          <a:solidFill>
                            <a:schemeClr val="tx1"/>
                          </a:solidFill>
                          <a:latin typeface="Trebuchet MS" panose="020B0703020202090204" pitchFamily="34" charset="0"/>
                        </a:rPr>
                        <a:t>No. of events</a:t>
                      </a:r>
                      <a:endParaRPr lang="en-US" sz="1600" b="1" i="0" baseline="3000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lnT w="12700" cap="flat" cmpd="sng" algn="ctr">
                      <a:solidFill>
                        <a:schemeClr val="accent1"/>
                      </a:solidFill>
                      <a:prstDash val="solid"/>
                      <a:round/>
                      <a:headEnd type="none" w="med" len="med"/>
                      <a:tailEnd type="none" w="med" len="med"/>
                    </a:lnT>
                  </a:tcPr>
                </a:tc>
                <a:tc>
                  <a:txBody>
                    <a:bodyPr/>
                    <a:lstStyle/>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rPr>
                        <a:t>24</a:t>
                      </a:r>
                      <a:endParaRPr lang="en-US" sz="1600" baseline="3000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lnT w="12700" cap="flat" cmpd="sng" algn="ctr">
                      <a:solidFill>
                        <a:schemeClr val="accent1"/>
                      </a:solidFill>
                      <a:prstDash val="solid"/>
                      <a:round/>
                      <a:headEnd type="none" w="med" len="med"/>
                      <a:tailEnd type="none" w="med" len="med"/>
                    </a:lnT>
                  </a:tcPr>
                </a:tc>
                <a:tc>
                  <a:txBody>
                    <a:bodyPr/>
                    <a:lstStyle/>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rPr>
                        <a:t>21</a:t>
                      </a:r>
                      <a:endParaRPr lang="en-US" sz="1600" baseline="3000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lnT w="1270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3153071502"/>
                  </a:ext>
                </a:extLst>
              </a:tr>
              <a:tr h="42524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r>
                        <a:rPr lang="en-US" sz="1600" b="1">
                          <a:solidFill>
                            <a:schemeClr val="tx1"/>
                          </a:solidFill>
                          <a:latin typeface="Trebuchet MS" panose="020B0703020202090204" pitchFamily="34" charset="0"/>
                        </a:rPr>
                        <a:t>Median OS—</a:t>
                      </a:r>
                      <a:r>
                        <a:rPr lang="en-US" sz="1600" b="1" err="1">
                          <a:solidFill>
                            <a:schemeClr val="tx1"/>
                          </a:solidFill>
                          <a:latin typeface="Trebuchet MS" panose="020B0703020202090204" pitchFamily="34" charset="0"/>
                        </a:rPr>
                        <a:t>mo</a:t>
                      </a:r>
                      <a:r>
                        <a:rPr lang="en-US" sz="1600" b="1">
                          <a:solidFill>
                            <a:schemeClr val="tx1"/>
                          </a:solidFill>
                          <a:latin typeface="Trebuchet MS" panose="020B0703020202090204" pitchFamily="34" charset="0"/>
                        </a:rPr>
                        <a:t> (95% CI)</a:t>
                      </a:r>
                      <a:endParaRPr lang="en-US" sz="1600" b="1" i="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indent="0" algn="ctr">
                        <a:lnSpc>
                          <a:spcPct val="100000"/>
                        </a:lnSpc>
                        <a:buFont typeface="Arial" panose="020B0604020202020204" pitchFamily="34" charset="0"/>
                        <a:buNone/>
                      </a:pPr>
                      <a:r>
                        <a:rPr lang="en-US" sz="1600" dirty="0">
                          <a:solidFill>
                            <a:schemeClr val="tx1"/>
                          </a:solidFill>
                          <a:latin typeface="Trebuchet MS" panose="020B0703020202090204" pitchFamily="34" charset="0"/>
                        </a:rPr>
                        <a:t>6.8 (4.7‑14.1)</a:t>
                      </a:r>
                      <a:endParaRPr lang="en-US" sz="1600" dirty="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tc>
                <a:tc>
                  <a:txBody>
                    <a:bodyPr/>
                    <a:lstStyle/>
                    <a:p>
                      <a:pPr marL="0" indent="0" algn="ctr">
                        <a:lnSpc>
                          <a:spcPct val="100000"/>
                        </a:lnSpc>
                        <a:buFont typeface="Arial" panose="020B0604020202020204" pitchFamily="34" charset="0"/>
                        <a:buNone/>
                      </a:pPr>
                      <a:r>
                        <a:rPr lang="en-US" sz="1600">
                          <a:solidFill>
                            <a:schemeClr val="tx1"/>
                          </a:solidFill>
                          <a:latin typeface="Trebuchet MS" panose="020B0703020202090204" pitchFamily="34" charset="0"/>
                        </a:rPr>
                        <a:t>7.5 (4.7-11.1)</a:t>
                      </a:r>
                      <a:endParaRPr lang="en-US" sz="160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tc>
                <a:extLst>
                  <a:ext uri="{0D108BD9-81ED-4DB2-BD59-A6C34878D82A}">
                    <a16:rowId xmlns:a16="http://schemas.microsoft.com/office/drawing/2014/main" val="3996731985"/>
                  </a:ext>
                </a:extLst>
              </a:tr>
              <a:tr h="42524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0">
                          <a:solidFill>
                            <a:schemeClr val="tx1"/>
                          </a:solidFill>
                          <a:latin typeface="Trebuchet MS" panose="020B0703020202090204" pitchFamily="34" charset="0"/>
                        </a:rPr>
                        <a:t>     HR (95% CI)</a:t>
                      </a:r>
                      <a:endParaRPr lang="en-US" sz="1600" b="0" i="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47733" marR="147733" marT="0" marB="0" anchor="ctr"/>
                </a:tc>
                <a:tc gridSpan="2">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indent="0" algn="ctr">
                        <a:lnSpc>
                          <a:spcPct val="100000"/>
                        </a:lnSpc>
                        <a:buFont typeface="Arial" panose="020B0604020202020204" pitchFamily="34" charset="0"/>
                        <a:buNone/>
                      </a:pPr>
                      <a:r>
                        <a:rPr lang="en-US" sz="1600" b="0" dirty="0">
                          <a:solidFill>
                            <a:schemeClr val="tx1"/>
                          </a:solidFill>
                          <a:latin typeface="Trebuchet MS" panose="020B0703020202090204" pitchFamily="34" charset="0"/>
                        </a:rPr>
                        <a:t>0.87 (0.47-1.63)</a:t>
                      </a:r>
                      <a:endParaRPr lang="en-US" sz="1600" b="0" i="0" dirty="0">
                        <a:solidFill>
                          <a:schemeClr val="tx1"/>
                        </a:solidFill>
                        <a:latin typeface="Trebuchet MS" panose="020B0703020202090204" pitchFamily="34" charset="0"/>
                        <a:ea typeface="Cambria" panose="02040503050406030204" pitchFamily="18" charset="0"/>
                        <a:cs typeface="Arial" panose="020B0604020202020204" pitchFamily="34" charset="0"/>
                      </a:endParaRPr>
                    </a:p>
                  </a:txBody>
                  <a:tcPr marL="102369" marR="102369" marT="0" marB="0" anchor="ctr"/>
                </a:tc>
                <a:tc hMerge="1">
                  <a:txBody>
                    <a:bodyPr/>
                    <a:lstStyle/>
                    <a:p>
                      <a:endParaRPr lang="en-US"/>
                    </a:p>
                  </a:txBody>
                  <a:tcPr/>
                </a:tc>
                <a:extLst>
                  <a:ext uri="{0D108BD9-81ED-4DB2-BD59-A6C34878D82A}">
                    <a16:rowId xmlns:a16="http://schemas.microsoft.com/office/drawing/2014/main" val="790887328"/>
                  </a:ext>
                </a:extLst>
              </a:tr>
            </a:tbl>
          </a:graphicData>
        </a:graphic>
      </p:graphicFrame>
      <p:sp>
        <p:nvSpPr>
          <p:cNvPr id="8" name="TextBox 7">
            <a:extLst>
              <a:ext uri="{FF2B5EF4-FFF2-40B4-BE49-F238E27FC236}">
                <a16:creationId xmlns:a16="http://schemas.microsoft.com/office/drawing/2014/main" id="{3C42F68D-3EA5-4F6B-8CDD-1CAF470F030F}"/>
              </a:ext>
            </a:extLst>
          </p:cNvPr>
          <p:cNvSpPr txBox="1"/>
          <p:nvPr/>
        </p:nvSpPr>
        <p:spPr>
          <a:xfrm>
            <a:off x="373138" y="4808890"/>
            <a:ext cx="11268000" cy="307777"/>
          </a:xfrm>
          <a:prstGeom prst="rect">
            <a:avLst/>
          </a:prstGeom>
          <a:solidFill>
            <a:schemeClr val="tx1">
              <a:lumMod val="20000"/>
              <a:lumOff val="80000"/>
              <a:alpha val="45000"/>
            </a:schemeClr>
          </a:solidFill>
        </p:spPr>
        <p:txBody>
          <a:bodyPr wrap="square" lIns="91440" tIns="45720" rIns="91440" bIns="45720" anchor="t">
            <a:spAutoFit/>
          </a:bodyPr>
          <a:lstStyle/>
          <a:p>
            <a:pPr marL="0" marR="0" lvl="1" indent="0" algn="ctr" defTabSz="914400" rtl="0" eaLnBrk="1" fontAlgn="auto" latinLnBrk="0" hangingPunct="1">
              <a:lnSpc>
                <a:spcPct val="100000"/>
              </a:lnSpc>
              <a:spcBef>
                <a:spcPts val="0"/>
              </a:spcBef>
              <a:spcAft>
                <a:spcPts val="0"/>
              </a:spcAft>
              <a:buClr>
                <a:srgbClr val="203661"/>
              </a:buClr>
              <a:buSzTx/>
              <a:buFontTx/>
              <a:buNone/>
              <a:tabLst/>
              <a:defRPr/>
            </a:pPr>
            <a:r>
              <a:rPr kumimoji="0" lang="en-US" sz="1400" b="1" i="0" u="none" strike="noStrike" kern="1200" cap="none" spc="0" normalizeH="0" baseline="0" noProof="0">
                <a:ln>
                  <a:noFill/>
                </a:ln>
                <a:solidFill>
                  <a:srgbClr val="C00000"/>
                </a:solidFill>
                <a:effectLst/>
                <a:uLnTx/>
                <a:uFillTx/>
                <a:latin typeface="Trebuchet MS"/>
                <a:ea typeface="+mn-ea"/>
                <a:cs typeface="Arial"/>
              </a:rPr>
              <a:t>Median OS was 6.8 months for SG versus 7.5 months for TPC</a:t>
            </a:r>
            <a:r>
              <a:rPr kumimoji="0" lang="en-US" sz="1400" b="1" i="0" u="none" strike="noStrike" kern="1200" cap="none" spc="0" normalizeH="0" baseline="30000" noProof="0">
                <a:ln>
                  <a:noFill/>
                </a:ln>
                <a:solidFill>
                  <a:srgbClr val="C00000"/>
                </a:solidFill>
                <a:effectLst/>
                <a:uLnTx/>
                <a:uFillTx/>
                <a:latin typeface="Trebuchet MS"/>
                <a:ea typeface="+mn-ea"/>
                <a:cs typeface="Arial"/>
              </a:rPr>
              <a:t>1</a:t>
            </a:r>
          </a:p>
        </p:txBody>
      </p:sp>
    </p:spTree>
    <p:extLst>
      <p:ext uri="{BB962C8B-B14F-4D97-AF65-F5344CB8AC3E}">
        <p14:creationId xmlns:p14="http://schemas.microsoft.com/office/powerpoint/2010/main" val="120284776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SmbRtboKRGSPR7y3VYAIs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mcrfdlaWbkgB01FD4nP8TA"/>
</p:tagLst>
</file>

<file path=ppt/theme/theme1.xml><?xml version="1.0" encoding="utf-8"?>
<a:theme xmlns:a="http://schemas.openxmlformats.org/drawingml/2006/main" name="Creating Possible">
  <a:themeElements>
    <a:clrScheme name="Custom 19">
      <a:dk1>
        <a:srgbClr val="54565B"/>
      </a:dk1>
      <a:lt1>
        <a:srgbClr val="FFFFFF"/>
      </a:lt1>
      <a:dk2>
        <a:srgbClr val="C50E3C"/>
      </a:dk2>
      <a:lt2>
        <a:srgbClr val="C6CAC6"/>
      </a:lt2>
      <a:accent1>
        <a:srgbClr val="203661"/>
      </a:accent1>
      <a:accent2>
        <a:srgbClr val="3C587F"/>
      </a:accent2>
      <a:accent3>
        <a:srgbClr val="8DC1C5"/>
      </a:accent3>
      <a:accent4>
        <a:srgbClr val="688C38"/>
      </a:accent4>
      <a:accent5>
        <a:srgbClr val="AEB618"/>
      </a:accent5>
      <a:accent6>
        <a:srgbClr val="000000"/>
      </a:accent6>
      <a:hlink>
        <a:srgbClr val="3A6C8A"/>
      </a:hlink>
      <a:folHlink>
        <a:srgbClr val="8F7F9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9_Use Me_Creating Possible">
  <a:themeElements>
    <a:clrScheme name="Custom 19">
      <a:dk1>
        <a:srgbClr val="54565B"/>
      </a:dk1>
      <a:lt1>
        <a:srgbClr val="FFFFFF"/>
      </a:lt1>
      <a:dk2>
        <a:srgbClr val="C50E3C"/>
      </a:dk2>
      <a:lt2>
        <a:srgbClr val="C6CAC6"/>
      </a:lt2>
      <a:accent1>
        <a:srgbClr val="203661"/>
      </a:accent1>
      <a:accent2>
        <a:srgbClr val="3C587F"/>
      </a:accent2>
      <a:accent3>
        <a:srgbClr val="8DC1C5"/>
      </a:accent3>
      <a:accent4>
        <a:srgbClr val="688C38"/>
      </a:accent4>
      <a:accent5>
        <a:srgbClr val="AEB618"/>
      </a:accent5>
      <a:accent6>
        <a:srgbClr val="000000"/>
      </a:accent6>
      <a:hlink>
        <a:srgbClr val="3A6C8A"/>
      </a:hlink>
      <a:folHlink>
        <a:srgbClr val="8F7F9E"/>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noFill/>
        <a:ln w="28575" cap="flat" cmpd="sng" algn="ctr">
          <a:solidFill>
            <a:srgbClr val="000000"/>
          </a:solidFill>
          <a:prstDash val="solid"/>
          <a:headEnd type="none" w="med" len="med"/>
          <a:tailEnd type="triangle" w="med" len="med"/>
        </a:ln>
      </a:spPr>
      <a:body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Gilead and Kite Oncology Template">
  <a:themeElements>
    <a:clrScheme name="Custom 19">
      <a:dk1>
        <a:srgbClr val="54565B"/>
      </a:dk1>
      <a:lt1>
        <a:srgbClr val="FFFFFF"/>
      </a:lt1>
      <a:dk2>
        <a:srgbClr val="C50E3C"/>
      </a:dk2>
      <a:lt2>
        <a:srgbClr val="C6CAC6"/>
      </a:lt2>
      <a:accent1>
        <a:srgbClr val="203661"/>
      </a:accent1>
      <a:accent2>
        <a:srgbClr val="3C587F"/>
      </a:accent2>
      <a:accent3>
        <a:srgbClr val="8DC1C5"/>
      </a:accent3>
      <a:accent4>
        <a:srgbClr val="688C38"/>
      </a:accent4>
      <a:accent5>
        <a:srgbClr val="AEB618"/>
      </a:accent5>
      <a:accent6>
        <a:srgbClr val="000000"/>
      </a:accent6>
      <a:hlink>
        <a:srgbClr val="3A6C8A"/>
      </a:hlink>
      <a:folHlink>
        <a:srgbClr val="8F7F9E"/>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52548a7-d13b-4373-a2ca-8bdb29c28305">
      <Terms xmlns="http://schemas.microsoft.com/office/infopath/2007/PartnerControls"/>
    </lcf76f155ced4ddcb4097134ff3c332f>
    <TaxCatchAll xmlns="241572bb-70e3-488b-8b5d-1ce9b7b5bb87" xsi:nil="true"/>
    <Contact xmlns="052548a7-d13b-4373-a2ca-8bdb29c28305">
      <UserInfo>
        <DisplayName/>
        <AccountId xsi:nil="true"/>
        <AccountType/>
      </UserInfo>
    </Contact>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4A9E2EC163FC74996D6861E44C425CA" ma:contentTypeVersion="17" ma:contentTypeDescription="Create a new document." ma:contentTypeScope="" ma:versionID="c9c2442461e26047ecdee574b1122fe5">
  <xsd:schema xmlns:xsd="http://www.w3.org/2001/XMLSchema" xmlns:xs="http://www.w3.org/2001/XMLSchema" xmlns:p="http://schemas.microsoft.com/office/2006/metadata/properties" xmlns:ns2="052548a7-d13b-4373-a2ca-8bdb29c28305" xmlns:ns3="241572bb-70e3-488b-8b5d-1ce9b7b5bb87" targetNamespace="http://schemas.microsoft.com/office/2006/metadata/properties" ma:root="true" ma:fieldsID="72b6310a1e28299526fff25fddbf4329" ns2:_="" ns3:_="">
    <xsd:import namespace="052548a7-d13b-4373-a2ca-8bdb29c28305"/>
    <xsd:import namespace="241572bb-70e3-488b-8b5d-1ce9b7b5bb8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Contact"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2548a7-d13b-4373-a2ca-8bdb29c283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8a59aaaf-67c2-4a9b-8dae-6c62ae0ca490" ma:termSetId="09814cd3-568e-fe90-9814-8d621ff8fb84" ma:anchorId="fba54fb3-c3e1-fe81-a776-ca4b69148c4d" ma:open="true" ma:isKeyword="false">
      <xsd:complexType>
        <xsd:sequence>
          <xsd:element ref="pc:Terms" minOccurs="0" maxOccurs="1"/>
        </xsd:sequence>
      </xsd:complexType>
    </xsd:element>
    <xsd:element name="Contact" ma:index="23" nillable="true" ma:displayName="Contact" ma:format="Dropdown" ma:list="UserInfo" ma:SharePointGroup="0" ma:internalName="Contact">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1572bb-70e3-488b-8b5d-1ce9b7b5bb8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d7ffd2f-b86b-47f4-a7bb-a735d4827684}" ma:internalName="TaxCatchAll" ma:showField="CatchAllData" ma:web="241572bb-70e3-488b-8b5d-1ce9b7b5bb8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42E52A-BE8E-4358-852D-26F4B0960270}">
  <ds:schemaRefs>
    <ds:schemaRef ds:uri="http://purl.org/dc/dcmitype/"/>
    <ds:schemaRef ds:uri="052548a7-d13b-4373-a2ca-8bdb29c28305"/>
    <ds:schemaRef ds:uri="http://purl.org/dc/elements/1.1/"/>
    <ds:schemaRef ds:uri="http://www.w3.org/XML/1998/namespace"/>
    <ds:schemaRef ds:uri="http://schemas.microsoft.com/office/2006/documentManagement/types"/>
    <ds:schemaRef ds:uri="241572bb-70e3-488b-8b5d-1ce9b7b5bb87"/>
    <ds:schemaRef ds:uri="http://schemas.microsoft.com/office/2006/metadata/properties"/>
    <ds:schemaRef ds:uri="http://schemas.openxmlformats.org/package/2006/metadata/core-properties"/>
    <ds:schemaRef ds:uri="http://purl.org/dc/terms/"/>
    <ds:schemaRef ds:uri="http://schemas.microsoft.com/office/infopath/2007/PartnerControls"/>
  </ds:schemaRefs>
</ds:datastoreItem>
</file>

<file path=customXml/itemProps2.xml><?xml version="1.0" encoding="utf-8"?>
<ds:datastoreItem xmlns:ds="http://schemas.openxmlformats.org/officeDocument/2006/customXml" ds:itemID="{E6E75B9C-65BD-4F4E-A0DD-10182A05D586}">
  <ds:schemaRefs>
    <ds:schemaRef ds:uri="http://schemas.microsoft.com/sharepoint/v3/contenttype/forms"/>
  </ds:schemaRefs>
</ds:datastoreItem>
</file>

<file path=customXml/itemProps3.xml><?xml version="1.0" encoding="utf-8"?>
<ds:datastoreItem xmlns:ds="http://schemas.openxmlformats.org/officeDocument/2006/customXml" ds:itemID="{4A48D86C-E8C2-4DEB-A504-6F55A6CF40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2548a7-d13b-4373-a2ca-8bdb29c28305"/>
    <ds:schemaRef ds:uri="241572bb-70e3-488b-8b5d-1ce9b7b5bb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317</TotalTime>
  <Words>3450</Words>
  <Application>Microsoft Office PowerPoint</Application>
  <PresentationFormat>Widescreen</PresentationFormat>
  <Paragraphs>306</Paragraphs>
  <Slides>13</Slides>
  <Notes>11</Notes>
  <HiddenSlides>0</HiddenSlides>
  <MMClips>0</MMClips>
  <ScaleCrop>false</ScaleCrop>
  <HeadingPairs>
    <vt:vector size="8" baseType="variant">
      <vt:variant>
        <vt:lpstr>Fonts Used</vt:lpstr>
      </vt:variant>
      <vt:variant>
        <vt:i4>12</vt:i4>
      </vt:variant>
      <vt:variant>
        <vt:lpstr>Theme</vt:lpstr>
      </vt:variant>
      <vt:variant>
        <vt:i4>4</vt:i4>
      </vt:variant>
      <vt:variant>
        <vt:lpstr>Embedded OLE Servers</vt:lpstr>
      </vt:variant>
      <vt:variant>
        <vt:i4>1</vt:i4>
      </vt:variant>
      <vt:variant>
        <vt:lpstr>Slide Titles</vt:lpstr>
      </vt:variant>
      <vt:variant>
        <vt:i4>13</vt:i4>
      </vt:variant>
    </vt:vector>
  </HeadingPairs>
  <TitlesOfParts>
    <vt:vector size="30" baseType="lpstr">
      <vt:lpstr>Apple Symbols</vt:lpstr>
      <vt:lpstr>Arial</vt:lpstr>
      <vt:lpstr>Arial Narrow</vt:lpstr>
      <vt:lpstr>Calibri</vt:lpstr>
      <vt:lpstr>Calibri Light</vt:lpstr>
      <vt:lpstr>Century Gothic</vt:lpstr>
      <vt:lpstr>Georgia</vt:lpstr>
      <vt:lpstr>Monaco</vt:lpstr>
      <vt:lpstr>Proxima Nova Regular</vt:lpstr>
      <vt:lpstr>System Font Regular</vt:lpstr>
      <vt:lpstr>Times New Roman</vt:lpstr>
      <vt:lpstr>Trebuchet MS</vt:lpstr>
      <vt:lpstr>Creating Possible</vt:lpstr>
      <vt:lpstr>9_Use Me_Creating Possible</vt:lpstr>
      <vt:lpstr>Office Theme</vt:lpstr>
      <vt:lpstr>Gilead and Kite Oncology Template</vt:lpstr>
      <vt:lpstr>think-cell Slide</vt:lpstr>
      <vt:lpstr>PowerPoint Presentation</vt:lpstr>
      <vt:lpstr>PowerPoint Presentation</vt:lpstr>
      <vt:lpstr>ASCENT: Study Design1</vt:lpstr>
      <vt:lpstr>PowerPoint Presentation</vt:lpstr>
      <vt:lpstr>ASCENT Subgroup Analysis of Patients with Brain Metastases: Patient Demographics1</vt:lpstr>
      <vt:lpstr>ASCENT Subgroup Analysis of Patients with Brain Metastases: Patient Disposition1</vt:lpstr>
      <vt:lpstr>ASCENT Subgroup Analysis of Patients with Brain Metastases: Responses1</vt:lpstr>
      <vt:lpstr>ASCENT Subgroup Analysis of Patients with Brain Metastases: Survival Outcomes1</vt:lpstr>
      <vt:lpstr>ASCENT Subgroup Analysis of Patients with Brain Metastases: Overall Survival Outcomes1</vt:lpstr>
      <vt:lpstr>ASCENT Subgroup Analysis of Patients with Brain  Metastases: Treatment‑Emergent Adverse Events(TEAEs)1,a,b</vt:lpstr>
      <vt:lpstr>ASCENT: Case Study*</vt:lpstr>
      <vt:lpstr>Conclusions1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Nikoleta Sjekloca</dc:creator>
  <cp:lastModifiedBy>Jonas Söderholm</cp:lastModifiedBy>
  <cp:revision>5</cp:revision>
  <cp:lastPrinted>2021-05-18T12:45:57Z</cp:lastPrinted>
  <dcterms:created xsi:type="dcterms:W3CDTF">2021-03-17T13:13:27Z</dcterms:created>
  <dcterms:modified xsi:type="dcterms:W3CDTF">2024-04-23T14:21:22Z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0x01010004A9E2EC163FC74996D6861E44C425CA</vt:lpwstr>
  </property>
  <property fmtid="{D5CDD505-2E9C-101B-9397-08002B2CF9AE}" pid="3" name="MSIP_Label_418c1083-8924-401d-97ae-40f5eed0fcd8_Enabled">
    <vt:lpwstr>true</vt:lpwstr>
  </property>
  <property fmtid="{D5CDD505-2E9C-101B-9397-08002B2CF9AE}" pid="4" name="MSIP_Label_418c1083-8924-401d-97ae-40f5eed0fcd8_SetDate">
    <vt:lpwstr>2022-04-20T15:27:04Z</vt:lpwstr>
  </property>
  <property fmtid="{D5CDD505-2E9C-101B-9397-08002B2CF9AE}" pid="5" name="MSIP_Label_418c1083-8924-401d-97ae-40f5eed0fcd8_Method">
    <vt:lpwstr>Standard</vt:lpwstr>
  </property>
  <property fmtid="{D5CDD505-2E9C-101B-9397-08002B2CF9AE}" pid="6" name="MSIP_Label_418c1083-8924-401d-97ae-40f5eed0fcd8_Name">
    <vt:lpwstr>418c1083-8924-401d-97ae-40f5eed0fcd8</vt:lpwstr>
  </property>
  <property fmtid="{D5CDD505-2E9C-101B-9397-08002B2CF9AE}" pid="7" name="MSIP_Label_418c1083-8924-401d-97ae-40f5eed0fcd8_SiteId">
    <vt:lpwstr>a5a8bcaa-3292-41e6-b735-5e8b21f4dbfd</vt:lpwstr>
  </property>
  <property fmtid="{D5CDD505-2E9C-101B-9397-08002B2CF9AE}" pid="8" name="MSIP_Label_418c1083-8924-401d-97ae-40f5eed0fcd8_ActionId">
    <vt:lpwstr>654c77ec-61cb-4e68-8e30-24201d5f80fd</vt:lpwstr>
  </property>
  <property fmtid="{D5CDD505-2E9C-101B-9397-08002B2CF9AE}" pid="9" name="MSIP_Label_418c1083-8924-401d-97ae-40f5eed0fcd8_ContentBits">
    <vt:lpwstr>0</vt:lpwstr>
  </property>
</Properties>
</file>