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2.xml" ContentType="application/vnd.openxmlformats-officedocument.theme+xml"/>
  <Override PartName="/ppt/tags/tag3.xml" ContentType="application/vnd.openxmlformats-officedocument.presentationml.tags+xml"/>
  <Override PartName="/ppt/tags/tag4.xml" ContentType="application/vnd.openxmlformats-officedocument.presentationml.tags+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3.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998" r:id="rId5"/>
    <p:sldMasterId id="2147484060" r:id="rId6"/>
    <p:sldMasterId id="2147484072" r:id="rId7"/>
  </p:sldMasterIdLst>
  <p:notesMasterIdLst>
    <p:notesMasterId r:id="rId21"/>
  </p:notesMasterIdLst>
  <p:sldIdLst>
    <p:sldId id="13132" r:id="rId8"/>
    <p:sldId id="8392" r:id="rId9"/>
    <p:sldId id="2147375860" r:id="rId10"/>
    <p:sldId id="2145707102" r:id="rId11"/>
    <p:sldId id="2147375750" r:id="rId12"/>
    <p:sldId id="2147375820" r:id="rId13"/>
    <p:sldId id="2147375751" r:id="rId14"/>
    <p:sldId id="2147375821" r:id="rId15"/>
    <p:sldId id="2147375822" r:id="rId16"/>
    <p:sldId id="2147375752" r:id="rId17"/>
    <p:sldId id="2147375823" r:id="rId18"/>
    <p:sldId id="2147375837" r:id="rId19"/>
    <p:sldId id="2147375862"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3" orient="horz" pos="3120" userDrawn="1">
          <p15:clr>
            <a:srgbClr val="A4A3A4"/>
          </p15:clr>
        </p15:guide>
        <p15:guide id="4" pos="264" userDrawn="1">
          <p15:clr>
            <a:srgbClr val="A4A3A4"/>
          </p15:clr>
        </p15:guide>
        <p15:guide id="7" orient="horz" pos="4156" userDrawn="1">
          <p15:clr>
            <a:srgbClr val="A4A3A4"/>
          </p15:clr>
        </p15:guide>
        <p15:guide id="13" pos="7464" userDrawn="1">
          <p15:clr>
            <a:srgbClr val="A4A3A4"/>
          </p15:clr>
        </p15:guide>
        <p15:guide id="14" pos="415" userDrawn="1">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D81BF0E-01F0-A8F5-6D80-86CBCE6E0711}" name="Nicole Thompson" initials="NT" userId="S::nicole.thompson1@gilead.com::c4559a75-9357-4a3b-a88b-df8a6ef95cc3" providerId="AD"/>
  <p188:author id="{8743B617-3B71-258F-F0C5-9BBADD003ADE}" name="Derek Ngo" initials="DN" userId="S::derek.ngo@gilead.com::334768c3-a38a-4693-88f2-ad18dd5c9c69" providerId="AD"/>
  <p188:author id="{231BF585-C60D-B026-75CD-DC5D13896B02}" name="Katherine Tran" initials="KT" userId="S::katherine.tran8@gilead.com::2ae77265-d211-4f0e-bdfd-703e8ea5f049" providerId="AD"/>
  <p188:author id="{26456F8A-A6A0-43E9-0455-3C96B6BE53C3}" name="Kyle Cheong" initials="KC" userId="S::Kyle.Cheong@gilead.com::13599efb-1192-45cf-bf40-5e2eeaf5e800" providerId="AD"/>
  <p188:author id="{DE795DAC-2F2C-DCCA-71F9-EC5D3FF6800F}" name="Nicole Thompson" initials="NT" userId="S::Nicole.Thompson1@gilead.com::c4559a75-9357-4a3b-a88b-df8a6ef95cc3" providerId="AD"/>
  <p188:author id="{63613ED3-68AC-AB70-ADAE-BDE8D7DC4486}" name="Sandhya Shankarnarayan" initials="SS" userId="S::sandhya.shankarnarayan@gilead.com::c037d126-bcc3-4b25-9ac8-f0732c6892d2" providerId="AD"/>
  <p188:author id="{E0549CDF-4AA2-B50F-C3DA-F2E92BCC53D6}" name="Katherine Tran" initials="KT" userId="S::Katherine.Tran8@gilead.com::2ae77265-d211-4f0e-bdfd-703e8ea5f049"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Khattar, Vinayak" initials="KV" lastIdx="517" clrIdx="0">
    <p:extLst>
      <p:ext uri="{19B8F6BF-5375-455C-9EA6-DF929625EA0E}">
        <p15:presenceInfo xmlns:p15="http://schemas.microsoft.com/office/powerpoint/2012/main" userId="S::vinayak.khattar@invivo.com::00b81a53-c099-432d-ba49-75183f466c8c" providerId="AD"/>
      </p:ext>
    </p:extLst>
  </p:cmAuthor>
  <p:cmAuthor id="2" name="Miladinovic, Tanya" initials="MT" lastIdx="157" clrIdx="1">
    <p:extLst>
      <p:ext uri="{19B8F6BF-5375-455C-9EA6-DF929625EA0E}">
        <p15:presenceInfo xmlns:p15="http://schemas.microsoft.com/office/powerpoint/2012/main" userId="S::tanya.miladinovic@invivo.com::34fbd6b2-0e79-48d6-b402-7524b610560a" providerId="AD"/>
      </p:ext>
    </p:extLst>
  </p:cmAuthor>
  <p:cmAuthor id="3" name="Ulrich, Lindsay" initials="UL" lastIdx="73" clrIdx="2">
    <p:extLst>
      <p:ext uri="{19B8F6BF-5375-455C-9EA6-DF929625EA0E}">
        <p15:presenceInfo xmlns:p15="http://schemas.microsoft.com/office/powerpoint/2012/main" userId="S::lindsay.ulrich@invivo.com::7d8eaeb5-f351-4780-947b-b9c5d3b009dc" providerId="AD"/>
      </p:ext>
    </p:extLst>
  </p:cmAuthor>
  <p:cmAuthor id="4" name="Chan, Melissa" initials="CM" lastIdx="171" clrIdx="3">
    <p:extLst>
      <p:ext uri="{19B8F6BF-5375-455C-9EA6-DF929625EA0E}">
        <p15:presenceInfo xmlns:p15="http://schemas.microsoft.com/office/powerpoint/2012/main" userId="Chan, Melissa" providerId="None"/>
      </p:ext>
    </p:extLst>
  </p:cmAuthor>
  <p:cmAuthor id="5" name="Silvia Dambacher" initials="SD" lastIdx="2" clrIdx="4">
    <p:extLst>
      <p:ext uri="{19B8F6BF-5375-455C-9EA6-DF929625EA0E}">
        <p15:presenceInfo xmlns:p15="http://schemas.microsoft.com/office/powerpoint/2012/main" userId="S::silvia.dambacher_gilead.com#ext#@rednucleus.com::83258cf5-f5fb-4f81-af1c-217087720619" providerId="AD"/>
      </p:ext>
    </p:extLst>
  </p:cmAuthor>
  <p:cmAuthor id="6" name="Matthew Hodgson" initials="MH" lastIdx="5" clrIdx="5">
    <p:extLst>
      <p:ext uri="{19B8F6BF-5375-455C-9EA6-DF929625EA0E}">
        <p15:presenceInfo xmlns:p15="http://schemas.microsoft.com/office/powerpoint/2012/main" userId="S::matthew.hodgson1_gilead.com#ext#@rednucleus.com::ae547404-b466-4c39-88c8-510bd96723e3" providerId="AD"/>
      </p:ext>
    </p:extLst>
  </p:cmAuthor>
  <p:cmAuthor id="7" name="Piekut, Lillian" initials="PL" lastIdx="14" clrIdx="6">
    <p:extLst>
      <p:ext uri="{19B8F6BF-5375-455C-9EA6-DF929625EA0E}">
        <p15:presenceInfo xmlns:p15="http://schemas.microsoft.com/office/powerpoint/2012/main" userId="S::lillian.piekut@invivo.com::7080b534-fed7-4a0e-9727-e273984c5bff" providerId="AD"/>
      </p:ext>
    </p:extLst>
  </p:cmAuthor>
  <p:cmAuthor id="8" name="Mudrick, Kathleen" initials="MK" lastIdx="61" clrIdx="7">
    <p:extLst>
      <p:ext uri="{19B8F6BF-5375-455C-9EA6-DF929625EA0E}">
        <p15:presenceInfo xmlns:p15="http://schemas.microsoft.com/office/powerpoint/2012/main" userId="S::kathleen.mudrick@invivo.com::976cb68b-a2e0-42e5-bfdc-278f571eaae0" providerId="AD"/>
      </p:ext>
    </p:extLst>
  </p:cmAuthor>
  <p:cmAuthor id="9" name="Power, Jen" initials="PJ" lastIdx="1" clrIdx="8">
    <p:extLst>
      <p:ext uri="{19B8F6BF-5375-455C-9EA6-DF929625EA0E}">
        <p15:presenceInfo xmlns:p15="http://schemas.microsoft.com/office/powerpoint/2012/main" userId="S::jen.power@invivo.com::696e1609-e4a0-43ed-bf88-2626b2429c39" providerId="AD"/>
      </p:ext>
    </p:extLst>
  </p:cmAuthor>
  <p:cmAuthor id="10" name="Dean, Niki" initials="DN" lastIdx="30" clrIdx="9">
    <p:extLst>
      <p:ext uri="{19B8F6BF-5375-455C-9EA6-DF929625EA0E}">
        <p15:presenceInfo xmlns:p15="http://schemas.microsoft.com/office/powerpoint/2012/main" userId="S::ndean@rednucleus.com::4a766e40-0189-4467-932b-60899b30fb95" providerId="AD"/>
      </p:ext>
    </p:extLst>
  </p:cmAuthor>
  <p:cmAuthor id="11" name="Obermeyer, Jackie" initials="OJ" lastIdx="175" clrIdx="10">
    <p:extLst>
      <p:ext uri="{19B8F6BF-5375-455C-9EA6-DF929625EA0E}">
        <p15:presenceInfo xmlns:p15="http://schemas.microsoft.com/office/powerpoint/2012/main" userId="Obermeyer, Jackie" providerId="None"/>
      </p:ext>
    </p:extLst>
  </p:cmAuthor>
  <p:cmAuthor id="12" name="Karim, Samiya" initials="KS" lastIdx="12" clrIdx="11">
    <p:extLst>
      <p:ext uri="{19B8F6BF-5375-455C-9EA6-DF929625EA0E}">
        <p15:presenceInfo xmlns:p15="http://schemas.microsoft.com/office/powerpoint/2012/main" userId="S::samiya.karim@invivo.ca::01d1bfea-d49b-4a0f-ae07-4197c69e1640" providerId="AD"/>
      </p:ext>
    </p:extLst>
  </p:cmAuthor>
  <p:cmAuthor id="13" name="Nikoleta Sjekloca" initials="NS" lastIdx="118" clrIdx="12">
    <p:extLst>
      <p:ext uri="{19B8F6BF-5375-455C-9EA6-DF929625EA0E}">
        <p15:presenceInfo xmlns:p15="http://schemas.microsoft.com/office/powerpoint/2012/main" userId="S::nikoleta.sjekloca@gilead.com::f8f7b63a-6468-436d-8fa8-6cedf0d7c9f4" providerId="AD"/>
      </p:ext>
    </p:extLst>
  </p:cmAuthor>
  <p:cmAuthor id="14" name="Obermeyer, Jackie" initials="OJ [2]" lastIdx="2" clrIdx="13">
    <p:extLst>
      <p:ext uri="{19B8F6BF-5375-455C-9EA6-DF929625EA0E}">
        <p15:presenceInfo xmlns:p15="http://schemas.microsoft.com/office/powerpoint/2012/main" userId="S::jackie.obermeyer@invivo.com::fac7d026-44c7-436a-bba0-aff192f1d871" providerId="AD"/>
      </p:ext>
    </p:extLst>
  </p:cmAuthor>
  <p:cmAuthor id="15" name="Satish" initials="S" lastIdx="20" clrIdx="14">
    <p:extLst>
      <p:ext uri="{19B8F6BF-5375-455C-9EA6-DF929625EA0E}">
        <p15:presenceInfo xmlns:p15="http://schemas.microsoft.com/office/powerpoint/2012/main" userId="Satish" providerId="None"/>
      </p:ext>
    </p:extLst>
  </p:cmAuthor>
  <p:cmAuthor id="16" name="Tamsin Williamson" initials="TW" lastIdx="13" clrIdx="15">
    <p:extLst>
      <p:ext uri="{19B8F6BF-5375-455C-9EA6-DF929625EA0E}">
        <p15:presenceInfo xmlns:p15="http://schemas.microsoft.com/office/powerpoint/2012/main" userId="a618286dff72acf9" providerId="Windows Live"/>
      </p:ext>
    </p:extLst>
  </p:cmAuthor>
  <p:cmAuthor id="17" name="Ify Sargeant" initials="IS" lastIdx="3" clrIdx="16">
    <p:extLst>
      <p:ext uri="{19B8F6BF-5375-455C-9EA6-DF929625EA0E}">
        <p15:presenceInfo xmlns:p15="http://schemas.microsoft.com/office/powerpoint/2012/main" userId="Ify Sargeant" providerId="None"/>
      </p:ext>
    </p:extLst>
  </p:cmAuthor>
  <p:cmAuthor id="18" name="Abramczuk, Rachel" initials="AR" lastIdx="23" clrIdx="17">
    <p:extLst>
      <p:ext uri="{19B8F6BF-5375-455C-9EA6-DF929625EA0E}">
        <p15:presenceInfo xmlns:p15="http://schemas.microsoft.com/office/powerpoint/2012/main" userId="S::rachel.abramczuk@invivo.com::e2843a8d-61ae-4a46-9e11-4ec653513657" providerId="AD"/>
      </p:ext>
    </p:extLst>
  </p:cmAuthor>
  <p:cmAuthor id="19" name="Stroud, Samanda" initials="SS" lastIdx="3" clrIdx="18">
    <p:extLst>
      <p:ext uri="{19B8F6BF-5375-455C-9EA6-DF929625EA0E}">
        <p15:presenceInfo xmlns:p15="http://schemas.microsoft.com/office/powerpoint/2012/main" userId="S::samanda.stroud@invivo.com::804adb38-89f1-40d9-bc16-6e28c0cf9e03" providerId="AD"/>
      </p:ext>
    </p:extLst>
  </p:cmAuthor>
  <p:cmAuthor id="20" name="T9S" initials="T9S" lastIdx="46" clrIdx="19">
    <p:extLst>
      <p:ext uri="{19B8F6BF-5375-455C-9EA6-DF929625EA0E}">
        <p15:presenceInfo xmlns:p15="http://schemas.microsoft.com/office/powerpoint/2012/main" userId="T9S" providerId="None"/>
      </p:ext>
    </p:extLst>
  </p:cmAuthor>
  <p:cmAuthor id="21" name="Wong, Maggie" initials="WM" lastIdx="1" clrIdx="20">
    <p:extLst>
      <p:ext uri="{19B8F6BF-5375-455C-9EA6-DF929625EA0E}">
        <p15:presenceInfo xmlns:p15="http://schemas.microsoft.com/office/powerpoint/2012/main" userId="S::maggie.wong@invivo.com::d6259e22-2b0e-40cd-8300-1a348318e74b" providerId="AD"/>
      </p:ext>
    </p:extLst>
  </p:cmAuthor>
  <p:cmAuthor id="22" name="EK" initials="EK" lastIdx="26" clrIdx="21">
    <p:extLst>
      <p:ext uri="{19B8F6BF-5375-455C-9EA6-DF929625EA0E}">
        <p15:presenceInfo xmlns:p15="http://schemas.microsoft.com/office/powerpoint/2012/main" userId="EK" providerId="None"/>
      </p:ext>
    </p:extLst>
  </p:cmAuthor>
  <p:cmAuthor id="23" name="Garyali, Sumedha" initials="sgaryali" lastIdx="1" clrIdx="22">
    <p:extLst>
      <p:ext uri="{19B8F6BF-5375-455C-9EA6-DF929625EA0E}">
        <p15:presenceInfo xmlns:p15="http://schemas.microsoft.com/office/powerpoint/2012/main" userId="Garyali, Sumedha" providerId="None"/>
      </p:ext>
    </p:extLst>
  </p:cmAuthor>
  <p:cmAuthor id="24" name="Writer" initials="sgaryali" lastIdx="1424" clrIdx="23">
    <p:extLst>
      <p:ext uri="{19B8F6BF-5375-455C-9EA6-DF929625EA0E}">
        <p15:presenceInfo xmlns:p15="http://schemas.microsoft.com/office/powerpoint/2012/main" userId="Writer" providerId="None"/>
      </p:ext>
    </p:extLst>
  </p:cmAuthor>
  <p:cmAuthor id="25" name="Thengo Tembo" initials="TT" lastIdx="12" clrIdx="24">
    <p:extLst>
      <p:ext uri="{19B8F6BF-5375-455C-9EA6-DF929625EA0E}">
        <p15:presenceInfo xmlns:p15="http://schemas.microsoft.com/office/powerpoint/2012/main" userId="S::thengo.tembo@gilead.com::41ef0c36-8b11-4e42-8f98-69ee09f51ad9" providerId="AD"/>
      </p:ext>
    </p:extLst>
  </p:cmAuthor>
  <p:cmAuthor id="26" name="Paul Pethick" initials="PP" lastIdx="8" clrIdx="25">
    <p:extLst>
      <p:ext uri="{19B8F6BF-5375-455C-9EA6-DF929625EA0E}">
        <p15:presenceInfo xmlns:p15="http://schemas.microsoft.com/office/powerpoint/2012/main" userId="S::paul.pethick@invivo.com::071d60fa-ee1c-4b0c-be31-832583475dec"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87A7E"/>
    <a:srgbClr val="E9E9EA"/>
    <a:srgbClr val="A6A6A6"/>
    <a:srgbClr val="EFF0F1"/>
    <a:srgbClr val="203661"/>
    <a:srgbClr val="96999F"/>
    <a:srgbClr val="55A2A8"/>
    <a:srgbClr val="54565B"/>
    <a:srgbClr val="F2F2F2"/>
    <a:srgbClr val="9CD6D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87124" autoAdjust="0"/>
  </p:normalViewPr>
  <p:slideViewPr>
    <p:cSldViewPr snapToGrid="0">
      <p:cViewPr varScale="1">
        <p:scale>
          <a:sx n="100" d="100"/>
          <a:sy n="100" d="100"/>
        </p:scale>
        <p:origin x="1448" y="176"/>
      </p:cViewPr>
      <p:guideLst>
        <p:guide orient="horz" pos="3120"/>
        <p:guide pos="264"/>
        <p:guide orient="horz" pos="4156"/>
        <p:guide pos="7464"/>
        <p:guide pos="415"/>
      </p:guideLst>
    </p:cSldViewPr>
  </p:slideViewPr>
  <p:notesTextViewPr>
    <p:cViewPr>
      <p:scale>
        <a:sx n="1" d="1"/>
        <a:sy n="1" d="1"/>
      </p:scale>
      <p:origin x="0" y="0"/>
    </p:cViewPr>
  </p:notesText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presProps" Target="presProps.xml"/><Relationship Id="rId28" Type="http://schemas.microsoft.com/office/2018/10/relationships/authors" Target="authors.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commentAuthors" Target="commentAuthors.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nas Söderholm" userId="b146546c-6bf2-46e5-8a26-00cca8510547" providerId="ADAL" clId="{1BA6AFD4-5626-5074-83B3-37EDF692C4D5}"/>
    <pc:docChg chg="custSel addSld delSld modSld modMainMaster">
      <pc:chgData name="Jonas Söderholm" userId="b146546c-6bf2-46e5-8a26-00cca8510547" providerId="ADAL" clId="{1BA6AFD4-5626-5074-83B3-37EDF692C4D5}" dt="2026-09-09T14:41:37.103" v="45" actId="20577"/>
      <pc:docMkLst>
        <pc:docMk/>
      </pc:docMkLst>
      <pc:sldChg chg="delSp modSp mod">
        <pc:chgData name="Jonas Söderholm" userId="b146546c-6bf2-46e5-8a26-00cca8510547" providerId="ADAL" clId="{1BA6AFD4-5626-5074-83B3-37EDF692C4D5}" dt="2026-09-09T14:41:37.103" v="45" actId="20577"/>
        <pc:sldMkLst>
          <pc:docMk/>
          <pc:sldMk cId="3846850421" sldId="13132"/>
        </pc:sldMkLst>
        <pc:spChg chg="mod">
          <ac:chgData name="Jonas Söderholm" userId="b146546c-6bf2-46e5-8a26-00cca8510547" providerId="ADAL" clId="{1BA6AFD4-5626-5074-83B3-37EDF692C4D5}" dt="2026-09-09T14:41:37.103" v="45" actId="20577"/>
          <ac:spMkLst>
            <pc:docMk/>
            <pc:sldMk cId="3846850421" sldId="13132"/>
            <ac:spMk id="2" creationId="{D0CA896B-59F5-E234-25F8-36FDCBC463F9}"/>
          </ac:spMkLst>
        </pc:spChg>
        <pc:spChg chg="mod">
          <ac:chgData name="Jonas Söderholm" userId="b146546c-6bf2-46e5-8a26-00cca8510547" providerId="ADAL" clId="{1BA6AFD4-5626-5074-83B3-37EDF692C4D5}" dt="2026-09-01T13:38:11.392" v="25" actId="20577"/>
          <ac:spMkLst>
            <pc:docMk/>
            <pc:sldMk cId="3846850421" sldId="13132"/>
            <ac:spMk id="5" creationId="{1E3604F5-4A74-9F35-213A-C984C70E84CE}"/>
          </ac:spMkLst>
        </pc:spChg>
        <pc:spChg chg="del">
          <ac:chgData name="Jonas Söderholm" userId="b146546c-6bf2-46e5-8a26-00cca8510547" providerId="ADAL" clId="{1BA6AFD4-5626-5074-83B3-37EDF692C4D5}" dt="2026-09-09T14:41:35.902" v="44" actId="478"/>
          <ac:spMkLst>
            <pc:docMk/>
            <pc:sldMk cId="3846850421" sldId="13132"/>
            <ac:spMk id="6" creationId="{0A61E0A8-5D71-1D39-116C-E4F099D1E3CE}"/>
          </ac:spMkLst>
        </pc:spChg>
      </pc:sldChg>
      <pc:sldChg chg="addSp delSp modSp mod">
        <pc:chgData name="Jonas Söderholm" userId="b146546c-6bf2-46e5-8a26-00cca8510547" providerId="ADAL" clId="{1BA6AFD4-5626-5074-83B3-37EDF692C4D5}" dt="2026-09-01T13:40:45.672" v="43"/>
        <pc:sldMkLst>
          <pc:docMk/>
          <pc:sldMk cId="144085227" sldId="2147375862"/>
        </pc:sldMkLst>
        <pc:spChg chg="mod">
          <ac:chgData name="Jonas Söderholm" userId="b146546c-6bf2-46e5-8a26-00cca8510547" providerId="ADAL" clId="{1BA6AFD4-5626-5074-83B3-37EDF692C4D5}" dt="2026-09-01T13:40:42.267" v="41" actId="20577"/>
          <ac:spMkLst>
            <pc:docMk/>
            <pc:sldMk cId="144085227" sldId="2147375862"/>
            <ac:spMk id="3" creationId="{13C73636-8E41-F9A0-63D5-7D65DBFEB427}"/>
          </ac:spMkLst>
        </pc:spChg>
        <pc:spChg chg="add mod">
          <ac:chgData name="Jonas Söderholm" userId="b146546c-6bf2-46e5-8a26-00cca8510547" providerId="ADAL" clId="{1BA6AFD4-5626-5074-83B3-37EDF692C4D5}" dt="2026-09-01T13:40:45.672" v="43"/>
          <ac:spMkLst>
            <pc:docMk/>
            <pc:sldMk cId="144085227" sldId="2147375862"/>
            <ac:spMk id="4" creationId="{CFC59068-E5BB-CBB0-791F-654AFB836A21}"/>
          </ac:spMkLst>
        </pc:spChg>
      </pc:sldChg>
      <pc:sldMasterChg chg="modSp mod">
        <pc:chgData name="Jonas Söderholm" userId="b146546c-6bf2-46e5-8a26-00cca8510547" providerId="ADAL" clId="{1BA6AFD4-5626-5074-83B3-37EDF692C4D5}" dt="2026-09-01T13:40:31.190" v="37" actId="20577"/>
        <pc:sldMasterMkLst>
          <pc:docMk/>
          <pc:sldMasterMk cId="1746183321" sldId="2147483660"/>
        </pc:sldMasterMkLst>
        <pc:spChg chg="mod">
          <ac:chgData name="Jonas Söderholm" userId="b146546c-6bf2-46e5-8a26-00cca8510547" providerId="ADAL" clId="{1BA6AFD4-5626-5074-83B3-37EDF692C4D5}" dt="2026-09-01T13:40:31.190" v="37" actId="20577"/>
          <ac:spMkLst>
            <pc:docMk/>
            <pc:sldMasterMk cId="1746183321" sldId="2147483660"/>
            <ac:spMk id="7" creationId="{9C598B8D-A713-14B3-30B1-CEFFE0A2948C}"/>
          </ac:spMkLst>
        </pc:spChg>
      </pc:sldMasterChg>
      <pc:sldMasterChg chg="modSp mod">
        <pc:chgData name="Jonas Söderholm" userId="b146546c-6bf2-46e5-8a26-00cca8510547" providerId="ADAL" clId="{1BA6AFD4-5626-5074-83B3-37EDF692C4D5}" dt="2026-09-01T13:38:19.882" v="27" actId="20577"/>
        <pc:sldMasterMkLst>
          <pc:docMk/>
          <pc:sldMasterMk cId="2911946026" sldId="2147484072"/>
        </pc:sldMasterMkLst>
        <pc:spChg chg="mod">
          <ac:chgData name="Jonas Söderholm" userId="b146546c-6bf2-46e5-8a26-00cca8510547" providerId="ADAL" clId="{1BA6AFD4-5626-5074-83B3-37EDF692C4D5}" dt="2026-09-01T13:38:19.882" v="27" actId="20577"/>
          <ac:spMkLst>
            <pc:docMk/>
            <pc:sldMasterMk cId="2911946026" sldId="2147484072"/>
            <ac:spMk id="3" creationId="{99E9C256-255C-FEF0-369F-EAAD32EF175C}"/>
          </ac:spMkLst>
        </pc:spChg>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file:////Users\jenpower\Documents\Winter%202021\Fieldwork\INVIVO\TRODELVY%20Global%20MSL%20Slide%20Decks\slide42.xlsx"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TPC</c:v>
                </c:pt>
              </c:strCache>
            </c:strRef>
          </c:tx>
          <c:spPr>
            <a:solidFill>
              <a:srgbClr val="96999F"/>
            </a:solidFill>
            <a:ln>
              <a:noFill/>
            </a:ln>
            <a:effectLst/>
          </c:spPr>
          <c:invertIfNegative val="0"/>
          <c:dLbls>
            <c:dLbl>
              <c:idx val="0"/>
              <c:tx>
                <c:rich>
                  <a:bodyPr/>
                  <a:lstStyle/>
                  <a:p>
                    <a:fld id="{29D358F9-12C1-FA4F-B7EE-74B776A34270}" type="VALUE">
                      <a:rPr lang="en-US"/>
                      <a:pPr/>
                      <a:t>[VALUE]</a:t>
                    </a:fld>
                    <a:r>
                      <a:rPr lang="en-US"/>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CF3C-8242-96B9-CBDC9A09A6F4}"/>
                </c:ext>
              </c:extLst>
            </c:dLbl>
            <c:dLbl>
              <c:idx val="1"/>
              <c:tx>
                <c:rich>
                  <a:bodyPr/>
                  <a:lstStyle/>
                  <a:p>
                    <a:fld id="{BE8B7BF9-F2DC-4C41-95E7-46687BC975CF}" type="VALUE">
                      <a:rPr lang="en-US"/>
                      <a:pPr/>
                      <a:t>[VALUE]</a:t>
                    </a:fld>
                    <a:r>
                      <a:rPr lang="en-US"/>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CF3C-8242-96B9-CBDC9A09A6F4}"/>
                </c:ext>
              </c:extLst>
            </c:dLbl>
            <c:dLbl>
              <c:idx val="2"/>
              <c:tx>
                <c:rich>
                  <a:bodyPr/>
                  <a:lstStyle/>
                  <a:p>
                    <a:fld id="{A481CE89-F7A8-BD43-B92F-4CF407C9B687}" type="VALUE">
                      <a:rPr lang="en-US"/>
                      <a:pPr/>
                      <a:t>[VALUE]</a:t>
                    </a:fld>
                    <a:r>
                      <a:rPr lang="en-US"/>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CF3C-8242-96B9-CBDC9A09A6F4}"/>
                </c:ext>
              </c:extLst>
            </c:dLbl>
            <c:dLbl>
              <c:idx val="3"/>
              <c:tx>
                <c:rich>
                  <a:bodyPr/>
                  <a:lstStyle/>
                  <a:p>
                    <a:fld id="{052C7FD6-636B-CC4C-B85F-A80EE65F3C9C}" type="VALUE">
                      <a:rPr lang="en-US"/>
                      <a:pPr/>
                      <a:t>[VALUE]</a:t>
                    </a:fld>
                    <a:r>
                      <a:rPr lang="en-US"/>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CF3C-8242-96B9-CBDC9A09A6F4}"/>
                </c:ext>
              </c:extLst>
            </c:dLbl>
            <c:dLbl>
              <c:idx val="4"/>
              <c:tx>
                <c:rich>
                  <a:bodyPr/>
                  <a:lstStyle/>
                  <a:p>
                    <a:fld id="{56AE87C4-A9CC-694D-8067-3AB372B853CF}" type="VALUE">
                      <a:rPr lang="en-US"/>
                      <a:pPr/>
                      <a:t>[VALUE]</a:t>
                    </a:fld>
                    <a:r>
                      <a:rPr lang="en-US"/>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CF3C-8242-96B9-CBDC9A09A6F4}"/>
                </c:ext>
              </c:extLst>
            </c:dLbl>
            <c:dLbl>
              <c:idx val="5"/>
              <c:tx>
                <c:rich>
                  <a:bodyPr/>
                  <a:lstStyle/>
                  <a:p>
                    <a:fld id="{6E9AC6C1-8FA0-B243-B444-9607A8D6C469}" type="VALUE">
                      <a:rPr lang="en-US"/>
                      <a:pPr/>
                      <a:t>[VALUE]</a:t>
                    </a:fld>
                    <a:r>
                      <a:rPr lang="en-US"/>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CF3C-8242-96B9-CBDC9A09A6F4}"/>
                </c:ext>
              </c:extLst>
            </c:dLbl>
            <c:dLbl>
              <c:idx val="6"/>
              <c:tx>
                <c:rich>
                  <a:bodyPr/>
                  <a:lstStyle/>
                  <a:p>
                    <a:fld id="{E332C583-63FE-DB43-843B-083C3A430557}" type="VALUE">
                      <a:rPr lang="en-US"/>
                      <a:pPr/>
                      <a:t>[VALUE]</a:t>
                    </a:fld>
                    <a:r>
                      <a:rPr lang="en-US"/>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6-CF3C-8242-96B9-CBDC9A09A6F4}"/>
                </c:ext>
              </c:extLst>
            </c:dLbl>
            <c:dLbl>
              <c:idx val="7"/>
              <c:tx>
                <c:rich>
                  <a:bodyPr/>
                  <a:lstStyle/>
                  <a:p>
                    <a:fld id="{7A9154E2-32A6-7A44-ADCD-8B8D12B55328}" type="VALUE">
                      <a:rPr lang="en-US"/>
                      <a:pPr/>
                      <a:t>[VALUE]</a:t>
                    </a:fld>
                    <a:r>
                      <a:rPr lang="en-US"/>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CF3C-8242-96B9-CBDC9A09A6F4}"/>
                </c:ext>
              </c:extLst>
            </c:dLbl>
            <c:numFmt formatCode="General"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Trebuchet MS" panose="020B070302020209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Constipation</c:v>
                </c:pt>
                <c:pt idx="1">
                  <c:v>Alopecia</c:v>
                </c:pt>
                <c:pt idx="2">
                  <c:v>Anemia§</c:v>
                </c:pt>
                <c:pt idx="3">
                  <c:v>Decreased appetite</c:v>
                </c:pt>
                <c:pt idx="4">
                  <c:v>Nausea</c:v>
                </c:pt>
                <c:pt idx="5">
                  <c:v>Diarrhea</c:v>
                </c:pt>
                <c:pt idx="6">
                  <c:v>Neutropenia‡</c:v>
                </c:pt>
                <c:pt idx="7">
                  <c:v>Fatigue</c:v>
                </c:pt>
              </c:strCache>
            </c:strRef>
          </c:cat>
          <c:val>
            <c:numRef>
              <c:f>Sheet1!$B$2:$B$9</c:f>
              <c:numCache>
                <c:formatCode>General</c:formatCode>
                <c:ptCount val="8"/>
                <c:pt idx="0">
                  <c:v>22</c:v>
                </c:pt>
                <c:pt idx="1">
                  <c:v>13</c:v>
                </c:pt>
                <c:pt idx="2">
                  <c:v>35</c:v>
                </c:pt>
                <c:pt idx="3">
                  <c:v>17</c:v>
                </c:pt>
                <c:pt idx="4">
                  <c:v>26</c:v>
                </c:pt>
                <c:pt idx="5">
                  <c:v>13</c:v>
                </c:pt>
                <c:pt idx="6">
                  <c:v>52</c:v>
                </c:pt>
                <c:pt idx="7">
                  <c:v>52</c:v>
                </c:pt>
              </c:numCache>
            </c:numRef>
          </c:val>
          <c:extLst>
            <c:ext xmlns:c16="http://schemas.microsoft.com/office/drawing/2014/chart" uri="{C3380CC4-5D6E-409C-BE32-E72D297353CC}">
              <c16:uniqueId val="{00000008-CF3C-8242-96B9-CBDC9A09A6F4}"/>
            </c:ext>
          </c:extLst>
        </c:ser>
        <c:ser>
          <c:idx val="1"/>
          <c:order val="1"/>
          <c:tx>
            <c:strRef>
              <c:f>Sheet1!$C$1</c:f>
              <c:strCache>
                <c:ptCount val="1"/>
                <c:pt idx="0">
                  <c:v>SG</c:v>
                </c:pt>
              </c:strCache>
            </c:strRef>
          </c:tx>
          <c:spPr>
            <a:solidFill>
              <a:srgbClr val="55A2A8"/>
            </a:solidFill>
            <a:ln>
              <a:noFill/>
            </a:ln>
            <a:effectLst/>
          </c:spPr>
          <c:invertIfNegative val="0"/>
          <c:dLbls>
            <c:dLbl>
              <c:idx val="0"/>
              <c:tx>
                <c:rich>
                  <a:bodyPr/>
                  <a:lstStyle/>
                  <a:p>
                    <a:fld id="{BF8815DA-BF30-8241-927C-BFD0E4322759}" type="VALUE">
                      <a:rPr lang="en-US"/>
                      <a:pPr/>
                      <a:t>[VALUE]</a:t>
                    </a:fld>
                    <a:r>
                      <a:rPr lang="en-US"/>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9-CF3C-8242-96B9-CBDC9A09A6F4}"/>
                </c:ext>
              </c:extLst>
            </c:dLbl>
            <c:dLbl>
              <c:idx val="1"/>
              <c:tx>
                <c:rich>
                  <a:bodyPr/>
                  <a:lstStyle/>
                  <a:p>
                    <a:fld id="{0D35F5B6-84E7-4C48-AD08-BA67D6FDAABC}" type="VALUE">
                      <a:rPr lang="en-US"/>
                      <a:pPr/>
                      <a:t>[VALUE]</a:t>
                    </a:fld>
                    <a:r>
                      <a:rPr lang="en-US"/>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A-CF3C-8242-96B9-CBDC9A09A6F4}"/>
                </c:ext>
              </c:extLst>
            </c:dLbl>
            <c:dLbl>
              <c:idx val="2"/>
              <c:tx>
                <c:rich>
                  <a:bodyPr/>
                  <a:lstStyle/>
                  <a:p>
                    <a:fld id="{989739AB-4FF1-9549-927B-99C7183819E8}" type="VALUE">
                      <a:rPr lang="en-US"/>
                      <a:pPr/>
                      <a:t>[VALUE]</a:t>
                    </a:fld>
                    <a:r>
                      <a:rPr lang="en-US"/>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B-CF3C-8242-96B9-CBDC9A09A6F4}"/>
                </c:ext>
              </c:extLst>
            </c:dLbl>
            <c:dLbl>
              <c:idx val="3"/>
              <c:tx>
                <c:rich>
                  <a:bodyPr/>
                  <a:lstStyle/>
                  <a:p>
                    <a:fld id="{A11930FD-E9E3-A346-8021-4BC46BCC0720}" type="VALUE">
                      <a:rPr lang="en-US"/>
                      <a:pPr/>
                      <a:t>[VALUE]</a:t>
                    </a:fld>
                    <a:r>
                      <a:rPr lang="en-US"/>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C-CF3C-8242-96B9-CBDC9A09A6F4}"/>
                </c:ext>
              </c:extLst>
            </c:dLbl>
            <c:dLbl>
              <c:idx val="4"/>
              <c:tx>
                <c:rich>
                  <a:bodyPr/>
                  <a:lstStyle/>
                  <a:p>
                    <a:fld id="{71D624E1-01BD-F94F-B35A-EEDFDF3F65DC}" type="VALUE">
                      <a:rPr lang="en-US"/>
                      <a:pPr/>
                      <a:t>[VALUE]</a:t>
                    </a:fld>
                    <a:r>
                      <a:rPr lang="en-US"/>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D-CF3C-8242-96B9-CBDC9A09A6F4}"/>
                </c:ext>
              </c:extLst>
            </c:dLbl>
            <c:dLbl>
              <c:idx val="5"/>
              <c:tx>
                <c:rich>
                  <a:bodyPr/>
                  <a:lstStyle/>
                  <a:p>
                    <a:fld id="{41E0C07C-B7B6-E344-9CFA-D784A35DBB84}" type="VALUE">
                      <a:rPr lang="en-US"/>
                      <a:pPr/>
                      <a:t>[VALUE]</a:t>
                    </a:fld>
                    <a:r>
                      <a:rPr lang="en-US"/>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E-CF3C-8242-96B9-CBDC9A09A6F4}"/>
                </c:ext>
              </c:extLst>
            </c:dLbl>
            <c:dLbl>
              <c:idx val="6"/>
              <c:layout>
                <c:manualLayout>
                  <c:x val="-5.7182882643732523E-2"/>
                  <c:y val="9.4139739447886492E-3"/>
                </c:manualLayout>
              </c:layout>
              <c:tx>
                <c:rich>
                  <a:bodyPr/>
                  <a:lstStyle/>
                  <a:p>
                    <a:fld id="{F901A8A8-65BF-464B-A5AD-3166B2B0C4D3}" type="VALUE">
                      <a:rPr lang="en-US"/>
                      <a:pPr/>
                      <a:t>[VALUE]</a:t>
                    </a:fld>
                    <a:r>
                      <a:rPr lang="en-US"/>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F-CF3C-8242-96B9-CBDC9A09A6F4}"/>
                </c:ext>
              </c:extLst>
            </c:dLbl>
            <c:dLbl>
              <c:idx val="7"/>
              <c:tx>
                <c:rich>
                  <a:bodyPr/>
                  <a:lstStyle/>
                  <a:p>
                    <a:fld id="{9A47CE01-8339-F240-8F2C-6EA856908898}" type="VALUE">
                      <a:rPr lang="en-US"/>
                      <a:pPr/>
                      <a:t>[VALUE]</a:t>
                    </a:fld>
                    <a:r>
                      <a:rPr lang="en-US"/>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0-CF3C-8242-96B9-CBDC9A09A6F4}"/>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Trebuchet MS" panose="020B070302020209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Constipation</c:v>
                </c:pt>
                <c:pt idx="1">
                  <c:v>Alopecia</c:v>
                </c:pt>
                <c:pt idx="2">
                  <c:v>Anemia§</c:v>
                </c:pt>
                <c:pt idx="3">
                  <c:v>Decreased appetite</c:v>
                </c:pt>
                <c:pt idx="4">
                  <c:v>Nausea</c:v>
                </c:pt>
                <c:pt idx="5">
                  <c:v>Diarrhea</c:v>
                </c:pt>
                <c:pt idx="6">
                  <c:v>Neutropenia‡</c:v>
                </c:pt>
                <c:pt idx="7">
                  <c:v>Fatigue</c:v>
                </c:pt>
              </c:strCache>
            </c:strRef>
          </c:cat>
          <c:val>
            <c:numRef>
              <c:f>Sheet1!$C$2:$C$9</c:f>
              <c:numCache>
                <c:formatCode>General</c:formatCode>
                <c:ptCount val="8"/>
                <c:pt idx="0">
                  <c:v>23</c:v>
                </c:pt>
                <c:pt idx="1">
                  <c:v>23</c:v>
                </c:pt>
                <c:pt idx="2">
                  <c:v>23</c:v>
                </c:pt>
                <c:pt idx="3">
                  <c:v>30</c:v>
                </c:pt>
                <c:pt idx="4">
                  <c:v>43</c:v>
                </c:pt>
                <c:pt idx="5">
                  <c:v>50</c:v>
                </c:pt>
                <c:pt idx="6">
                  <c:v>63</c:v>
                </c:pt>
                <c:pt idx="7">
                  <c:v>63</c:v>
                </c:pt>
              </c:numCache>
            </c:numRef>
          </c:val>
          <c:extLst>
            <c:ext xmlns:c16="http://schemas.microsoft.com/office/drawing/2014/chart" uri="{C3380CC4-5D6E-409C-BE32-E72D297353CC}">
              <c16:uniqueId val="{00000011-CF3C-8242-96B9-CBDC9A09A6F4}"/>
            </c:ext>
          </c:extLst>
        </c:ser>
        <c:dLbls>
          <c:showLegendKey val="0"/>
          <c:showVal val="0"/>
          <c:showCatName val="0"/>
          <c:showSerName val="0"/>
          <c:showPercent val="0"/>
          <c:showBubbleSize val="0"/>
        </c:dLbls>
        <c:gapWidth val="60"/>
        <c:overlap val="-30"/>
        <c:axId val="998403296"/>
        <c:axId val="996512096"/>
      </c:barChart>
      <c:catAx>
        <c:axId val="998403296"/>
        <c:scaling>
          <c:orientation val="minMax"/>
        </c:scaling>
        <c:delete val="1"/>
        <c:axPos val="l"/>
        <c:numFmt formatCode="General" sourceLinked="1"/>
        <c:majorTickMark val="none"/>
        <c:minorTickMark val="none"/>
        <c:tickLblPos val="nextTo"/>
        <c:crossAx val="996512096"/>
        <c:crosses val="autoZero"/>
        <c:auto val="1"/>
        <c:lblAlgn val="ctr"/>
        <c:lblOffset val="100"/>
        <c:noMultiLvlLbl val="0"/>
      </c:catAx>
      <c:valAx>
        <c:axId val="996512096"/>
        <c:scaling>
          <c:orientation val="minMax"/>
          <c:max val="100"/>
        </c:scaling>
        <c:delete val="0"/>
        <c:axPos val="b"/>
        <c:numFmt formatCode="General" sourceLinked="1"/>
        <c:majorTickMark val="none"/>
        <c:minorTickMark val="none"/>
        <c:tickLblPos val="nextTo"/>
        <c:spPr>
          <a:noFill/>
          <a:ln w="12700">
            <a:solidFill>
              <a:srgbClr val="54565B"/>
            </a:solidFill>
          </a:ln>
          <a:effectLst/>
        </c:spPr>
        <c:txPr>
          <a:bodyPr rot="-60000000" spcFirstLastPara="1" vertOverflow="ellipsis" vert="horz" wrap="square" anchor="ctr" anchorCtr="1"/>
          <a:lstStyle/>
          <a:p>
            <a:pPr>
              <a:defRPr sz="1000" b="0" i="0" u="none" strike="noStrike" kern="1200" baseline="0">
                <a:solidFill>
                  <a:srgbClr val="54565B"/>
                </a:solidFill>
                <a:latin typeface="Trebuchet MS" panose="020B0703020202090204" pitchFamily="34" charset="0"/>
                <a:ea typeface="+mn-ea"/>
                <a:cs typeface="+mn-cs"/>
              </a:defRPr>
            </a:pPr>
            <a:endParaRPr lang="en-US"/>
          </a:p>
        </c:txPr>
        <c:crossAx val="998403296"/>
        <c:crosses val="autoZero"/>
        <c:crossBetween val="between"/>
        <c:majorUnit val="20"/>
      </c:valAx>
      <c:spPr>
        <a:noFill/>
        <a:ln>
          <a:noFill/>
        </a:ln>
        <a:effectLst/>
      </c:spPr>
    </c:plotArea>
    <c:legend>
      <c:legendPos val="b"/>
      <c:legendEntry>
        <c:idx val="0"/>
        <c:txPr>
          <a:bodyPr rot="0" spcFirstLastPara="1" vertOverflow="ellipsis" vert="horz" wrap="square" anchor="ctr" anchorCtr="1"/>
          <a:lstStyle/>
          <a:p>
            <a:pPr>
              <a:defRPr sz="1600" b="0" i="0" u="none" strike="noStrike" kern="1200" baseline="0">
                <a:solidFill>
                  <a:schemeClr val="tx1"/>
                </a:solidFill>
                <a:latin typeface="Trebuchet MS" panose="020B0703020202090204" pitchFamily="34" charset="0"/>
                <a:ea typeface="+mn-ea"/>
                <a:cs typeface="+mn-cs"/>
              </a:defRPr>
            </a:pPr>
            <a:endParaRPr lang="en-US"/>
          </a:p>
        </c:txPr>
      </c:legendEntry>
      <c:legendEntry>
        <c:idx val="1"/>
        <c:txPr>
          <a:bodyPr rot="0" spcFirstLastPara="1" vertOverflow="ellipsis" vert="horz" wrap="square" anchor="ctr" anchorCtr="1"/>
          <a:lstStyle/>
          <a:p>
            <a:pPr>
              <a:defRPr sz="1600" b="0" i="0" u="none" strike="noStrike" kern="1200" baseline="0">
                <a:solidFill>
                  <a:schemeClr val="tx1"/>
                </a:solidFill>
                <a:latin typeface="Trebuchet MS" panose="020B0703020202090204" pitchFamily="34" charset="0"/>
                <a:ea typeface="+mn-ea"/>
                <a:cs typeface="+mn-cs"/>
              </a:defRPr>
            </a:pPr>
            <a:endParaRPr lang="en-US"/>
          </a:p>
        </c:txPr>
      </c:legendEntry>
      <c:layout>
        <c:manualLayout>
          <c:xMode val="edge"/>
          <c:yMode val="edge"/>
          <c:x val="0.76435077008562835"/>
          <c:y val="0.22278679877933918"/>
          <c:w val="0.16102714890221836"/>
          <c:h val="0.13249821045096635"/>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Trebuchet MS" panose="020B070302020209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0.42904</cdr:x>
      <cdr:y>0.13318</cdr:y>
    </cdr:from>
    <cdr:to>
      <cdr:x>0.61844</cdr:x>
      <cdr:y>0.18185</cdr:y>
    </cdr:to>
    <cdr:sp macro="" textlink="">
      <cdr:nvSpPr>
        <cdr:cNvPr id="2" name="Rectangle 1">
          <a:extLst xmlns:a="http://schemas.openxmlformats.org/drawingml/2006/main">
            <a:ext uri="{FF2B5EF4-FFF2-40B4-BE49-F238E27FC236}">
              <a16:creationId xmlns:a16="http://schemas.microsoft.com/office/drawing/2014/main" id="{D9E3BF43-B1F4-774F-8442-36C2FF9889F6}"/>
            </a:ext>
          </a:extLst>
        </cdr:cNvPr>
        <cdr:cNvSpPr/>
      </cdr:nvSpPr>
      <cdr:spPr>
        <a:xfrm xmlns:a="http://schemas.openxmlformats.org/drawingml/2006/main" flipV="1">
          <a:off x="2191625" y="539002"/>
          <a:ext cx="967476" cy="196974"/>
        </a:xfrm>
        <a:prstGeom xmlns:a="http://schemas.openxmlformats.org/drawingml/2006/main" prst="rect">
          <a:avLst/>
        </a:prstGeom>
        <a:solidFill xmlns:a="http://schemas.openxmlformats.org/drawingml/2006/main">
          <a:schemeClr val="bg1"/>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dr:relSizeAnchor xmlns:cdr="http://schemas.openxmlformats.org/drawingml/2006/chartDrawing">
    <cdr:from>
      <cdr:x>0.27135</cdr:x>
      <cdr:y>0.18654</cdr:y>
    </cdr:from>
    <cdr:to>
      <cdr:x>0.58475</cdr:x>
      <cdr:y>0.2352</cdr:y>
    </cdr:to>
    <cdr:sp macro="" textlink="">
      <cdr:nvSpPr>
        <cdr:cNvPr id="4" name="Rectangle 3">
          <a:extLst xmlns:a="http://schemas.openxmlformats.org/drawingml/2006/main">
            <a:ext uri="{FF2B5EF4-FFF2-40B4-BE49-F238E27FC236}">
              <a16:creationId xmlns:a16="http://schemas.microsoft.com/office/drawing/2014/main" id="{60BE0E72-F089-664E-B2C9-2C6C6634EDA2}"/>
            </a:ext>
          </a:extLst>
        </cdr:cNvPr>
        <cdr:cNvSpPr/>
      </cdr:nvSpPr>
      <cdr:spPr>
        <a:xfrm xmlns:a="http://schemas.openxmlformats.org/drawingml/2006/main" flipV="1">
          <a:off x="1386082" y="754941"/>
          <a:ext cx="1600925" cy="196974"/>
        </a:xfrm>
        <a:prstGeom xmlns:a="http://schemas.openxmlformats.org/drawingml/2006/main" prst="rect">
          <a:avLst/>
        </a:prstGeom>
        <a:solidFill xmlns:a="http://schemas.openxmlformats.org/drawingml/2006/main">
          <a:schemeClr val="bg1"/>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422F28C-5435-4258-9B2E-698C43E2CDF9}" type="datetimeFigureOut">
              <a:rPr lang="en-GB" smtClean="0"/>
              <a:t>09/09/2026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000" baseline="0">
                <a:solidFill>
                  <a:schemeClr val="tx1"/>
                </a:solidFill>
                <a:latin typeface="Arial" panose="020B0604020202020204" pitchFamily="34" charset="0"/>
                <a:cs typeface="Arial" panose="020B0604020202020204" pitchFamily="34" charset="0"/>
              </a:defRPr>
            </a:lvl1pPr>
          </a:lstStyle>
          <a:p>
            <a:fld id="{BAEA8204-FE21-40EE-B623-DA36185865FF}" type="slidenum">
              <a:rPr lang="en-GB" smtClean="0"/>
              <a:pPr/>
              <a:t>‹#›</a:t>
            </a:fld>
            <a:endParaRPr lang="en-GB"/>
          </a:p>
        </p:txBody>
      </p:sp>
    </p:spTree>
    <p:extLst>
      <p:ext uri="{BB962C8B-B14F-4D97-AF65-F5344CB8AC3E}">
        <p14:creationId xmlns:p14="http://schemas.microsoft.com/office/powerpoint/2010/main" val="2813618543"/>
      </p:ext>
    </p:extLst>
  </p:cSld>
  <p:clrMap bg1="lt1" tx1="dk1" bg2="lt2" tx2="dk2" accent1="accent1" accent2="accent2" accent3="accent3" accent4="accent4" accent5="accent5" accent6="accent6" hlink="hlink" folHlink="folHlink"/>
  <p:notesStyle>
    <a:lvl1pPr marL="0" algn="l" defTabSz="914400" rtl="0" eaLnBrk="1" latinLnBrk="0" hangingPunct="1">
      <a:defRPr sz="1000"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sz="1000" kern="1200">
        <a:solidFill>
          <a:schemeClr val="tx1"/>
        </a:solidFill>
        <a:latin typeface="Arial" panose="020B0604020202020204" pitchFamily="34" charset="0"/>
        <a:ea typeface="+mn-ea"/>
        <a:cs typeface="Arial" panose="020B0604020202020204" pitchFamily="34" charset="0"/>
      </a:defRPr>
    </a:lvl2pPr>
    <a:lvl3pPr marL="914400" algn="l" defTabSz="914400" rtl="0" eaLnBrk="1" latinLnBrk="0" hangingPunct="1">
      <a:defRPr sz="1000" kern="1200">
        <a:solidFill>
          <a:schemeClr val="tx1"/>
        </a:solidFill>
        <a:latin typeface="Arial" panose="020B0604020202020204" pitchFamily="34" charset="0"/>
        <a:ea typeface="+mn-ea"/>
        <a:cs typeface="Arial" panose="020B0604020202020204" pitchFamily="34" charset="0"/>
      </a:defRPr>
    </a:lvl3pPr>
    <a:lvl4pPr marL="1371600" algn="l" defTabSz="914400" rtl="0" eaLnBrk="1" latinLnBrk="0" hangingPunct="1">
      <a:defRPr sz="1000" kern="1200">
        <a:solidFill>
          <a:schemeClr val="tx1"/>
        </a:solidFill>
        <a:latin typeface="Arial" panose="020B0604020202020204" pitchFamily="34" charset="0"/>
        <a:ea typeface="+mn-ea"/>
        <a:cs typeface="Arial" panose="020B0604020202020204" pitchFamily="34" charset="0"/>
      </a:defRPr>
    </a:lvl4pPr>
    <a:lvl5pPr marL="1828800" algn="l" defTabSz="914400" rtl="0" eaLnBrk="1" latinLnBrk="0" hangingPunct="1">
      <a:defRPr sz="10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65465B-1F3E-4508-81BA-30485342AF0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212167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97301">
              <a:defRPr/>
            </a:pPr>
            <a:endParaRPr lang="en-US" sz="900" b="0" u="none" dirty="0"/>
          </a:p>
        </p:txBody>
      </p:sp>
      <p:sp>
        <p:nvSpPr>
          <p:cNvPr id="4" name="Slide Number Placeholder 3"/>
          <p:cNvSpPr>
            <a:spLocks noGrp="1"/>
          </p:cNvSpPr>
          <p:nvPr>
            <p:ph type="sldNum" sz="quarter" idx="5"/>
          </p:nvPr>
        </p:nvSpPr>
        <p:spPr/>
        <p:txBody>
          <a:bodyPr/>
          <a:lstStyle/>
          <a:p>
            <a:fld id="{BAEA8204-FE21-40EE-B623-DA36185865FF}" type="slidenum">
              <a:rPr lang="en-GB" smtClean="0"/>
              <a:t>3</a:t>
            </a:fld>
            <a:endParaRPr lang="en-GB"/>
          </a:p>
        </p:txBody>
      </p:sp>
    </p:spTree>
    <p:extLst>
      <p:ext uri="{BB962C8B-B14F-4D97-AF65-F5344CB8AC3E}">
        <p14:creationId xmlns:p14="http://schemas.microsoft.com/office/powerpoint/2010/main" val="9133341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EA8204-FE21-40EE-B623-DA36185865FF}" type="slidenum">
              <a:rPr kumimoji="0" lang="en-GB" sz="10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02408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80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EA8204-FE21-40EE-B623-DA36185865FF}" type="slidenum">
              <a:rPr kumimoji="0" lang="en-GB" sz="10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5801841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800" dirty="0">
              <a:latin typeface="Trebuchet MS" panose="020B0603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EA8204-FE21-40EE-B623-DA36185865FF}" type="slidenum">
              <a:rPr kumimoji="0" lang="en-GB" sz="10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094756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EA8204-FE21-40EE-B623-DA36185865FF}" type="slidenum">
              <a:rPr kumimoji="0" lang="en-GB" sz="10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8526053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EA8204-FE21-40EE-B623-DA36185865FF}" type="slidenum">
              <a:rPr kumimoji="0" lang="en-GB" sz="10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1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9403285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EA8204-FE21-40EE-B623-DA36185865FF}" type="slidenum">
              <a:rPr kumimoji="0" lang="en-GB" sz="10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2886023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EA8204-FE21-40EE-B623-DA36185865FF}" type="slidenum">
              <a:rPr kumimoji="0" lang="en-GB" sz="10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9997170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b="0" u="non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EA8204-FE21-40EE-B623-DA36185865FF}" type="slidenum">
              <a:rPr kumimoji="0" lang="en-GB" sz="10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6091059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b="0" u="non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EA8204-FE21-40EE-B623-DA36185865FF}" type="slidenum">
              <a:rPr kumimoji="0" lang="en-GB" sz="10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1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04714839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xml"/><Relationship Id="rId1" Type="http://schemas.openxmlformats.org/officeDocument/2006/relationships/tags" Target="../tags/tag1.xml"/><Relationship Id="rId5" Type="http://schemas.openxmlformats.org/officeDocument/2006/relationships/image" Target="../media/image5.emf"/><Relationship Id="rId4" Type="http://schemas.openxmlformats.org/officeDocument/2006/relationships/oleObject" Target="../embeddings/oleObject1.bin"/></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jpeg"/><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_Title Slide">
    <p:bg>
      <p:bgPr>
        <a:solidFill>
          <a:srgbClr val="C50F3C"/>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43CA030-B9BB-F44B-87E8-9D88D615959F}"/>
              </a:ext>
            </a:extLst>
          </p:cNvPr>
          <p:cNvSpPr/>
          <p:nvPr userDrawn="1"/>
        </p:nvSpPr>
        <p:spPr>
          <a:xfrm>
            <a:off x="0"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2" name="Title 1">
            <a:extLst>
              <a:ext uri="{FF2B5EF4-FFF2-40B4-BE49-F238E27FC236}">
                <a16:creationId xmlns:a16="http://schemas.microsoft.com/office/drawing/2014/main" id="{17B71CDD-03B6-5447-B8EF-BC2DD2AB7DD2}"/>
              </a:ext>
            </a:extLst>
          </p:cNvPr>
          <p:cNvSpPr>
            <a:spLocks noGrp="1"/>
          </p:cNvSpPr>
          <p:nvPr>
            <p:ph type="ctrTitle" hasCustomPrompt="1"/>
          </p:nvPr>
        </p:nvSpPr>
        <p:spPr>
          <a:xfrm>
            <a:off x="609600" y="1658249"/>
            <a:ext cx="10058400" cy="2387600"/>
          </a:xfrm>
        </p:spPr>
        <p:txBody>
          <a:bodyPr anchor="b"/>
          <a:lstStyle>
            <a:lvl1pPr algn="l">
              <a:lnSpc>
                <a:spcPct val="80000"/>
              </a:lnSpc>
              <a:defRPr sz="5000" b="1" i="0" spc="0" baseline="0">
                <a:solidFill>
                  <a:schemeClr val="bg1"/>
                </a:solidFill>
                <a:latin typeface="+mj-lt"/>
              </a:defRPr>
            </a:lvl1pPr>
          </a:lstStyle>
          <a:p>
            <a:r>
              <a:rPr lang="en-US"/>
              <a:t>Click to edit master title style</a:t>
            </a:r>
          </a:p>
        </p:txBody>
      </p:sp>
      <p:sp>
        <p:nvSpPr>
          <p:cNvPr id="3" name="Subtitle 2">
            <a:extLst>
              <a:ext uri="{FF2B5EF4-FFF2-40B4-BE49-F238E27FC236}">
                <a16:creationId xmlns:a16="http://schemas.microsoft.com/office/drawing/2014/main" id="{C3572D1E-ECF6-C04B-874C-31D977FFD310}"/>
              </a:ext>
            </a:extLst>
          </p:cNvPr>
          <p:cNvSpPr>
            <a:spLocks noGrp="1"/>
          </p:cNvSpPr>
          <p:nvPr>
            <p:ph type="subTitle" idx="1" hasCustomPrompt="1"/>
          </p:nvPr>
        </p:nvSpPr>
        <p:spPr>
          <a:xfrm>
            <a:off x="609600" y="4077886"/>
            <a:ext cx="10058400" cy="1655762"/>
          </a:xfrm>
        </p:spPr>
        <p:txBody>
          <a:bodyPr anchor="t">
            <a:noAutofit/>
          </a:bodyPr>
          <a:lstStyle>
            <a:lvl1pPr marL="0" indent="0" algn="l">
              <a:lnSpc>
                <a:spcPct val="110000"/>
              </a:lnSpc>
              <a:buNone/>
              <a:defRPr sz="1500" b="0" i="0" kern="800" spc="300" baseline="0">
                <a:solidFill>
                  <a:schemeClr val="bg2">
                    <a:lumMod val="20000"/>
                    <a:lumOff val="80000"/>
                  </a:schemeClr>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8" name="Picture 7">
            <a:extLst>
              <a:ext uri="{FF2B5EF4-FFF2-40B4-BE49-F238E27FC236}">
                <a16:creationId xmlns:a16="http://schemas.microsoft.com/office/drawing/2014/main" id="{1776B36C-1ADE-4B47-A218-99AEE676BE5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784591" y="6415616"/>
            <a:ext cx="196394" cy="261858"/>
          </a:xfrm>
          <a:prstGeom prst="rect">
            <a:avLst/>
          </a:prstGeom>
        </p:spPr>
      </p:pic>
      <p:pic>
        <p:nvPicPr>
          <p:cNvPr id="6" name="Picture 5">
            <a:extLst>
              <a:ext uri="{FF2B5EF4-FFF2-40B4-BE49-F238E27FC236}">
                <a16:creationId xmlns:a16="http://schemas.microsoft.com/office/drawing/2014/main" id="{2B0F7620-0E7C-AB48-9117-2E580F93F8F9}"/>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733279" y="637899"/>
            <a:ext cx="1793826" cy="496752"/>
          </a:xfrm>
          <a:prstGeom prst="rect">
            <a:avLst/>
          </a:prstGeom>
        </p:spPr>
      </p:pic>
    </p:spTree>
    <p:extLst>
      <p:ext uri="{BB962C8B-B14F-4D97-AF65-F5344CB8AC3E}">
        <p14:creationId xmlns:p14="http://schemas.microsoft.com/office/powerpoint/2010/main" val="3282151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rgbClr val="C50F3C"/>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43CA030-B9BB-F44B-87E8-9D88D615959F}"/>
              </a:ext>
            </a:extLst>
          </p:cNvPr>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2" name="Title 1">
            <a:extLst>
              <a:ext uri="{FF2B5EF4-FFF2-40B4-BE49-F238E27FC236}">
                <a16:creationId xmlns:a16="http://schemas.microsoft.com/office/drawing/2014/main" id="{17B71CDD-03B6-5447-B8EF-BC2DD2AB7DD2}"/>
              </a:ext>
            </a:extLst>
          </p:cNvPr>
          <p:cNvSpPr>
            <a:spLocks noGrp="1"/>
          </p:cNvSpPr>
          <p:nvPr>
            <p:ph type="ctrTitle" hasCustomPrompt="1"/>
          </p:nvPr>
        </p:nvSpPr>
        <p:spPr>
          <a:xfrm>
            <a:off x="609600" y="1658249"/>
            <a:ext cx="10058400" cy="2387600"/>
          </a:xfrm>
        </p:spPr>
        <p:txBody>
          <a:bodyPr anchor="b"/>
          <a:lstStyle>
            <a:lvl1pPr algn="l">
              <a:lnSpc>
                <a:spcPct val="80000"/>
              </a:lnSpc>
              <a:defRPr sz="5000" b="1" i="0" spc="0" baseline="0">
                <a:solidFill>
                  <a:schemeClr val="bg1"/>
                </a:solidFill>
                <a:latin typeface="+mj-lt"/>
              </a:defRPr>
            </a:lvl1pPr>
          </a:lstStyle>
          <a:p>
            <a:r>
              <a:rPr lang="en-US"/>
              <a:t>Click to edit master title style</a:t>
            </a:r>
          </a:p>
        </p:txBody>
      </p:sp>
      <p:sp>
        <p:nvSpPr>
          <p:cNvPr id="3" name="Subtitle 2">
            <a:extLst>
              <a:ext uri="{FF2B5EF4-FFF2-40B4-BE49-F238E27FC236}">
                <a16:creationId xmlns:a16="http://schemas.microsoft.com/office/drawing/2014/main" id="{C3572D1E-ECF6-C04B-874C-31D977FFD310}"/>
              </a:ext>
            </a:extLst>
          </p:cNvPr>
          <p:cNvSpPr>
            <a:spLocks noGrp="1"/>
          </p:cNvSpPr>
          <p:nvPr>
            <p:ph type="subTitle" idx="1" hasCustomPrompt="1"/>
          </p:nvPr>
        </p:nvSpPr>
        <p:spPr>
          <a:xfrm>
            <a:off x="609600" y="4077886"/>
            <a:ext cx="10058400" cy="1655762"/>
          </a:xfrm>
        </p:spPr>
        <p:txBody>
          <a:bodyPr anchor="t">
            <a:noAutofit/>
          </a:bodyPr>
          <a:lstStyle>
            <a:lvl1pPr marL="0" indent="0" algn="l">
              <a:lnSpc>
                <a:spcPct val="110000"/>
              </a:lnSpc>
              <a:buNone/>
              <a:defRPr sz="1500" b="0" i="0" kern="800" spc="300" baseline="0">
                <a:solidFill>
                  <a:schemeClr val="bg2">
                    <a:lumMod val="20000"/>
                    <a:lumOff val="80000"/>
                  </a:schemeClr>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8" name="Picture 7">
            <a:extLst>
              <a:ext uri="{FF2B5EF4-FFF2-40B4-BE49-F238E27FC236}">
                <a16:creationId xmlns:a16="http://schemas.microsoft.com/office/drawing/2014/main" id="{1776B36C-1ADE-4B47-A218-99AEE676BE5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784591" y="6415616"/>
            <a:ext cx="196394" cy="261858"/>
          </a:xfrm>
          <a:prstGeom prst="rect">
            <a:avLst/>
          </a:prstGeom>
        </p:spPr>
      </p:pic>
      <p:pic>
        <p:nvPicPr>
          <p:cNvPr id="6" name="Picture 5">
            <a:extLst>
              <a:ext uri="{FF2B5EF4-FFF2-40B4-BE49-F238E27FC236}">
                <a16:creationId xmlns:a16="http://schemas.microsoft.com/office/drawing/2014/main" id="{2B0F7620-0E7C-AB48-9117-2E580F93F8F9}"/>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733279" y="637899"/>
            <a:ext cx="1793826" cy="496752"/>
          </a:xfrm>
          <a:prstGeom prst="rect">
            <a:avLst/>
          </a:prstGeom>
        </p:spPr>
      </p:pic>
    </p:spTree>
    <p:extLst>
      <p:ext uri="{BB962C8B-B14F-4D97-AF65-F5344CB8AC3E}">
        <p14:creationId xmlns:p14="http://schemas.microsoft.com/office/powerpoint/2010/main" val="12704343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Key Point - Red 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E778F8C-30DF-F842-ADEE-52BB756B5D43}"/>
              </a:ext>
            </a:extLst>
          </p:cNvPr>
          <p:cNvSpPr/>
          <p:nvPr userDrawn="1"/>
        </p:nvSpPr>
        <p:spPr>
          <a:xfrm>
            <a:off x="1" y="1"/>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2" name="Title 1">
            <a:extLst>
              <a:ext uri="{FF2B5EF4-FFF2-40B4-BE49-F238E27FC236}">
                <a16:creationId xmlns:a16="http://schemas.microsoft.com/office/drawing/2014/main" id="{2F949B4A-737F-9943-BA78-DDF26CE4B4CE}"/>
              </a:ext>
            </a:extLst>
          </p:cNvPr>
          <p:cNvSpPr>
            <a:spLocks noGrp="1"/>
          </p:cNvSpPr>
          <p:nvPr>
            <p:ph type="title" hasCustomPrompt="1"/>
          </p:nvPr>
        </p:nvSpPr>
        <p:spPr>
          <a:xfrm>
            <a:off x="831850" y="1302299"/>
            <a:ext cx="10515600" cy="4207548"/>
          </a:xfrm>
          <a:ln w="3175">
            <a:noFill/>
          </a:ln>
        </p:spPr>
        <p:txBody>
          <a:bodyPr anchor="ctr"/>
          <a:lstStyle>
            <a:lvl1pPr algn="l">
              <a:lnSpc>
                <a:spcPct val="100000"/>
              </a:lnSpc>
              <a:defRPr sz="4500" b="1" i="0">
                <a:solidFill>
                  <a:schemeClr val="bg1"/>
                </a:solidFill>
                <a:latin typeface="+mj-lt"/>
              </a:defRPr>
            </a:lvl1pPr>
          </a:lstStyle>
          <a:p>
            <a:r>
              <a:rPr lang="en-US"/>
              <a:t>Click to edit master title style</a:t>
            </a:r>
          </a:p>
        </p:txBody>
      </p:sp>
      <p:pic>
        <p:nvPicPr>
          <p:cNvPr id="8" name="Picture 7">
            <a:extLst>
              <a:ext uri="{FF2B5EF4-FFF2-40B4-BE49-F238E27FC236}">
                <a16:creationId xmlns:a16="http://schemas.microsoft.com/office/drawing/2014/main" id="{E531A395-5299-7D44-A1C5-492B77DA57B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784591" y="6415616"/>
            <a:ext cx="196394" cy="261858"/>
          </a:xfrm>
          <a:prstGeom prst="rect">
            <a:avLst/>
          </a:prstGeom>
        </p:spPr>
      </p:pic>
    </p:spTree>
    <p:extLst>
      <p:ext uri="{BB962C8B-B14F-4D97-AF65-F5344CB8AC3E}">
        <p14:creationId xmlns:p14="http://schemas.microsoft.com/office/powerpoint/2010/main" val="39741995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Key Point - Blue 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E778F8C-30DF-F842-ADEE-52BB756B5D43}"/>
              </a:ext>
            </a:extLst>
          </p:cNvPr>
          <p:cNvSpPr/>
          <p:nvPr userDrawn="1"/>
        </p:nvSpPr>
        <p:spPr>
          <a:xfrm>
            <a:off x="1" y="1"/>
            <a:ext cx="12192000" cy="6858000"/>
          </a:xfrm>
          <a:prstGeom prst="rect">
            <a:avLst/>
          </a:prstGeom>
          <a:solidFill>
            <a:srgbClr val="2036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2" name="Title 1">
            <a:extLst>
              <a:ext uri="{FF2B5EF4-FFF2-40B4-BE49-F238E27FC236}">
                <a16:creationId xmlns:a16="http://schemas.microsoft.com/office/drawing/2014/main" id="{2F949B4A-737F-9943-BA78-DDF26CE4B4CE}"/>
              </a:ext>
            </a:extLst>
          </p:cNvPr>
          <p:cNvSpPr>
            <a:spLocks noGrp="1"/>
          </p:cNvSpPr>
          <p:nvPr>
            <p:ph type="title" hasCustomPrompt="1"/>
          </p:nvPr>
        </p:nvSpPr>
        <p:spPr>
          <a:xfrm>
            <a:off x="831850" y="1302299"/>
            <a:ext cx="10515600" cy="4207548"/>
          </a:xfrm>
          <a:ln w="3175">
            <a:noFill/>
          </a:ln>
        </p:spPr>
        <p:txBody>
          <a:bodyPr anchor="ctr"/>
          <a:lstStyle>
            <a:lvl1pPr algn="l">
              <a:lnSpc>
                <a:spcPct val="100000"/>
              </a:lnSpc>
              <a:defRPr sz="4500" b="1" i="0">
                <a:solidFill>
                  <a:schemeClr val="bg1"/>
                </a:solidFill>
                <a:latin typeface="+mj-lt"/>
              </a:defRPr>
            </a:lvl1pPr>
          </a:lstStyle>
          <a:p>
            <a:r>
              <a:rPr lang="en-US"/>
              <a:t>Click to edit master title style</a:t>
            </a:r>
          </a:p>
        </p:txBody>
      </p:sp>
      <p:pic>
        <p:nvPicPr>
          <p:cNvPr id="8" name="Picture 7">
            <a:extLst>
              <a:ext uri="{FF2B5EF4-FFF2-40B4-BE49-F238E27FC236}">
                <a16:creationId xmlns:a16="http://schemas.microsoft.com/office/drawing/2014/main" id="{E531A395-5299-7D44-A1C5-492B77DA57B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784591" y="6415616"/>
            <a:ext cx="196394" cy="261858"/>
          </a:xfrm>
          <a:prstGeom prst="rect">
            <a:avLst/>
          </a:prstGeom>
        </p:spPr>
      </p:pic>
    </p:spTree>
    <p:extLst>
      <p:ext uri="{BB962C8B-B14F-4D97-AF65-F5344CB8AC3E}">
        <p14:creationId xmlns:p14="http://schemas.microsoft.com/office/powerpoint/2010/main" val="33276120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Key Point - Red Tex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E778F8C-30DF-F842-ADEE-52BB756B5D43}"/>
              </a:ext>
            </a:extLst>
          </p:cNvPr>
          <p:cNvSpPr/>
          <p:nvPr userDrawn="1"/>
        </p:nvSpPr>
        <p:spPr>
          <a:xfrm>
            <a:off x="1" y="1"/>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2" name="Title 1">
            <a:extLst>
              <a:ext uri="{FF2B5EF4-FFF2-40B4-BE49-F238E27FC236}">
                <a16:creationId xmlns:a16="http://schemas.microsoft.com/office/drawing/2014/main" id="{2F949B4A-737F-9943-BA78-DDF26CE4B4CE}"/>
              </a:ext>
            </a:extLst>
          </p:cNvPr>
          <p:cNvSpPr>
            <a:spLocks noGrp="1"/>
          </p:cNvSpPr>
          <p:nvPr>
            <p:ph type="title" hasCustomPrompt="1"/>
          </p:nvPr>
        </p:nvSpPr>
        <p:spPr>
          <a:xfrm>
            <a:off x="831850" y="1302299"/>
            <a:ext cx="10515600" cy="4207548"/>
          </a:xfrm>
          <a:ln w="3175">
            <a:noFill/>
          </a:ln>
        </p:spPr>
        <p:txBody>
          <a:bodyPr anchor="ctr"/>
          <a:lstStyle>
            <a:lvl1pPr algn="l">
              <a:lnSpc>
                <a:spcPct val="100000"/>
              </a:lnSpc>
              <a:defRPr sz="4500" b="1" i="0">
                <a:solidFill>
                  <a:srgbClr val="C50F3C"/>
                </a:solidFill>
                <a:latin typeface="+mj-lt"/>
              </a:defRPr>
            </a:lvl1pPr>
          </a:lstStyle>
          <a:p>
            <a:r>
              <a:rPr lang="en-US"/>
              <a:t>Click to edit master title style</a:t>
            </a:r>
          </a:p>
        </p:txBody>
      </p:sp>
      <p:pic>
        <p:nvPicPr>
          <p:cNvPr id="5" name="Picture 4">
            <a:extLst>
              <a:ext uri="{FF2B5EF4-FFF2-40B4-BE49-F238E27FC236}">
                <a16:creationId xmlns:a16="http://schemas.microsoft.com/office/drawing/2014/main" id="{E4C15627-71F4-D94E-9E76-16A5E0A7B8E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765651" y="6408817"/>
            <a:ext cx="206592" cy="275456"/>
          </a:xfrm>
          <a:prstGeom prst="rect">
            <a:avLst/>
          </a:prstGeom>
        </p:spPr>
      </p:pic>
    </p:spTree>
    <p:extLst>
      <p:ext uri="{BB962C8B-B14F-4D97-AF65-F5344CB8AC3E}">
        <p14:creationId xmlns:p14="http://schemas.microsoft.com/office/powerpoint/2010/main" val="23262354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Key Point - Blue Tex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E778F8C-30DF-F842-ADEE-52BB756B5D43}"/>
              </a:ext>
            </a:extLst>
          </p:cNvPr>
          <p:cNvSpPr/>
          <p:nvPr userDrawn="1"/>
        </p:nvSpPr>
        <p:spPr>
          <a:xfrm>
            <a:off x="1" y="1"/>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2" name="Title 1">
            <a:extLst>
              <a:ext uri="{FF2B5EF4-FFF2-40B4-BE49-F238E27FC236}">
                <a16:creationId xmlns:a16="http://schemas.microsoft.com/office/drawing/2014/main" id="{2F949B4A-737F-9943-BA78-DDF26CE4B4CE}"/>
              </a:ext>
            </a:extLst>
          </p:cNvPr>
          <p:cNvSpPr>
            <a:spLocks noGrp="1"/>
          </p:cNvSpPr>
          <p:nvPr>
            <p:ph type="title" hasCustomPrompt="1"/>
          </p:nvPr>
        </p:nvSpPr>
        <p:spPr>
          <a:xfrm>
            <a:off x="831850" y="1302299"/>
            <a:ext cx="10515600" cy="4207548"/>
          </a:xfrm>
          <a:ln w="3175">
            <a:noFill/>
          </a:ln>
        </p:spPr>
        <p:txBody>
          <a:bodyPr anchor="ctr"/>
          <a:lstStyle>
            <a:lvl1pPr algn="l">
              <a:lnSpc>
                <a:spcPct val="100000"/>
              </a:lnSpc>
              <a:defRPr sz="4500" b="1" i="0">
                <a:solidFill>
                  <a:schemeClr val="accent1"/>
                </a:solidFill>
                <a:latin typeface="+mj-lt"/>
              </a:defRPr>
            </a:lvl1pPr>
          </a:lstStyle>
          <a:p>
            <a:r>
              <a:rPr lang="en-US"/>
              <a:t>Click to edit master title style</a:t>
            </a:r>
          </a:p>
        </p:txBody>
      </p:sp>
      <p:pic>
        <p:nvPicPr>
          <p:cNvPr id="5" name="Picture 4">
            <a:extLst>
              <a:ext uri="{FF2B5EF4-FFF2-40B4-BE49-F238E27FC236}">
                <a16:creationId xmlns:a16="http://schemas.microsoft.com/office/drawing/2014/main" id="{E4C15627-71F4-D94E-9E76-16A5E0A7B8E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765651" y="6408817"/>
            <a:ext cx="206592" cy="275456"/>
          </a:xfrm>
          <a:prstGeom prst="rect">
            <a:avLst/>
          </a:prstGeom>
        </p:spPr>
      </p:pic>
    </p:spTree>
    <p:extLst>
      <p:ext uri="{BB962C8B-B14F-4D97-AF65-F5344CB8AC3E}">
        <p14:creationId xmlns:p14="http://schemas.microsoft.com/office/powerpoint/2010/main" val="4985279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Key Point - Picture">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8FCF386F-4435-1E40-A8ED-AFFEAC3031C6}"/>
              </a:ext>
            </a:extLst>
          </p:cNvPr>
          <p:cNvSpPr>
            <a:spLocks noGrp="1"/>
          </p:cNvSpPr>
          <p:nvPr>
            <p:ph type="pic" sz="quarter" idx="13"/>
          </p:nvPr>
        </p:nvSpPr>
        <p:spPr>
          <a:xfrm>
            <a:off x="0" y="0"/>
            <a:ext cx="12192000" cy="6858000"/>
          </a:xfrm>
        </p:spPr>
        <p:txBody>
          <a:bodyPr/>
          <a:lstStyle>
            <a:lvl1pPr>
              <a:defRPr>
                <a:latin typeface="+mj-lt"/>
              </a:defRPr>
            </a:lvl1pPr>
          </a:lstStyle>
          <a:p>
            <a:endParaRPr lang="en-US"/>
          </a:p>
        </p:txBody>
      </p:sp>
      <p:sp>
        <p:nvSpPr>
          <p:cNvPr id="2" name="Title 1">
            <a:extLst>
              <a:ext uri="{FF2B5EF4-FFF2-40B4-BE49-F238E27FC236}">
                <a16:creationId xmlns:a16="http://schemas.microsoft.com/office/drawing/2014/main" id="{2F949B4A-737F-9943-BA78-DDF26CE4B4CE}"/>
              </a:ext>
            </a:extLst>
          </p:cNvPr>
          <p:cNvSpPr>
            <a:spLocks noGrp="1"/>
          </p:cNvSpPr>
          <p:nvPr>
            <p:ph type="title" hasCustomPrompt="1"/>
          </p:nvPr>
        </p:nvSpPr>
        <p:spPr>
          <a:xfrm>
            <a:off x="838200" y="3932482"/>
            <a:ext cx="10515600" cy="1895109"/>
          </a:xfrm>
          <a:ln w="3175">
            <a:noFill/>
          </a:ln>
        </p:spPr>
        <p:txBody>
          <a:bodyPr anchor="ctr"/>
          <a:lstStyle>
            <a:lvl1pPr algn="l">
              <a:lnSpc>
                <a:spcPct val="80000"/>
              </a:lnSpc>
              <a:defRPr sz="5500" b="1" i="0" spc="300">
                <a:solidFill>
                  <a:schemeClr val="bg1"/>
                </a:solidFill>
                <a:effectLst>
                  <a:outerShdw blurRad="127000" dist="38100" dir="5400000" algn="t" rotWithShape="0">
                    <a:prstClr val="black"/>
                  </a:outerShdw>
                </a:effectLst>
                <a:latin typeface="+mj-lt"/>
              </a:defRPr>
            </a:lvl1pPr>
          </a:lstStyle>
          <a:p>
            <a:r>
              <a:rPr lang="en-US"/>
              <a:t>Click to edit master title style</a:t>
            </a:r>
          </a:p>
        </p:txBody>
      </p:sp>
      <p:pic>
        <p:nvPicPr>
          <p:cNvPr id="7" name="Picture 6">
            <a:extLst>
              <a:ext uri="{FF2B5EF4-FFF2-40B4-BE49-F238E27FC236}">
                <a16:creationId xmlns:a16="http://schemas.microsoft.com/office/drawing/2014/main" id="{833D4413-B16E-B048-AA99-4B9BAA9B49B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784591" y="6415616"/>
            <a:ext cx="196394" cy="261858"/>
          </a:xfrm>
          <a:prstGeom prst="rect">
            <a:avLst/>
          </a:prstGeom>
        </p:spPr>
      </p:pic>
    </p:spTree>
    <p:extLst>
      <p:ext uri="{BB962C8B-B14F-4D97-AF65-F5344CB8AC3E}">
        <p14:creationId xmlns:p14="http://schemas.microsoft.com/office/powerpoint/2010/main" val="1868878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Divider - Pictur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FE634AED-FE2D-5A49-9C4F-52E8C06D7549}"/>
              </a:ext>
            </a:extLst>
          </p:cNvPr>
          <p:cNvSpPr>
            <a:spLocks noGrp="1"/>
          </p:cNvSpPr>
          <p:nvPr>
            <p:ph type="pic" sz="quarter" idx="10"/>
          </p:nvPr>
        </p:nvSpPr>
        <p:spPr>
          <a:xfrm>
            <a:off x="1" y="0"/>
            <a:ext cx="12191998" cy="6858000"/>
          </a:xfrm>
        </p:spPr>
        <p:txBody>
          <a:bodyPr/>
          <a:lstStyle/>
          <a:p>
            <a:endParaRPr lang="en-US"/>
          </a:p>
        </p:txBody>
      </p:sp>
      <p:sp>
        <p:nvSpPr>
          <p:cNvPr id="8" name="Content Placeholder 2">
            <a:extLst>
              <a:ext uri="{FF2B5EF4-FFF2-40B4-BE49-F238E27FC236}">
                <a16:creationId xmlns:a16="http://schemas.microsoft.com/office/drawing/2014/main" id="{F33E1CBD-1A22-C34C-8DC4-474E34B2CDFB}"/>
              </a:ext>
            </a:extLst>
          </p:cNvPr>
          <p:cNvSpPr>
            <a:spLocks noGrp="1"/>
          </p:cNvSpPr>
          <p:nvPr>
            <p:ph sz="half" idx="1" hasCustomPrompt="1"/>
          </p:nvPr>
        </p:nvSpPr>
        <p:spPr>
          <a:xfrm>
            <a:off x="0" y="957364"/>
            <a:ext cx="5939883" cy="4943272"/>
          </a:xfrm>
          <a:solidFill>
            <a:srgbClr val="C50F3C"/>
          </a:solidFill>
        </p:spPr>
        <p:txBody>
          <a:bodyPr lIns="914400" tIns="914400" rIns="914400" bIns="914400" anchor="ctr">
            <a:normAutofit/>
          </a:bodyPr>
          <a:lstStyle>
            <a:lvl1pPr algn="l">
              <a:lnSpc>
                <a:spcPct val="80000"/>
              </a:lnSpc>
              <a:defRPr sz="3200" b="1" i="0" spc="300">
                <a:solidFill>
                  <a:schemeClr val="bg1"/>
                </a:solidFill>
                <a:latin typeface="Trebuchet MS" panose="020B0703020202090204" pitchFamily="34" charset="0"/>
                <a:cs typeface="Rockwell Nova Light" panose="02060303020205020403" pitchFamily="18" charset="0"/>
              </a:defRPr>
            </a:lvl1pPr>
          </a:lstStyle>
          <a:p>
            <a:pPr lvl="0"/>
            <a:r>
              <a:rPr lang="en-US"/>
              <a:t>Edit master text styles</a:t>
            </a:r>
          </a:p>
        </p:txBody>
      </p:sp>
    </p:spTree>
    <p:extLst>
      <p:ext uri="{BB962C8B-B14F-4D97-AF65-F5344CB8AC3E}">
        <p14:creationId xmlns:p14="http://schemas.microsoft.com/office/powerpoint/2010/main" val="26212419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Agenda/List">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5C5E49E7-6ADE-DD40-AD32-5A28176B24BC}"/>
              </a:ext>
            </a:extLst>
          </p:cNvPr>
          <p:cNvSpPr/>
          <p:nvPr userDrawn="1"/>
        </p:nvSpPr>
        <p:spPr>
          <a:xfrm>
            <a:off x="4249783" y="0"/>
            <a:ext cx="7942218"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9" name="Rectangle 8">
            <a:extLst>
              <a:ext uri="{FF2B5EF4-FFF2-40B4-BE49-F238E27FC236}">
                <a16:creationId xmlns:a16="http://schemas.microsoft.com/office/drawing/2014/main" id="{A45C0A2E-84ED-694A-8D40-40A9466155D7}"/>
              </a:ext>
            </a:extLst>
          </p:cNvPr>
          <p:cNvSpPr/>
          <p:nvPr userDrawn="1"/>
        </p:nvSpPr>
        <p:spPr>
          <a:xfrm>
            <a:off x="0" y="0"/>
            <a:ext cx="4249783"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3" name="Content Placeholder 2">
            <a:extLst>
              <a:ext uri="{FF2B5EF4-FFF2-40B4-BE49-F238E27FC236}">
                <a16:creationId xmlns:a16="http://schemas.microsoft.com/office/drawing/2014/main" id="{0D176D08-DDAD-E54A-B358-69F6739D98FC}"/>
              </a:ext>
            </a:extLst>
          </p:cNvPr>
          <p:cNvSpPr>
            <a:spLocks noGrp="1"/>
          </p:cNvSpPr>
          <p:nvPr>
            <p:ph sz="half" idx="1" hasCustomPrompt="1"/>
          </p:nvPr>
        </p:nvSpPr>
        <p:spPr>
          <a:xfrm>
            <a:off x="495300" y="1189899"/>
            <a:ext cx="3397294" cy="4351338"/>
          </a:xfrm>
        </p:spPr>
        <p:txBody>
          <a:bodyPr anchor="ctr">
            <a:normAutofit/>
          </a:bodyPr>
          <a:lstStyle>
            <a:lvl1pPr algn="l">
              <a:lnSpc>
                <a:spcPct val="80000"/>
              </a:lnSpc>
              <a:defRPr sz="5000" b="1" i="0" spc="300">
                <a:solidFill>
                  <a:schemeClr val="bg1"/>
                </a:solidFill>
                <a:latin typeface="+mj-lt"/>
                <a:cs typeface="Rockwell Nova Light" panose="02060303020205020403" pitchFamily="18" charset="0"/>
              </a:defRPr>
            </a:lvl1pPr>
          </a:lstStyle>
          <a:p>
            <a:pPr lvl="0"/>
            <a:r>
              <a:rPr lang="en-US"/>
              <a:t>Edit master text styles</a:t>
            </a:r>
          </a:p>
        </p:txBody>
      </p:sp>
      <p:pic>
        <p:nvPicPr>
          <p:cNvPr id="8" name="Picture 7">
            <a:extLst>
              <a:ext uri="{FF2B5EF4-FFF2-40B4-BE49-F238E27FC236}">
                <a16:creationId xmlns:a16="http://schemas.microsoft.com/office/drawing/2014/main" id="{B9753706-DED6-894F-BE2A-F4DA16AF10A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765651" y="6408817"/>
            <a:ext cx="206592" cy="275456"/>
          </a:xfrm>
          <a:prstGeom prst="rect">
            <a:avLst/>
          </a:prstGeom>
        </p:spPr>
      </p:pic>
      <p:sp>
        <p:nvSpPr>
          <p:cNvPr id="12" name="Text Placeholder 11">
            <a:extLst>
              <a:ext uri="{FF2B5EF4-FFF2-40B4-BE49-F238E27FC236}">
                <a16:creationId xmlns:a16="http://schemas.microsoft.com/office/drawing/2014/main" id="{CAEB27AF-DD57-7246-971E-7506C050812B}"/>
              </a:ext>
            </a:extLst>
          </p:cNvPr>
          <p:cNvSpPr>
            <a:spLocks noGrp="1"/>
          </p:cNvSpPr>
          <p:nvPr>
            <p:ph type="body" sz="quarter" idx="13" hasCustomPrompt="1"/>
          </p:nvPr>
        </p:nvSpPr>
        <p:spPr>
          <a:xfrm>
            <a:off x="4606972" y="781844"/>
            <a:ext cx="7157992" cy="5294312"/>
          </a:xfrm>
        </p:spPr>
        <p:txBody>
          <a:bodyPr anchor="ctr"/>
          <a:lstStyle>
            <a:lvl1pPr marL="457200" indent="-457200">
              <a:lnSpc>
                <a:spcPct val="110000"/>
              </a:lnSpc>
              <a:buFont typeface="+mj-lt"/>
              <a:buAutoNum type="arabicPeriod"/>
              <a:defRPr>
                <a:latin typeface="+mn-lt"/>
              </a:defRPr>
            </a:lvl1pPr>
            <a:lvl2pPr marL="800100" indent="-331788">
              <a:lnSpc>
                <a:spcPct val="110000"/>
              </a:lnSpc>
              <a:buFont typeface="+mj-lt"/>
              <a:buAutoNum type="alphaLcPeriod"/>
              <a:tabLst/>
              <a:defRPr>
                <a:solidFill>
                  <a:schemeClr val="tx1"/>
                </a:solidFill>
                <a:latin typeface="+mn-lt"/>
              </a:defRPr>
            </a:lvl2pPr>
            <a:lvl3pPr marL="865188" indent="-342900">
              <a:buFont typeface="+mj-lt"/>
              <a:buAutoNum type="arabicPeriod"/>
              <a:defRPr/>
            </a:lvl3pPr>
            <a:lvl4pPr marL="1204913" indent="-342900">
              <a:buFont typeface="+mj-lt"/>
              <a:buAutoNum type="arabicPeriod"/>
              <a:defRPr/>
            </a:lvl4pPr>
            <a:lvl5pPr marL="1430338" indent="-228600">
              <a:buFont typeface="+mj-lt"/>
              <a:buAutoNum type="arabicPeriod"/>
              <a:defRPr/>
            </a:lvl5pPr>
          </a:lstStyle>
          <a:p>
            <a:pPr lvl="0"/>
            <a:r>
              <a:rPr lang="en-US"/>
              <a:t>Edit master text styles</a:t>
            </a:r>
          </a:p>
          <a:p>
            <a:pPr lvl="1"/>
            <a:r>
              <a:rPr lang="en-US"/>
              <a:t>Second level</a:t>
            </a:r>
          </a:p>
        </p:txBody>
      </p:sp>
    </p:spTree>
    <p:extLst>
      <p:ext uri="{BB962C8B-B14F-4D97-AF65-F5344CB8AC3E}">
        <p14:creationId xmlns:p14="http://schemas.microsoft.com/office/powerpoint/2010/main" val="25989782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Content - Side By S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8F91D0A4-F952-E844-8B2C-D3F8A2A9AD6F}"/>
              </a:ext>
            </a:extLst>
          </p:cNvPr>
          <p:cNvSpPr/>
          <p:nvPr userDrawn="1"/>
        </p:nvSpPr>
        <p:spPr>
          <a:xfrm>
            <a:off x="1" y="1"/>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3" name="Content Placeholder 2">
            <a:extLst>
              <a:ext uri="{FF2B5EF4-FFF2-40B4-BE49-F238E27FC236}">
                <a16:creationId xmlns:a16="http://schemas.microsoft.com/office/drawing/2014/main" id="{0D176D08-DDAD-E54A-B358-69F6739D98FC}"/>
              </a:ext>
            </a:extLst>
          </p:cNvPr>
          <p:cNvSpPr>
            <a:spLocks noGrp="1"/>
          </p:cNvSpPr>
          <p:nvPr>
            <p:ph sz="half" idx="1" hasCustomPrompt="1"/>
          </p:nvPr>
        </p:nvSpPr>
        <p:spPr>
          <a:xfrm>
            <a:off x="495300" y="1189899"/>
            <a:ext cx="3406140" cy="4351338"/>
          </a:xfrm>
        </p:spPr>
        <p:txBody>
          <a:bodyPr anchor="ctr">
            <a:noAutofit/>
          </a:bodyPr>
          <a:lstStyle>
            <a:lvl1pPr algn="l">
              <a:lnSpc>
                <a:spcPct val="100000"/>
              </a:lnSpc>
              <a:defRPr sz="3200" b="1" i="0">
                <a:solidFill>
                  <a:schemeClr val="accent1"/>
                </a:solidFill>
                <a:latin typeface="+mn-lt"/>
                <a:cs typeface="Trebuchet MS" panose="020B0703020202090204" pitchFamily="34" charset="0"/>
              </a:defRPr>
            </a:lvl1pPr>
          </a:lstStyle>
          <a:p>
            <a:pPr lvl="0"/>
            <a:r>
              <a:rPr lang="en-US"/>
              <a:t>Edit master text styles</a:t>
            </a:r>
          </a:p>
        </p:txBody>
      </p:sp>
      <p:sp>
        <p:nvSpPr>
          <p:cNvPr id="7" name="Slide Number Placeholder 6">
            <a:extLst>
              <a:ext uri="{FF2B5EF4-FFF2-40B4-BE49-F238E27FC236}">
                <a16:creationId xmlns:a16="http://schemas.microsoft.com/office/drawing/2014/main" id="{81BB3B64-FFC3-D742-A6BD-5B3A95232C50}"/>
              </a:ext>
            </a:extLst>
          </p:cNvPr>
          <p:cNvSpPr>
            <a:spLocks noGrp="1"/>
          </p:cNvSpPr>
          <p:nvPr>
            <p:ph type="sldNum" sz="quarter" idx="12"/>
          </p:nvPr>
        </p:nvSpPr>
        <p:spPr/>
        <p:txBody>
          <a:bodyPr/>
          <a:lstStyle>
            <a:lvl1pPr>
              <a:defRPr>
                <a:latin typeface="+mn-lt"/>
              </a:defRPr>
            </a:lvl1pPr>
          </a:lstStyle>
          <a:p>
            <a:fld id="{4BEAA09E-D67E-864E-8466-C38E88600C4F}" type="slidenum">
              <a:rPr lang="en-US" smtClean="0"/>
              <a:pPr/>
              <a:t>‹#›</a:t>
            </a:fld>
            <a:endParaRPr lang="en-US"/>
          </a:p>
        </p:txBody>
      </p:sp>
      <p:pic>
        <p:nvPicPr>
          <p:cNvPr id="8" name="Picture 7">
            <a:extLst>
              <a:ext uri="{FF2B5EF4-FFF2-40B4-BE49-F238E27FC236}">
                <a16:creationId xmlns:a16="http://schemas.microsoft.com/office/drawing/2014/main" id="{B9753706-DED6-894F-BE2A-F4DA16AF10A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765651" y="6408817"/>
            <a:ext cx="206592" cy="275456"/>
          </a:xfrm>
          <a:prstGeom prst="rect">
            <a:avLst/>
          </a:prstGeom>
        </p:spPr>
      </p:pic>
      <p:cxnSp>
        <p:nvCxnSpPr>
          <p:cNvPr id="9" name="Straight Connector 8">
            <a:extLst>
              <a:ext uri="{FF2B5EF4-FFF2-40B4-BE49-F238E27FC236}">
                <a16:creationId xmlns:a16="http://schemas.microsoft.com/office/drawing/2014/main" id="{F113FFD9-00BB-A343-8353-85DCCB1A6FE5}"/>
              </a:ext>
            </a:extLst>
          </p:cNvPr>
          <p:cNvCxnSpPr>
            <a:cxnSpLocks/>
          </p:cNvCxnSpPr>
          <p:nvPr userDrawn="1"/>
        </p:nvCxnSpPr>
        <p:spPr>
          <a:xfrm>
            <a:off x="4260501" y="1628503"/>
            <a:ext cx="0" cy="347472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ext Placeholder 8">
            <a:extLst>
              <a:ext uri="{FF2B5EF4-FFF2-40B4-BE49-F238E27FC236}">
                <a16:creationId xmlns:a16="http://schemas.microsoft.com/office/drawing/2014/main" id="{56E2F89F-DE6E-8E49-BDFB-6B8DE8B72ABF}"/>
              </a:ext>
            </a:extLst>
          </p:cNvPr>
          <p:cNvSpPr>
            <a:spLocks noGrp="1"/>
          </p:cNvSpPr>
          <p:nvPr>
            <p:ph type="body" sz="quarter" idx="13" hasCustomPrompt="1"/>
          </p:nvPr>
        </p:nvSpPr>
        <p:spPr>
          <a:xfrm>
            <a:off x="4606972" y="800327"/>
            <a:ext cx="7157992" cy="5257346"/>
          </a:xfrm>
        </p:spPr>
        <p:txBody>
          <a:bodyPr anchor="ctr"/>
          <a:lstStyle>
            <a:lvl1pPr>
              <a:lnSpc>
                <a:spcPct val="110000"/>
              </a:lnSpc>
              <a:defRPr>
                <a:latin typeface="+mn-lt"/>
              </a:defRPr>
            </a:lvl1pPr>
            <a:lvl2pPr marL="15875" indent="0">
              <a:lnSpc>
                <a:spcPct val="110000"/>
              </a:lnSpc>
              <a:buNone/>
              <a:tabLst/>
              <a:defRPr sz="1800" b="0">
                <a:solidFill>
                  <a:schemeClr val="tx1"/>
                </a:solidFill>
                <a:latin typeface="+mn-lt"/>
              </a:defRPr>
            </a:lvl2pPr>
            <a:lvl3pPr marL="287338" indent="-169863">
              <a:lnSpc>
                <a:spcPct val="110000"/>
              </a:lnSpc>
              <a:tabLst/>
              <a:defRPr sz="1600">
                <a:latin typeface="+mn-lt"/>
              </a:defRPr>
            </a:lvl3pPr>
            <a:lvl4pPr marL="693738" indent="-169863">
              <a:lnSpc>
                <a:spcPct val="110000"/>
              </a:lnSpc>
              <a:tabLst/>
              <a:defRPr sz="1400">
                <a:latin typeface="+mn-lt"/>
              </a:defRPr>
            </a:lvl4pPr>
            <a:lvl5pPr>
              <a:lnSpc>
                <a:spcPct val="110000"/>
              </a:lnSpc>
              <a:defRPr/>
            </a:lvl5pPr>
          </a:lstStyle>
          <a:p>
            <a:pPr lvl="0"/>
            <a:r>
              <a:rPr lang="en-US"/>
              <a:t>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9606113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Key Compariso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549406C-54AA-BB4A-A894-DCE9A23B31DE}"/>
              </a:ext>
            </a:extLst>
          </p:cNvPr>
          <p:cNvSpPr/>
          <p:nvPr userDrawn="1"/>
        </p:nvSpPr>
        <p:spPr>
          <a:xfrm>
            <a:off x="0" y="0"/>
            <a:ext cx="6096000" cy="68580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mn-lt"/>
            </a:endParaRPr>
          </a:p>
        </p:txBody>
      </p:sp>
      <p:sp>
        <p:nvSpPr>
          <p:cNvPr id="3" name="Content Placeholder 2">
            <a:extLst>
              <a:ext uri="{FF2B5EF4-FFF2-40B4-BE49-F238E27FC236}">
                <a16:creationId xmlns:a16="http://schemas.microsoft.com/office/drawing/2014/main" id="{0D176D08-DDAD-E54A-B358-69F6739D98FC}"/>
              </a:ext>
            </a:extLst>
          </p:cNvPr>
          <p:cNvSpPr>
            <a:spLocks noGrp="1"/>
          </p:cNvSpPr>
          <p:nvPr>
            <p:ph sz="half" idx="1" hasCustomPrompt="1"/>
          </p:nvPr>
        </p:nvSpPr>
        <p:spPr>
          <a:xfrm>
            <a:off x="495300" y="1189899"/>
            <a:ext cx="5081891" cy="4351338"/>
          </a:xfrm>
        </p:spPr>
        <p:txBody>
          <a:bodyPr anchor="ctr">
            <a:normAutofit/>
          </a:bodyPr>
          <a:lstStyle>
            <a:lvl1pPr algn="l">
              <a:lnSpc>
                <a:spcPct val="80000"/>
              </a:lnSpc>
              <a:defRPr sz="3200" b="1" i="0">
                <a:solidFill>
                  <a:srgbClr val="C50F3C"/>
                </a:solidFill>
                <a:latin typeface="+mj-lt"/>
                <a:cs typeface="Trebuchet MS" panose="020B0703020202090204" pitchFamily="34" charset="0"/>
              </a:defRPr>
            </a:lvl1pPr>
          </a:lstStyle>
          <a:p>
            <a:pPr lvl="0"/>
            <a:r>
              <a:rPr lang="en-US"/>
              <a:t>Edit master text styles</a:t>
            </a:r>
          </a:p>
        </p:txBody>
      </p:sp>
      <p:sp>
        <p:nvSpPr>
          <p:cNvPr id="9" name="Slide Number Placeholder 5">
            <a:extLst>
              <a:ext uri="{FF2B5EF4-FFF2-40B4-BE49-F238E27FC236}">
                <a16:creationId xmlns:a16="http://schemas.microsoft.com/office/drawing/2014/main" id="{D613E1D2-5834-AD41-804E-D607287602C5}"/>
              </a:ext>
            </a:extLst>
          </p:cNvPr>
          <p:cNvSpPr>
            <a:spLocks noGrp="1"/>
          </p:cNvSpPr>
          <p:nvPr>
            <p:ph type="sldNum" sz="quarter" idx="4"/>
          </p:nvPr>
        </p:nvSpPr>
        <p:spPr>
          <a:xfrm>
            <a:off x="211015" y="6400799"/>
            <a:ext cx="2743200" cy="291492"/>
          </a:xfrm>
          <a:prstGeom prst="rect">
            <a:avLst/>
          </a:prstGeom>
        </p:spPr>
        <p:txBody>
          <a:bodyPr vert="horz" lIns="91440" tIns="45720" rIns="91440" bIns="45720" rtlCol="0" anchor="ctr"/>
          <a:lstStyle>
            <a:lvl1pPr algn="l">
              <a:defRPr sz="800">
                <a:solidFill>
                  <a:schemeClr val="bg2"/>
                </a:solidFill>
                <a:latin typeface="+mn-lt"/>
              </a:defRPr>
            </a:lvl1pPr>
          </a:lstStyle>
          <a:p>
            <a:fld id="{4BEAA09E-D67E-864E-8466-C38E88600C4F}" type="slidenum">
              <a:rPr lang="en-US" smtClean="0"/>
              <a:pPr/>
              <a:t>‹#›</a:t>
            </a:fld>
            <a:endParaRPr lang="en-US"/>
          </a:p>
        </p:txBody>
      </p:sp>
      <p:pic>
        <p:nvPicPr>
          <p:cNvPr id="11" name="Picture 10">
            <a:extLst>
              <a:ext uri="{FF2B5EF4-FFF2-40B4-BE49-F238E27FC236}">
                <a16:creationId xmlns:a16="http://schemas.microsoft.com/office/drawing/2014/main" id="{F1F86E1D-B041-3D46-9EA6-1DD6635C613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765651" y="6408817"/>
            <a:ext cx="206592" cy="275456"/>
          </a:xfrm>
          <a:prstGeom prst="rect">
            <a:avLst/>
          </a:prstGeom>
        </p:spPr>
      </p:pic>
      <p:sp>
        <p:nvSpPr>
          <p:cNvPr id="12" name="Content Placeholder 2">
            <a:extLst>
              <a:ext uri="{FF2B5EF4-FFF2-40B4-BE49-F238E27FC236}">
                <a16:creationId xmlns:a16="http://schemas.microsoft.com/office/drawing/2014/main" id="{7B6A4804-8EDB-6D4D-B64B-E9206508601A}"/>
              </a:ext>
            </a:extLst>
          </p:cNvPr>
          <p:cNvSpPr>
            <a:spLocks noGrp="1"/>
          </p:cNvSpPr>
          <p:nvPr>
            <p:ph sz="half" idx="10" hasCustomPrompt="1"/>
          </p:nvPr>
        </p:nvSpPr>
        <p:spPr>
          <a:xfrm>
            <a:off x="6614809" y="1189899"/>
            <a:ext cx="5150842" cy="4351338"/>
          </a:xfrm>
        </p:spPr>
        <p:txBody>
          <a:bodyPr anchor="ctr">
            <a:normAutofit/>
          </a:bodyPr>
          <a:lstStyle>
            <a:lvl1pPr algn="l">
              <a:lnSpc>
                <a:spcPct val="80000"/>
              </a:lnSpc>
              <a:defRPr sz="3200" b="0" i="0">
                <a:solidFill>
                  <a:schemeClr val="tx1"/>
                </a:solidFill>
                <a:latin typeface="+mn-lt"/>
                <a:cs typeface="Rockwell Nova Light" panose="02060303020205020403" pitchFamily="18" charset="0"/>
              </a:defRPr>
            </a:lvl1pPr>
          </a:lstStyle>
          <a:p>
            <a:pPr lvl="0"/>
            <a:r>
              <a:rPr lang="en-US"/>
              <a:t>Edit master text styles</a:t>
            </a:r>
          </a:p>
        </p:txBody>
      </p:sp>
    </p:spTree>
    <p:extLst>
      <p:ext uri="{BB962C8B-B14F-4D97-AF65-F5344CB8AC3E}">
        <p14:creationId xmlns:p14="http://schemas.microsoft.com/office/powerpoint/2010/main" val="3727720298"/>
      </p:ext>
    </p:extLst>
  </p:cSld>
  <p:clrMapOvr>
    <a:masterClrMapping/>
  </p:clrMapOvr>
  <p:extLst>
    <p:ext uri="{DCECCB84-F9BA-43D5-87BE-67443E8EF086}">
      <p15:sldGuideLst xmlns:p15="http://schemas.microsoft.com/office/powerpoint/2012/main">
        <p15:guide id="1" pos="312">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Key Comparison - Blu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549406C-54AA-BB4A-A894-DCE9A23B31DE}"/>
              </a:ext>
            </a:extLst>
          </p:cNvPr>
          <p:cNvSpPr/>
          <p:nvPr userDrawn="1"/>
        </p:nvSpPr>
        <p:spPr>
          <a:xfrm>
            <a:off x="0" y="0"/>
            <a:ext cx="6096000" cy="6858000"/>
          </a:xfrm>
          <a:prstGeom prst="rect">
            <a:avLst/>
          </a:prstGeom>
          <a:solidFill>
            <a:srgbClr val="2036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mn-lt"/>
            </a:endParaRPr>
          </a:p>
        </p:txBody>
      </p:sp>
      <p:sp>
        <p:nvSpPr>
          <p:cNvPr id="3" name="Content Placeholder 2">
            <a:extLst>
              <a:ext uri="{FF2B5EF4-FFF2-40B4-BE49-F238E27FC236}">
                <a16:creationId xmlns:a16="http://schemas.microsoft.com/office/drawing/2014/main" id="{0D176D08-DDAD-E54A-B358-69F6739D98FC}"/>
              </a:ext>
            </a:extLst>
          </p:cNvPr>
          <p:cNvSpPr>
            <a:spLocks noGrp="1"/>
          </p:cNvSpPr>
          <p:nvPr>
            <p:ph sz="half" idx="1" hasCustomPrompt="1"/>
          </p:nvPr>
        </p:nvSpPr>
        <p:spPr>
          <a:xfrm>
            <a:off x="495300" y="1189899"/>
            <a:ext cx="5081891" cy="4351338"/>
          </a:xfrm>
          <a:ln>
            <a:noFill/>
          </a:ln>
        </p:spPr>
        <p:txBody>
          <a:bodyPr anchor="ctr">
            <a:normAutofit/>
          </a:bodyPr>
          <a:lstStyle>
            <a:lvl1pPr algn="l">
              <a:lnSpc>
                <a:spcPct val="80000"/>
              </a:lnSpc>
              <a:defRPr sz="3200" b="1" i="0">
                <a:ln>
                  <a:noFill/>
                </a:ln>
                <a:solidFill>
                  <a:schemeClr val="bg1"/>
                </a:solidFill>
                <a:latin typeface="+mj-lt"/>
                <a:cs typeface="Trebuchet MS" panose="020B0703020202090204" pitchFamily="34" charset="0"/>
              </a:defRPr>
            </a:lvl1pPr>
          </a:lstStyle>
          <a:p>
            <a:pPr lvl="0"/>
            <a:r>
              <a:rPr lang="en-US"/>
              <a:t>Edit master text styles</a:t>
            </a:r>
          </a:p>
        </p:txBody>
      </p:sp>
      <p:sp>
        <p:nvSpPr>
          <p:cNvPr id="9" name="Slide Number Placeholder 5">
            <a:extLst>
              <a:ext uri="{FF2B5EF4-FFF2-40B4-BE49-F238E27FC236}">
                <a16:creationId xmlns:a16="http://schemas.microsoft.com/office/drawing/2014/main" id="{D613E1D2-5834-AD41-804E-D607287602C5}"/>
              </a:ext>
            </a:extLst>
          </p:cNvPr>
          <p:cNvSpPr>
            <a:spLocks noGrp="1"/>
          </p:cNvSpPr>
          <p:nvPr>
            <p:ph type="sldNum" sz="quarter" idx="4"/>
          </p:nvPr>
        </p:nvSpPr>
        <p:spPr>
          <a:xfrm>
            <a:off x="211015" y="6400799"/>
            <a:ext cx="2743200" cy="291492"/>
          </a:xfrm>
          <a:prstGeom prst="rect">
            <a:avLst/>
          </a:prstGeom>
        </p:spPr>
        <p:txBody>
          <a:bodyPr vert="horz" lIns="91440" tIns="45720" rIns="91440" bIns="45720" rtlCol="0" anchor="ctr"/>
          <a:lstStyle>
            <a:lvl1pPr algn="l">
              <a:defRPr sz="800">
                <a:solidFill>
                  <a:schemeClr val="bg2"/>
                </a:solidFill>
                <a:latin typeface="+mn-lt"/>
              </a:defRPr>
            </a:lvl1pPr>
          </a:lstStyle>
          <a:p>
            <a:fld id="{4BEAA09E-D67E-864E-8466-C38E88600C4F}" type="slidenum">
              <a:rPr lang="en-US" smtClean="0"/>
              <a:pPr/>
              <a:t>‹#›</a:t>
            </a:fld>
            <a:endParaRPr lang="en-US"/>
          </a:p>
        </p:txBody>
      </p:sp>
      <p:sp>
        <p:nvSpPr>
          <p:cNvPr id="12" name="Content Placeholder 2">
            <a:extLst>
              <a:ext uri="{FF2B5EF4-FFF2-40B4-BE49-F238E27FC236}">
                <a16:creationId xmlns:a16="http://schemas.microsoft.com/office/drawing/2014/main" id="{7B6A4804-8EDB-6D4D-B64B-E9206508601A}"/>
              </a:ext>
            </a:extLst>
          </p:cNvPr>
          <p:cNvSpPr>
            <a:spLocks noGrp="1"/>
          </p:cNvSpPr>
          <p:nvPr>
            <p:ph sz="half" idx="10" hasCustomPrompt="1"/>
          </p:nvPr>
        </p:nvSpPr>
        <p:spPr>
          <a:xfrm>
            <a:off x="6614809" y="1189899"/>
            <a:ext cx="5150842" cy="4351338"/>
          </a:xfrm>
        </p:spPr>
        <p:txBody>
          <a:bodyPr anchor="ctr">
            <a:normAutofit/>
          </a:bodyPr>
          <a:lstStyle>
            <a:lvl1pPr algn="l">
              <a:lnSpc>
                <a:spcPct val="100000"/>
              </a:lnSpc>
              <a:defRPr sz="3200" b="0" i="0" spc="0">
                <a:solidFill>
                  <a:schemeClr val="tx1"/>
                </a:solidFill>
                <a:latin typeface="+mn-lt"/>
                <a:cs typeface="Rockwell Nova Light" panose="02060303020205020403" pitchFamily="18" charset="0"/>
              </a:defRPr>
            </a:lvl1pPr>
          </a:lstStyle>
          <a:p>
            <a:pPr lvl="0"/>
            <a:r>
              <a:rPr lang="en-US"/>
              <a:t>Edit master text styles</a:t>
            </a:r>
          </a:p>
        </p:txBody>
      </p:sp>
      <p:pic>
        <p:nvPicPr>
          <p:cNvPr id="7" name="Picture 6" descr="A picture containing text&#10;&#10;Description automatically generated">
            <a:extLst>
              <a:ext uri="{FF2B5EF4-FFF2-40B4-BE49-F238E27FC236}">
                <a16:creationId xmlns:a16="http://schemas.microsoft.com/office/drawing/2014/main" id="{2C1FA6C1-AA7F-4626-B325-4C1798CB2F9D}"/>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Tree>
    <p:extLst>
      <p:ext uri="{BB962C8B-B14F-4D97-AF65-F5344CB8AC3E}">
        <p14:creationId xmlns:p14="http://schemas.microsoft.com/office/powerpoint/2010/main" val="31071291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Picture Spli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FE634AED-FE2D-5A49-9C4F-52E8C06D7549}"/>
              </a:ext>
            </a:extLst>
          </p:cNvPr>
          <p:cNvSpPr>
            <a:spLocks noGrp="1"/>
          </p:cNvSpPr>
          <p:nvPr>
            <p:ph type="pic" sz="quarter" idx="10"/>
          </p:nvPr>
        </p:nvSpPr>
        <p:spPr>
          <a:xfrm>
            <a:off x="6095999" y="0"/>
            <a:ext cx="6095999" cy="6858000"/>
          </a:xfrm>
        </p:spPr>
        <p:txBody>
          <a:bodyPr/>
          <a:lstStyle>
            <a:lvl1pPr>
              <a:defRPr>
                <a:latin typeface="+mn-lt"/>
              </a:defRPr>
            </a:lvl1pPr>
          </a:lstStyle>
          <a:p>
            <a:endParaRPr lang="en-US"/>
          </a:p>
        </p:txBody>
      </p:sp>
      <p:sp>
        <p:nvSpPr>
          <p:cNvPr id="2" name="Rectangle 1">
            <a:extLst>
              <a:ext uri="{FF2B5EF4-FFF2-40B4-BE49-F238E27FC236}">
                <a16:creationId xmlns:a16="http://schemas.microsoft.com/office/drawing/2014/main" id="{5549406C-54AA-BB4A-A894-DCE9A23B31DE}"/>
              </a:ext>
            </a:extLst>
          </p:cNvPr>
          <p:cNvSpPr/>
          <p:nvPr userDrawn="1"/>
        </p:nvSpPr>
        <p:spPr>
          <a:xfrm>
            <a:off x="0" y="0"/>
            <a:ext cx="6096000" cy="68580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mn-lt"/>
            </a:endParaRPr>
          </a:p>
        </p:txBody>
      </p:sp>
      <p:sp>
        <p:nvSpPr>
          <p:cNvPr id="9" name="Slide Number Placeholder 5">
            <a:extLst>
              <a:ext uri="{FF2B5EF4-FFF2-40B4-BE49-F238E27FC236}">
                <a16:creationId xmlns:a16="http://schemas.microsoft.com/office/drawing/2014/main" id="{D613E1D2-5834-AD41-804E-D607287602C5}"/>
              </a:ext>
            </a:extLst>
          </p:cNvPr>
          <p:cNvSpPr>
            <a:spLocks noGrp="1"/>
          </p:cNvSpPr>
          <p:nvPr>
            <p:ph type="sldNum" sz="quarter" idx="4"/>
          </p:nvPr>
        </p:nvSpPr>
        <p:spPr>
          <a:xfrm>
            <a:off x="211014" y="6400799"/>
            <a:ext cx="745915" cy="291492"/>
          </a:xfrm>
          <a:prstGeom prst="rect">
            <a:avLst/>
          </a:prstGeom>
        </p:spPr>
        <p:txBody>
          <a:bodyPr vert="horz" lIns="91440" tIns="45720" rIns="91440" bIns="45720" rtlCol="0" anchor="ctr"/>
          <a:lstStyle>
            <a:lvl1pPr algn="l">
              <a:defRPr sz="800">
                <a:solidFill>
                  <a:schemeClr val="bg2"/>
                </a:solidFill>
                <a:latin typeface="+mn-lt"/>
              </a:defRPr>
            </a:lvl1pPr>
          </a:lstStyle>
          <a:p>
            <a:fld id="{4BEAA09E-D67E-864E-8466-C38E88600C4F}" type="slidenum">
              <a:rPr lang="en-US" smtClean="0"/>
              <a:pPr/>
              <a:t>‹#›</a:t>
            </a:fld>
            <a:endParaRPr lang="en-US"/>
          </a:p>
        </p:txBody>
      </p:sp>
      <p:pic>
        <p:nvPicPr>
          <p:cNvPr id="15" name="Picture 14">
            <a:extLst>
              <a:ext uri="{FF2B5EF4-FFF2-40B4-BE49-F238E27FC236}">
                <a16:creationId xmlns:a16="http://schemas.microsoft.com/office/drawing/2014/main" id="{F8C30483-00F3-D64E-AAE5-F07B9B5C01D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594406" y="6408817"/>
            <a:ext cx="206592" cy="275456"/>
          </a:xfrm>
          <a:prstGeom prst="rect">
            <a:avLst/>
          </a:prstGeom>
        </p:spPr>
      </p:pic>
      <p:sp>
        <p:nvSpPr>
          <p:cNvPr id="8" name="Content Placeholder 2">
            <a:extLst>
              <a:ext uri="{FF2B5EF4-FFF2-40B4-BE49-F238E27FC236}">
                <a16:creationId xmlns:a16="http://schemas.microsoft.com/office/drawing/2014/main" id="{A0ECE671-F431-CD4B-9BF1-7FDB1F327553}"/>
              </a:ext>
            </a:extLst>
          </p:cNvPr>
          <p:cNvSpPr>
            <a:spLocks noGrp="1"/>
          </p:cNvSpPr>
          <p:nvPr>
            <p:ph sz="half" idx="1" hasCustomPrompt="1"/>
          </p:nvPr>
        </p:nvSpPr>
        <p:spPr>
          <a:xfrm>
            <a:off x="495300" y="1189899"/>
            <a:ext cx="5081891" cy="4351338"/>
          </a:xfrm>
        </p:spPr>
        <p:txBody>
          <a:bodyPr anchor="ctr">
            <a:normAutofit/>
          </a:bodyPr>
          <a:lstStyle>
            <a:lvl1pPr algn="l">
              <a:lnSpc>
                <a:spcPct val="80000"/>
              </a:lnSpc>
              <a:defRPr sz="3200" b="1" i="0">
                <a:solidFill>
                  <a:schemeClr val="accent1"/>
                </a:solidFill>
                <a:latin typeface="+mj-lt"/>
                <a:cs typeface="Trebuchet MS" panose="020B0703020202090204" pitchFamily="34" charset="0"/>
              </a:defRPr>
            </a:lvl1pPr>
          </a:lstStyle>
          <a:p>
            <a:pPr lvl="0"/>
            <a:r>
              <a:rPr lang="en-US"/>
              <a:t>Edit master text styles</a:t>
            </a:r>
          </a:p>
        </p:txBody>
      </p:sp>
    </p:spTree>
    <p:extLst>
      <p:ext uri="{BB962C8B-B14F-4D97-AF65-F5344CB8AC3E}">
        <p14:creationId xmlns:p14="http://schemas.microsoft.com/office/powerpoint/2010/main" val="25422809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2BF970B-3FB2-E84A-B70E-2F82C3C4236F}"/>
              </a:ext>
            </a:extLst>
          </p:cNvPr>
          <p:cNvSpPr/>
          <p:nvPr userDrawn="1"/>
        </p:nvSpPr>
        <p:spPr>
          <a:xfrm>
            <a:off x="1" y="1"/>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 name="Title 1">
            <a:extLst>
              <a:ext uri="{FF2B5EF4-FFF2-40B4-BE49-F238E27FC236}">
                <a16:creationId xmlns:a16="http://schemas.microsoft.com/office/drawing/2014/main" id="{BB8460B3-6ACD-194D-9D44-C086FB470179}"/>
              </a:ext>
            </a:extLst>
          </p:cNvPr>
          <p:cNvSpPr>
            <a:spLocks noGrp="1"/>
          </p:cNvSpPr>
          <p:nvPr>
            <p:ph type="title" hasCustomPrompt="1"/>
          </p:nvPr>
        </p:nvSpPr>
        <p:spPr>
          <a:xfrm>
            <a:off x="577516" y="365125"/>
            <a:ext cx="10972800" cy="987019"/>
          </a:xfrm>
        </p:spPr>
        <p:txBody>
          <a:bodyPr/>
          <a:lstStyle>
            <a:lvl1pPr algn="l">
              <a:lnSpc>
                <a:spcPct val="80000"/>
              </a:lnSpc>
              <a:defRPr b="1" i="0">
                <a:solidFill>
                  <a:schemeClr val="accent1"/>
                </a:solidFill>
                <a:latin typeface="+mj-lt"/>
              </a:defRPr>
            </a:lvl1pPr>
          </a:lstStyle>
          <a:p>
            <a:r>
              <a:rPr lang="en-US"/>
              <a:t>Click to edit master title style</a:t>
            </a:r>
          </a:p>
        </p:txBody>
      </p:sp>
      <p:pic>
        <p:nvPicPr>
          <p:cNvPr id="7" name="Picture 6">
            <a:extLst>
              <a:ext uri="{FF2B5EF4-FFF2-40B4-BE49-F238E27FC236}">
                <a16:creationId xmlns:a16="http://schemas.microsoft.com/office/drawing/2014/main" id="{D6BAE6AD-B7D4-B04A-86FE-7779FC9A234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765651" y="6408817"/>
            <a:ext cx="206592" cy="275456"/>
          </a:xfrm>
          <a:prstGeom prst="rect">
            <a:avLst/>
          </a:prstGeom>
        </p:spPr>
      </p:pic>
      <p:sp>
        <p:nvSpPr>
          <p:cNvPr id="8" name="Content Placeholder 7">
            <a:extLst>
              <a:ext uri="{FF2B5EF4-FFF2-40B4-BE49-F238E27FC236}">
                <a16:creationId xmlns:a16="http://schemas.microsoft.com/office/drawing/2014/main" id="{6CD8113E-1FCA-604A-96E5-3BF77C5AC38C}"/>
              </a:ext>
            </a:extLst>
          </p:cNvPr>
          <p:cNvSpPr>
            <a:spLocks noGrp="1"/>
          </p:cNvSpPr>
          <p:nvPr>
            <p:ph sz="quarter" idx="13" hasCustomPrompt="1"/>
          </p:nvPr>
        </p:nvSpPr>
        <p:spPr>
          <a:xfrm>
            <a:off x="577516" y="1942677"/>
            <a:ext cx="10972800" cy="4229524"/>
          </a:xfrm>
        </p:spPr>
        <p:txBody>
          <a:bodyPr/>
          <a:lstStyle>
            <a:lvl1pPr>
              <a:lnSpc>
                <a:spcPct val="110000"/>
              </a:lnSpc>
              <a:spcAft>
                <a:spcPts val="800"/>
              </a:spcAft>
              <a:defRPr>
                <a:latin typeface="+mn-lt"/>
              </a:defRPr>
            </a:lvl1pPr>
            <a:lvl2pPr marL="15875" indent="0">
              <a:lnSpc>
                <a:spcPct val="110000"/>
              </a:lnSpc>
              <a:buNone/>
              <a:tabLst/>
              <a:defRPr sz="1800" b="0">
                <a:solidFill>
                  <a:schemeClr val="tx1"/>
                </a:solidFill>
                <a:latin typeface="+mn-lt"/>
              </a:defRPr>
            </a:lvl2pPr>
            <a:lvl3pPr marL="287338" indent="-169863">
              <a:lnSpc>
                <a:spcPct val="110000"/>
              </a:lnSpc>
              <a:tabLst/>
              <a:defRPr sz="1600">
                <a:latin typeface="+mn-lt"/>
              </a:defRPr>
            </a:lvl3pPr>
            <a:lvl4pPr marL="693738" indent="-169863">
              <a:lnSpc>
                <a:spcPct val="110000"/>
              </a:lnSpc>
              <a:tabLst/>
              <a:defRPr sz="1400">
                <a:latin typeface="+mn-lt"/>
              </a:defRPr>
            </a:lvl4pPr>
            <a:lvl5pPr>
              <a:lnSpc>
                <a:spcPct val="110000"/>
              </a:lnSpc>
              <a:defRPr/>
            </a:lvl5pPr>
          </a:lstStyle>
          <a:p>
            <a:pPr lvl="0"/>
            <a:r>
              <a:rPr lang="en-US"/>
              <a:t>Edit Master text styles</a:t>
            </a:r>
          </a:p>
          <a:p>
            <a:pPr lvl="1"/>
            <a:r>
              <a:rPr lang="en-US"/>
              <a:t>Second level</a:t>
            </a:r>
          </a:p>
          <a:p>
            <a:pPr lvl="2"/>
            <a:r>
              <a:rPr lang="en-US"/>
              <a:t>Third level</a:t>
            </a:r>
          </a:p>
          <a:p>
            <a:pPr lvl="3"/>
            <a:r>
              <a:rPr lang="en-US"/>
              <a:t>Fourth level</a:t>
            </a:r>
          </a:p>
        </p:txBody>
      </p:sp>
      <p:sp>
        <p:nvSpPr>
          <p:cNvPr id="9" name="Slide Number Placeholder 5">
            <a:extLst>
              <a:ext uri="{FF2B5EF4-FFF2-40B4-BE49-F238E27FC236}">
                <a16:creationId xmlns:a16="http://schemas.microsoft.com/office/drawing/2014/main" id="{F817CF6A-808E-8C4F-9BE1-507266848035}"/>
              </a:ext>
            </a:extLst>
          </p:cNvPr>
          <p:cNvSpPr>
            <a:spLocks noGrp="1"/>
          </p:cNvSpPr>
          <p:nvPr>
            <p:ph type="sldNum" sz="quarter" idx="4"/>
          </p:nvPr>
        </p:nvSpPr>
        <p:spPr>
          <a:xfrm>
            <a:off x="211015" y="6400799"/>
            <a:ext cx="2743200" cy="291492"/>
          </a:xfrm>
          <a:prstGeom prst="rect">
            <a:avLst/>
          </a:prstGeom>
        </p:spPr>
        <p:txBody>
          <a:bodyPr vert="horz" lIns="91440" tIns="45720" rIns="91440" bIns="45720" rtlCol="0" anchor="ctr"/>
          <a:lstStyle>
            <a:lvl1pPr algn="l">
              <a:defRPr sz="800">
                <a:solidFill>
                  <a:schemeClr val="bg2"/>
                </a:solidFill>
                <a:latin typeface="+mn-lt"/>
              </a:defRPr>
            </a:lvl1pPr>
          </a:lstStyle>
          <a:p>
            <a:fld id="{4BEAA09E-D67E-864E-8466-C38E88600C4F}" type="slidenum">
              <a:rPr lang="en-US" smtClean="0"/>
              <a:pPr/>
              <a:t>‹#›</a:t>
            </a:fld>
            <a:endParaRPr lang="en-US"/>
          </a:p>
        </p:txBody>
      </p:sp>
    </p:spTree>
    <p:extLst>
      <p:ext uri="{BB962C8B-B14F-4D97-AF65-F5344CB8AC3E}">
        <p14:creationId xmlns:p14="http://schemas.microsoft.com/office/powerpoint/2010/main" val="6297835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 2 Columns">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2BF970B-3FB2-E84A-B70E-2F82C3C4236F}"/>
              </a:ext>
            </a:extLst>
          </p:cNvPr>
          <p:cNvSpPr/>
          <p:nvPr userDrawn="1"/>
        </p:nvSpPr>
        <p:spPr>
          <a:xfrm>
            <a:off x="1" y="1"/>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 name="Title 1">
            <a:extLst>
              <a:ext uri="{FF2B5EF4-FFF2-40B4-BE49-F238E27FC236}">
                <a16:creationId xmlns:a16="http://schemas.microsoft.com/office/drawing/2014/main" id="{BB8460B3-6ACD-194D-9D44-C086FB470179}"/>
              </a:ext>
            </a:extLst>
          </p:cNvPr>
          <p:cNvSpPr>
            <a:spLocks noGrp="1"/>
          </p:cNvSpPr>
          <p:nvPr>
            <p:ph type="title" hasCustomPrompt="1"/>
          </p:nvPr>
        </p:nvSpPr>
        <p:spPr>
          <a:xfrm>
            <a:off x="577516" y="365125"/>
            <a:ext cx="10972800" cy="987019"/>
          </a:xfrm>
        </p:spPr>
        <p:txBody>
          <a:bodyPr/>
          <a:lstStyle>
            <a:lvl1pPr algn="l">
              <a:lnSpc>
                <a:spcPct val="80000"/>
              </a:lnSpc>
              <a:defRPr b="1" i="0">
                <a:solidFill>
                  <a:schemeClr val="accent1"/>
                </a:solidFill>
                <a:latin typeface="+mj-lt"/>
              </a:defRPr>
            </a:lvl1pPr>
          </a:lstStyle>
          <a:p>
            <a:r>
              <a:rPr lang="en-US"/>
              <a:t>Click to edit master title style</a:t>
            </a:r>
          </a:p>
        </p:txBody>
      </p:sp>
      <p:pic>
        <p:nvPicPr>
          <p:cNvPr id="7" name="Picture 6">
            <a:extLst>
              <a:ext uri="{FF2B5EF4-FFF2-40B4-BE49-F238E27FC236}">
                <a16:creationId xmlns:a16="http://schemas.microsoft.com/office/drawing/2014/main" id="{D6BAE6AD-B7D4-B04A-86FE-7779FC9A234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765651" y="6408817"/>
            <a:ext cx="206592" cy="275456"/>
          </a:xfrm>
          <a:prstGeom prst="rect">
            <a:avLst/>
          </a:prstGeom>
        </p:spPr>
      </p:pic>
      <p:sp>
        <p:nvSpPr>
          <p:cNvPr id="8" name="Content Placeholder 7">
            <a:extLst>
              <a:ext uri="{FF2B5EF4-FFF2-40B4-BE49-F238E27FC236}">
                <a16:creationId xmlns:a16="http://schemas.microsoft.com/office/drawing/2014/main" id="{6CD8113E-1FCA-604A-96E5-3BF77C5AC38C}"/>
              </a:ext>
            </a:extLst>
          </p:cNvPr>
          <p:cNvSpPr>
            <a:spLocks noGrp="1"/>
          </p:cNvSpPr>
          <p:nvPr>
            <p:ph sz="quarter" idx="13" hasCustomPrompt="1"/>
          </p:nvPr>
        </p:nvSpPr>
        <p:spPr>
          <a:xfrm>
            <a:off x="577516" y="1942677"/>
            <a:ext cx="5399951" cy="4229524"/>
          </a:xfrm>
        </p:spPr>
        <p:txBody>
          <a:bodyPr/>
          <a:lstStyle>
            <a:lvl1pPr>
              <a:lnSpc>
                <a:spcPct val="110000"/>
              </a:lnSpc>
              <a:spcAft>
                <a:spcPts val="800"/>
              </a:spcAft>
              <a:defRPr>
                <a:latin typeface="+mn-lt"/>
              </a:defRPr>
            </a:lvl1pPr>
            <a:lvl2pPr marL="15875" indent="0">
              <a:lnSpc>
                <a:spcPct val="110000"/>
              </a:lnSpc>
              <a:buNone/>
              <a:tabLst/>
              <a:defRPr sz="1800" b="0">
                <a:solidFill>
                  <a:schemeClr val="tx1"/>
                </a:solidFill>
                <a:latin typeface="+mn-lt"/>
              </a:defRPr>
            </a:lvl2pPr>
            <a:lvl3pPr marL="287338" indent="-169863">
              <a:lnSpc>
                <a:spcPct val="110000"/>
              </a:lnSpc>
              <a:tabLst/>
              <a:defRPr sz="1600">
                <a:latin typeface="+mn-lt"/>
              </a:defRPr>
            </a:lvl3pPr>
            <a:lvl4pPr marL="693738" indent="-169863">
              <a:lnSpc>
                <a:spcPct val="110000"/>
              </a:lnSpc>
              <a:tabLst/>
              <a:defRPr sz="1400">
                <a:latin typeface="+mn-lt"/>
              </a:defRPr>
            </a:lvl4pPr>
            <a:lvl5pPr>
              <a:lnSpc>
                <a:spcPct val="110000"/>
              </a:lnSpc>
              <a:defRPr/>
            </a:lvl5pPr>
          </a:lstStyle>
          <a:p>
            <a:pPr lvl="0"/>
            <a:r>
              <a:rPr lang="en-US"/>
              <a:t>Edit Master text styles</a:t>
            </a:r>
          </a:p>
          <a:p>
            <a:pPr lvl="1"/>
            <a:r>
              <a:rPr lang="en-US"/>
              <a:t>Second level</a:t>
            </a:r>
          </a:p>
          <a:p>
            <a:pPr lvl="2"/>
            <a:r>
              <a:rPr lang="en-US"/>
              <a:t>Third level</a:t>
            </a:r>
          </a:p>
          <a:p>
            <a:pPr lvl="3"/>
            <a:r>
              <a:rPr lang="en-US"/>
              <a:t>Fourth level</a:t>
            </a:r>
          </a:p>
        </p:txBody>
      </p:sp>
      <p:sp>
        <p:nvSpPr>
          <p:cNvPr id="9" name="Slide Number Placeholder 5">
            <a:extLst>
              <a:ext uri="{FF2B5EF4-FFF2-40B4-BE49-F238E27FC236}">
                <a16:creationId xmlns:a16="http://schemas.microsoft.com/office/drawing/2014/main" id="{F817CF6A-808E-8C4F-9BE1-507266848035}"/>
              </a:ext>
            </a:extLst>
          </p:cNvPr>
          <p:cNvSpPr>
            <a:spLocks noGrp="1"/>
          </p:cNvSpPr>
          <p:nvPr>
            <p:ph type="sldNum" sz="quarter" idx="4"/>
          </p:nvPr>
        </p:nvSpPr>
        <p:spPr>
          <a:xfrm>
            <a:off x="211015" y="6400799"/>
            <a:ext cx="2743200" cy="291492"/>
          </a:xfrm>
          <a:prstGeom prst="rect">
            <a:avLst/>
          </a:prstGeom>
        </p:spPr>
        <p:txBody>
          <a:bodyPr vert="horz" lIns="91440" tIns="45720" rIns="91440" bIns="45720" rtlCol="0" anchor="ctr"/>
          <a:lstStyle>
            <a:lvl1pPr algn="l">
              <a:defRPr sz="800">
                <a:solidFill>
                  <a:schemeClr val="bg2"/>
                </a:solidFill>
                <a:latin typeface="+mn-lt"/>
              </a:defRPr>
            </a:lvl1pPr>
          </a:lstStyle>
          <a:p>
            <a:fld id="{4BEAA09E-D67E-864E-8466-C38E88600C4F}" type="slidenum">
              <a:rPr lang="en-US" smtClean="0"/>
              <a:pPr/>
              <a:t>‹#›</a:t>
            </a:fld>
            <a:endParaRPr lang="en-US"/>
          </a:p>
        </p:txBody>
      </p:sp>
      <p:sp>
        <p:nvSpPr>
          <p:cNvPr id="11" name="Content Placeholder 7">
            <a:extLst>
              <a:ext uri="{FF2B5EF4-FFF2-40B4-BE49-F238E27FC236}">
                <a16:creationId xmlns:a16="http://schemas.microsoft.com/office/drawing/2014/main" id="{A0CAA9C4-E772-E443-A2A4-0F2D14E98910}"/>
              </a:ext>
            </a:extLst>
          </p:cNvPr>
          <p:cNvSpPr>
            <a:spLocks noGrp="1"/>
          </p:cNvSpPr>
          <p:nvPr>
            <p:ph sz="quarter" idx="14" hasCustomPrompt="1"/>
          </p:nvPr>
        </p:nvSpPr>
        <p:spPr>
          <a:xfrm>
            <a:off x="6150365" y="1942677"/>
            <a:ext cx="5399951" cy="4229524"/>
          </a:xfrm>
        </p:spPr>
        <p:txBody>
          <a:bodyPr/>
          <a:lstStyle>
            <a:lvl1pPr>
              <a:lnSpc>
                <a:spcPct val="110000"/>
              </a:lnSpc>
              <a:spcAft>
                <a:spcPts val="800"/>
              </a:spcAft>
              <a:defRPr>
                <a:latin typeface="+mn-lt"/>
              </a:defRPr>
            </a:lvl1pPr>
            <a:lvl2pPr marL="15875" indent="0">
              <a:lnSpc>
                <a:spcPct val="110000"/>
              </a:lnSpc>
              <a:buNone/>
              <a:tabLst/>
              <a:defRPr sz="1800" b="0">
                <a:solidFill>
                  <a:schemeClr val="tx1"/>
                </a:solidFill>
                <a:latin typeface="+mn-lt"/>
              </a:defRPr>
            </a:lvl2pPr>
            <a:lvl3pPr marL="287338" indent="-169863">
              <a:lnSpc>
                <a:spcPct val="110000"/>
              </a:lnSpc>
              <a:tabLst/>
              <a:defRPr sz="1600">
                <a:latin typeface="+mn-lt"/>
              </a:defRPr>
            </a:lvl3pPr>
            <a:lvl4pPr marL="693738" indent="-169863">
              <a:lnSpc>
                <a:spcPct val="110000"/>
              </a:lnSpc>
              <a:tabLst/>
              <a:defRPr sz="1400">
                <a:latin typeface="+mn-lt"/>
              </a:defRPr>
            </a:lvl4pPr>
            <a:lvl5pPr>
              <a:lnSpc>
                <a:spcPct val="110000"/>
              </a:lnSpc>
              <a:defRPr/>
            </a:lvl5pPr>
          </a:lstStyle>
          <a:p>
            <a:pPr lvl="0"/>
            <a:r>
              <a:rPr lang="en-US"/>
              <a:t>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32582964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 3 Columns">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2BF970B-3FB2-E84A-B70E-2F82C3C4236F}"/>
              </a:ext>
            </a:extLst>
          </p:cNvPr>
          <p:cNvSpPr/>
          <p:nvPr userDrawn="1"/>
        </p:nvSpPr>
        <p:spPr>
          <a:xfrm>
            <a:off x="1" y="1"/>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 name="Title 1">
            <a:extLst>
              <a:ext uri="{FF2B5EF4-FFF2-40B4-BE49-F238E27FC236}">
                <a16:creationId xmlns:a16="http://schemas.microsoft.com/office/drawing/2014/main" id="{BB8460B3-6ACD-194D-9D44-C086FB470179}"/>
              </a:ext>
            </a:extLst>
          </p:cNvPr>
          <p:cNvSpPr>
            <a:spLocks noGrp="1"/>
          </p:cNvSpPr>
          <p:nvPr>
            <p:ph type="title" hasCustomPrompt="1"/>
          </p:nvPr>
        </p:nvSpPr>
        <p:spPr>
          <a:xfrm>
            <a:off x="577516" y="365125"/>
            <a:ext cx="10972800" cy="987019"/>
          </a:xfrm>
        </p:spPr>
        <p:txBody>
          <a:bodyPr/>
          <a:lstStyle>
            <a:lvl1pPr algn="l">
              <a:lnSpc>
                <a:spcPct val="80000"/>
              </a:lnSpc>
              <a:defRPr b="1" i="0">
                <a:solidFill>
                  <a:schemeClr val="accent1"/>
                </a:solidFill>
                <a:latin typeface="+mj-lt"/>
              </a:defRPr>
            </a:lvl1pPr>
          </a:lstStyle>
          <a:p>
            <a:r>
              <a:rPr lang="en-US"/>
              <a:t>Click to edit master title style</a:t>
            </a:r>
          </a:p>
        </p:txBody>
      </p:sp>
      <p:pic>
        <p:nvPicPr>
          <p:cNvPr id="7" name="Picture 6">
            <a:extLst>
              <a:ext uri="{FF2B5EF4-FFF2-40B4-BE49-F238E27FC236}">
                <a16:creationId xmlns:a16="http://schemas.microsoft.com/office/drawing/2014/main" id="{D6BAE6AD-B7D4-B04A-86FE-7779FC9A234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765651" y="6408817"/>
            <a:ext cx="206592" cy="275456"/>
          </a:xfrm>
          <a:prstGeom prst="rect">
            <a:avLst/>
          </a:prstGeom>
        </p:spPr>
      </p:pic>
      <p:sp>
        <p:nvSpPr>
          <p:cNvPr id="8" name="Content Placeholder 7">
            <a:extLst>
              <a:ext uri="{FF2B5EF4-FFF2-40B4-BE49-F238E27FC236}">
                <a16:creationId xmlns:a16="http://schemas.microsoft.com/office/drawing/2014/main" id="{6CD8113E-1FCA-604A-96E5-3BF77C5AC38C}"/>
              </a:ext>
            </a:extLst>
          </p:cNvPr>
          <p:cNvSpPr>
            <a:spLocks noGrp="1"/>
          </p:cNvSpPr>
          <p:nvPr>
            <p:ph sz="quarter" idx="13" hasCustomPrompt="1"/>
          </p:nvPr>
        </p:nvSpPr>
        <p:spPr>
          <a:xfrm>
            <a:off x="577517" y="1942677"/>
            <a:ext cx="3516658" cy="4229524"/>
          </a:xfrm>
        </p:spPr>
        <p:txBody>
          <a:bodyPr/>
          <a:lstStyle>
            <a:lvl1pPr>
              <a:lnSpc>
                <a:spcPct val="110000"/>
              </a:lnSpc>
              <a:spcAft>
                <a:spcPts val="800"/>
              </a:spcAft>
              <a:defRPr>
                <a:latin typeface="+mn-lt"/>
              </a:defRPr>
            </a:lvl1pPr>
            <a:lvl2pPr marL="15875" indent="0">
              <a:lnSpc>
                <a:spcPct val="110000"/>
              </a:lnSpc>
              <a:buNone/>
              <a:tabLst/>
              <a:defRPr sz="1800" b="0">
                <a:solidFill>
                  <a:schemeClr val="tx1"/>
                </a:solidFill>
                <a:latin typeface="+mn-lt"/>
              </a:defRPr>
            </a:lvl2pPr>
            <a:lvl3pPr marL="287338" indent="-169863">
              <a:lnSpc>
                <a:spcPct val="110000"/>
              </a:lnSpc>
              <a:tabLst/>
              <a:defRPr sz="1600">
                <a:latin typeface="+mn-lt"/>
              </a:defRPr>
            </a:lvl3pPr>
            <a:lvl4pPr marL="693738" indent="-169863">
              <a:lnSpc>
                <a:spcPct val="110000"/>
              </a:lnSpc>
              <a:tabLst/>
              <a:defRPr sz="1400">
                <a:latin typeface="+mn-lt"/>
              </a:defRPr>
            </a:lvl4pPr>
            <a:lvl5pPr>
              <a:lnSpc>
                <a:spcPct val="110000"/>
              </a:lnSpc>
              <a:defRPr/>
            </a:lvl5pPr>
          </a:lstStyle>
          <a:p>
            <a:pPr lvl="0"/>
            <a:r>
              <a:rPr lang="en-US"/>
              <a:t>Edit Master text styles</a:t>
            </a:r>
          </a:p>
          <a:p>
            <a:pPr lvl="1"/>
            <a:r>
              <a:rPr lang="en-US"/>
              <a:t>Second level</a:t>
            </a:r>
          </a:p>
          <a:p>
            <a:pPr lvl="2"/>
            <a:r>
              <a:rPr lang="en-US"/>
              <a:t>Third level</a:t>
            </a:r>
          </a:p>
          <a:p>
            <a:pPr lvl="3"/>
            <a:r>
              <a:rPr lang="en-US"/>
              <a:t>Fourth level</a:t>
            </a:r>
          </a:p>
        </p:txBody>
      </p:sp>
      <p:sp>
        <p:nvSpPr>
          <p:cNvPr id="9" name="Slide Number Placeholder 5">
            <a:extLst>
              <a:ext uri="{FF2B5EF4-FFF2-40B4-BE49-F238E27FC236}">
                <a16:creationId xmlns:a16="http://schemas.microsoft.com/office/drawing/2014/main" id="{F817CF6A-808E-8C4F-9BE1-507266848035}"/>
              </a:ext>
            </a:extLst>
          </p:cNvPr>
          <p:cNvSpPr>
            <a:spLocks noGrp="1"/>
          </p:cNvSpPr>
          <p:nvPr>
            <p:ph type="sldNum" sz="quarter" idx="4"/>
          </p:nvPr>
        </p:nvSpPr>
        <p:spPr>
          <a:xfrm>
            <a:off x="211015" y="6400799"/>
            <a:ext cx="2743200" cy="291492"/>
          </a:xfrm>
          <a:prstGeom prst="rect">
            <a:avLst/>
          </a:prstGeom>
        </p:spPr>
        <p:txBody>
          <a:bodyPr vert="horz" lIns="91440" tIns="45720" rIns="91440" bIns="45720" rtlCol="0" anchor="ctr"/>
          <a:lstStyle>
            <a:lvl1pPr algn="l">
              <a:defRPr sz="800">
                <a:solidFill>
                  <a:schemeClr val="bg2"/>
                </a:solidFill>
                <a:latin typeface="+mn-lt"/>
              </a:defRPr>
            </a:lvl1pPr>
          </a:lstStyle>
          <a:p>
            <a:fld id="{4BEAA09E-D67E-864E-8466-C38E88600C4F}" type="slidenum">
              <a:rPr lang="en-US" smtClean="0"/>
              <a:pPr/>
              <a:t>‹#›</a:t>
            </a:fld>
            <a:endParaRPr lang="en-US"/>
          </a:p>
        </p:txBody>
      </p:sp>
      <p:sp>
        <p:nvSpPr>
          <p:cNvPr id="11" name="Content Placeholder 7">
            <a:extLst>
              <a:ext uri="{FF2B5EF4-FFF2-40B4-BE49-F238E27FC236}">
                <a16:creationId xmlns:a16="http://schemas.microsoft.com/office/drawing/2014/main" id="{A0CAA9C4-E772-E443-A2A4-0F2D14E98910}"/>
              </a:ext>
            </a:extLst>
          </p:cNvPr>
          <p:cNvSpPr>
            <a:spLocks noGrp="1"/>
          </p:cNvSpPr>
          <p:nvPr>
            <p:ph sz="quarter" idx="14" hasCustomPrompt="1"/>
          </p:nvPr>
        </p:nvSpPr>
        <p:spPr>
          <a:xfrm>
            <a:off x="4305587" y="1942677"/>
            <a:ext cx="3516658" cy="4229524"/>
          </a:xfrm>
        </p:spPr>
        <p:txBody>
          <a:bodyPr/>
          <a:lstStyle>
            <a:lvl1pPr>
              <a:lnSpc>
                <a:spcPct val="110000"/>
              </a:lnSpc>
              <a:spcAft>
                <a:spcPts val="800"/>
              </a:spcAft>
              <a:defRPr>
                <a:latin typeface="+mn-lt"/>
              </a:defRPr>
            </a:lvl1pPr>
            <a:lvl2pPr marL="15875" indent="0">
              <a:lnSpc>
                <a:spcPct val="110000"/>
              </a:lnSpc>
              <a:buNone/>
              <a:tabLst/>
              <a:defRPr sz="1800" b="0">
                <a:solidFill>
                  <a:schemeClr val="tx1"/>
                </a:solidFill>
                <a:latin typeface="+mn-lt"/>
              </a:defRPr>
            </a:lvl2pPr>
            <a:lvl3pPr marL="287338" indent="-169863">
              <a:lnSpc>
                <a:spcPct val="110000"/>
              </a:lnSpc>
              <a:tabLst/>
              <a:defRPr sz="1600">
                <a:latin typeface="+mn-lt"/>
              </a:defRPr>
            </a:lvl3pPr>
            <a:lvl4pPr marL="693738" indent="-169863">
              <a:lnSpc>
                <a:spcPct val="110000"/>
              </a:lnSpc>
              <a:tabLst/>
              <a:defRPr sz="1400">
                <a:latin typeface="+mn-lt"/>
              </a:defRPr>
            </a:lvl4pPr>
            <a:lvl5pPr>
              <a:lnSpc>
                <a:spcPct val="110000"/>
              </a:lnSpc>
              <a:defRPr/>
            </a:lvl5pPr>
          </a:lstStyle>
          <a:p>
            <a:pPr lvl="0"/>
            <a:r>
              <a:rPr lang="en-US"/>
              <a:t>Edit Master text styles</a:t>
            </a:r>
          </a:p>
          <a:p>
            <a:pPr lvl="1"/>
            <a:r>
              <a:rPr lang="en-US"/>
              <a:t>Second level</a:t>
            </a:r>
          </a:p>
          <a:p>
            <a:pPr lvl="2"/>
            <a:r>
              <a:rPr lang="en-US"/>
              <a:t>Third level</a:t>
            </a:r>
          </a:p>
          <a:p>
            <a:pPr lvl="3"/>
            <a:r>
              <a:rPr lang="en-US"/>
              <a:t>Fourth level</a:t>
            </a:r>
          </a:p>
        </p:txBody>
      </p:sp>
      <p:sp>
        <p:nvSpPr>
          <p:cNvPr id="15" name="Content Placeholder 7">
            <a:extLst>
              <a:ext uri="{FF2B5EF4-FFF2-40B4-BE49-F238E27FC236}">
                <a16:creationId xmlns:a16="http://schemas.microsoft.com/office/drawing/2014/main" id="{CC246391-91B4-BC47-A6BA-88CFDDCA116C}"/>
              </a:ext>
            </a:extLst>
          </p:cNvPr>
          <p:cNvSpPr>
            <a:spLocks noGrp="1"/>
          </p:cNvSpPr>
          <p:nvPr>
            <p:ph sz="quarter" idx="18" hasCustomPrompt="1"/>
          </p:nvPr>
        </p:nvSpPr>
        <p:spPr>
          <a:xfrm>
            <a:off x="8033658" y="1942677"/>
            <a:ext cx="3516658" cy="4229524"/>
          </a:xfrm>
        </p:spPr>
        <p:txBody>
          <a:bodyPr/>
          <a:lstStyle>
            <a:lvl1pPr>
              <a:lnSpc>
                <a:spcPct val="110000"/>
              </a:lnSpc>
              <a:spcAft>
                <a:spcPts val="800"/>
              </a:spcAft>
              <a:defRPr>
                <a:latin typeface="+mn-lt"/>
              </a:defRPr>
            </a:lvl1pPr>
            <a:lvl2pPr marL="15875" indent="0">
              <a:lnSpc>
                <a:spcPct val="110000"/>
              </a:lnSpc>
              <a:buNone/>
              <a:tabLst/>
              <a:defRPr sz="1800" b="0">
                <a:solidFill>
                  <a:schemeClr val="tx1"/>
                </a:solidFill>
                <a:latin typeface="+mn-lt"/>
              </a:defRPr>
            </a:lvl2pPr>
            <a:lvl3pPr marL="287338" indent="-169863">
              <a:lnSpc>
                <a:spcPct val="110000"/>
              </a:lnSpc>
              <a:tabLst/>
              <a:defRPr sz="1600">
                <a:latin typeface="+mn-lt"/>
              </a:defRPr>
            </a:lvl3pPr>
            <a:lvl4pPr marL="693738" indent="-169863">
              <a:lnSpc>
                <a:spcPct val="110000"/>
              </a:lnSpc>
              <a:tabLst/>
              <a:defRPr sz="1400">
                <a:latin typeface="+mn-lt"/>
              </a:defRPr>
            </a:lvl4pPr>
            <a:lvl5pPr>
              <a:lnSpc>
                <a:spcPct val="110000"/>
              </a:lnSpc>
              <a:defRPr/>
            </a:lvl5pPr>
          </a:lstStyle>
          <a:p>
            <a:pPr lvl="0"/>
            <a:r>
              <a:rPr lang="en-US"/>
              <a:t>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309433372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nk Grey - Footer">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2BF970B-3FB2-E84A-B70E-2F82C3C4236F}"/>
              </a:ext>
            </a:extLst>
          </p:cNvPr>
          <p:cNvSpPr/>
          <p:nvPr userDrawn="1"/>
        </p:nvSpPr>
        <p:spPr>
          <a:xfrm>
            <a:off x="1" y="1"/>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pic>
        <p:nvPicPr>
          <p:cNvPr id="7" name="Picture 6">
            <a:extLst>
              <a:ext uri="{FF2B5EF4-FFF2-40B4-BE49-F238E27FC236}">
                <a16:creationId xmlns:a16="http://schemas.microsoft.com/office/drawing/2014/main" id="{D6BAE6AD-B7D4-B04A-86FE-7779FC9A234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765651" y="6408817"/>
            <a:ext cx="206592" cy="275456"/>
          </a:xfrm>
          <a:prstGeom prst="rect">
            <a:avLst/>
          </a:prstGeom>
        </p:spPr>
      </p:pic>
      <p:sp>
        <p:nvSpPr>
          <p:cNvPr id="9" name="Slide Number Placeholder 5">
            <a:extLst>
              <a:ext uri="{FF2B5EF4-FFF2-40B4-BE49-F238E27FC236}">
                <a16:creationId xmlns:a16="http://schemas.microsoft.com/office/drawing/2014/main" id="{F817CF6A-808E-8C4F-9BE1-507266848035}"/>
              </a:ext>
            </a:extLst>
          </p:cNvPr>
          <p:cNvSpPr>
            <a:spLocks noGrp="1"/>
          </p:cNvSpPr>
          <p:nvPr>
            <p:ph type="sldNum" sz="quarter" idx="4"/>
          </p:nvPr>
        </p:nvSpPr>
        <p:spPr>
          <a:xfrm>
            <a:off x="211015" y="6400799"/>
            <a:ext cx="2743200" cy="291492"/>
          </a:xfrm>
          <a:prstGeom prst="rect">
            <a:avLst/>
          </a:prstGeom>
        </p:spPr>
        <p:txBody>
          <a:bodyPr vert="horz" lIns="91440" tIns="45720" rIns="91440" bIns="45720" rtlCol="0" anchor="ctr"/>
          <a:lstStyle>
            <a:lvl1pPr algn="l">
              <a:defRPr sz="800">
                <a:solidFill>
                  <a:schemeClr val="bg2"/>
                </a:solidFill>
                <a:latin typeface="+mn-lt"/>
              </a:defRPr>
            </a:lvl1pPr>
          </a:lstStyle>
          <a:p>
            <a:fld id="{4BEAA09E-D67E-864E-8466-C38E88600C4F}" type="slidenum">
              <a:rPr lang="en-US" smtClean="0"/>
              <a:pPr/>
              <a:t>‹#›</a:t>
            </a:fld>
            <a:endParaRPr lang="en-US"/>
          </a:p>
        </p:txBody>
      </p:sp>
    </p:spTree>
    <p:extLst>
      <p:ext uri="{BB962C8B-B14F-4D97-AF65-F5344CB8AC3E}">
        <p14:creationId xmlns:p14="http://schemas.microsoft.com/office/powerpoint/2010/main" val="300085518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 With Footer">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50E1FAF-85CD-FA4B-81FE-A9FD82D22E2F}"/>
              </a:ext>
            </a:extLst>
          </p:cNvPr>
          <p:cNvSpPr>
            <a:spLocks noGrp="1"/>
          </p:cNvSpPr>
          <p:nvPr>
            <p:ph type="sldNum" sz="quarter" idx="12"/>
          </p:nvPr>
        </p:nvSpPr>
        <p:spPr/>
        <p:txBody>
          <a:bodyPr/>
          <a:lstStyle>
            <a:lvl1pPr>
              <a:defRPr>
                <a:solidFill>
                  <a:schemeClr val="tx1">
                    <a:lumMod val="40000"/>
                    <a:lumOff val="60000"/>
                  </a:schemeClr>
                </a:solidFill>
                <a:latin typeface="+mn-lt"/>
              </a:defRPr>
            </a:lvl1pPr>
          </a:lstStyle>
          <a:p>
            <a:fld id="{4BEAA09E-D67E-864E-8466-C38E88600C4F}" type="slidenum">
              <a:rPr lang="en-US" smtClean="0"/>
              <a:pPr/>
              <a:t>‹#›</a:t>
            </a:fld>
            <a:endParaRPr lang="en-US"/>
          </a:p>
        </p:txBody>
      </p:sp>
      <p:pic>
        <p:nvPicPr>
          <p:cNvPr id="5" name="Picture 4">
            <a:extLst>
              <a:ext uri="{FF2B5EF4-FFF2-40B4-BE49-F238E27FC236}">
                <a16:creationId xmlns:a16="http://schemas.microsoft.com/office/drawing/2014/main" id="{F7216341-DBB4-0D4B-B285-B706134D811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765651" y="6408817"/>
            <a:ext cx="206592" cy="275456"/>
          </a:xfrm>
          <a:prstGeom prst="rect">
            <a:avLst/>
          </a:prstGeom>
        </p:spPr>
      </p:pic>
    </p:spTree>
    <p:extLst>
      <p:ext uri="{BB962C8B-B14F-4D97-AF65-F5344CB8AC3E}">
        <p14:creationId xmlns:p14="http://schemas.microsoft.com/office/powerpoint/2010/main" val="31939737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Red Background">
    <p:bg>
      <p:bgPr>
        <a:solidFill>
          <a:srgbClr val="C50F3C"/>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49585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lue Background">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1001116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lack Background">
    <p:bg>
      <p:bgPr>
        <a:solidFill>
          <a:schemeClr val="accent6"/>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3118962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p:custDataLst>
              <p:tags r:id="rId1"/>
            </p:custDataLst>
          </p:nvPr>
        </p:nvGraphicFramePr>
        <p:xfrm>
          <a:off x="2119" y="2119"/>
          <a:ext cx="2116" cy="2116"/>
        </p:xfrm>
        <a:graphic>
          <a:graphicData uri="http://schemas.openxmlformats.org/presentationml/2006/ole">
            <mc:AlternateContent xmlns:mc="http://schemas.openxmlformats.org/markup-compatibility/2006">
              <mc:Choice xmlns:v="urn:schemas-microsoft-com:vml" Requires="v">
                <p:oleObj name="think-cell Slide" r:id="rId4" imgW="347" imgH="346" progId="TCLayout.ActiveDocument.1">
                  <p:embed/>
                </p:oleObj>
              </mc:Choice>
              <mc:Fallback>
                <p:oleObj name="think-cell Slide" r:id="rId4" imgW="347" imgH="346" progId="TCLayout.ActiveDocument.1">
                  <p:embed/>
                  <p:pic>
                    <p:nvPicPr>
                      <p:cNvPr id="3" name="Object 2" hidden="1"/>
                      <p:cNvPicPr/>
                      <p:nvPr/>
                    </p:nvPicPr>
                    <p:blipFill>
                      <a:blip r:embed="rId5"/>
                      <a:stretch>
                        <a:fillRect/>
                      </a:stretch>
                    </p:blipFill>
                    <p:spPr>
                      <a:xfrm>
                        <a:off x="2119" y="2119"/>
                        <a:ext cx="2116" cy="2116"/>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85FA910F-3277-4B3E-A9EE-D900AE3E1F55}"/>
              </a:ext>
            </a:extLst>
          </p:cNvPr>
          <p:cNvSpPr/>
          <p:nvPr>
            <p:custDataLst>
              <p:tags r:id="rId2"/>
            </p:custDataLst>
          </p:nvPr>
        </p:nvSpPr>
        <p:spPr>
          <a:xfrm>
            <a:off x="1" y="1"/>
            <a:ext cx="211667" cy="211667"/>
          </a:xfrm>
          <a:prstGeom prst="rect">
            <a:avLst/>
          </a:prstGeom>
          <a:solidFill>
            <a:schemeClr val="accent1"/>
          </a:solidFill>
          <a:ln w="952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marR="0" lvl="0" indent="0" algn="ctr" defTabSz="1219140" rtl="0" eaLnBrk="1" fontAlgn="base" latinLnBrk="0" hangingPunct="1">
              <a:lnSpc>
                <a:spcPct val="100000"/>
              </a:lnSpc>
              <a:spcBef>
                <a:spcPct val="0"/>
              </a:spcBef>
              <a:spcAft>
                <a:spcPct val="0"/>
              </a:spcAft>
              <a:buClrTx/>
              <a:buSzTx/>
              <a:buFontTx/>
              <a:buNone/>
              <a:tabLst/>
              <a:defRPr/>
            </a:pPr>
            <a:endParaRPr kumimoji="0" lang="en-US" sz="2667" b="0" i="0" u="none" strike="noStrike" kern="1200" cap="none" spc="0" normalizeH="0" baseline="0" noProof="0">
              <a:ln>
                <a:noFill/>
              </a:ln>
              <a:solidFill>
                <a:srgbClr val="000000"/>
              </a:solidFill>
              <a:effectLst/>
              <a:uLnTx/>
              <a:uFillTx/>
              <a:latin typeface="Arial" panose="020B0604020202020204" pitchFamily="34" charset="0"/>
              <a:ea typeface="+mn-ea"/>
              <a:cs typeface="+mn-cs"/>
              <a:sym typeface="Arial" panose="020B0604020202020204" pitchFamily="34" charset="0"/>
            </a:endParaRPr>
          </a:p>
        </p:txBody>
      </p:sp>
      <p:sp>
        <p:nvSpPr>
          <p:cNvPr id="5" name="doc id" hidden="1"/>
          <p:cNvSpPr>
            <a:spLocks noChangeArrowheads="1"/>
          </p:cNvSpPr>
          <p:nvPr/>
        </p:nvSpPr>
        <p:spPr bwMode="gray">
          <a:xfrm flipH="1">
            <a:off x="10658004" y="51835"/>
            <a:ext cx="1231563" cy="941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p>
            <a:pPr marL="0" marR="0" lvl="0" indent="0" algn="r" defTabSz="1217996" rtl="0" eaLnBrk="1" fontAlgn="base" latinLnBrk="0" hangingPunct="1">
              <a:lnSpc>
                <a:spcPct val="100000"/>
              </a:lnSpc>
              <a:spcBef>
                <a:spcPct val="0"/>
              </a:spcBef>
              <a:spcAft>
                <a:spcPct val="0"/>
              </a:spcAft>
              <a:buClrTx/>
              <a:buSzTx/>
              <a:buFontTx/>
              <a:buNone/>
              <a:tabLst/>
              <a:defRPr/>
            </a:pPr>
            <a:endParaRPr kumimoji="0" lang="x-none" sz="612" b="0" i="0" u="none" strike="noStrike" kern="1200" cap="none" spc="0" normalizeH="0" baseline="0" noProof="0">
              <a:ln>
                <a:noFill/>
              </a:ln>
              <a:solidFill>
                <a:srgbClr val="808080"/>
              </a:solidFill>
              <a:effectLst/>
              <a:uLnTx/>
              <a:uFillTx/>
              <a:latin typeface="Arial"/>
              <a:ea typeface="+mn-ea"/>
              <a:cs typeface="+mn-cs"/>
            </a:endParaRPr>
          </a:p>
        </p:txBody>
      </p:sp>
      <p:sp>
        <p:nvSpPr>
          <p:cNvPr id="6" name="Slide Number Placeholder 6">
            <a:extLst>
              <a:ext uri="{FF2B5EF4-FFF2-40B4-BE49-F238E27FC236}">
                <a16:creationId xmlns:a16="http://schemas.microsoft.com/office/drawing/2014/main" id="{91BA7DE7-7087-46DD-8863-8070C10A0CDE}"/>
              </a:ext>
            </a:extLst>
          </p:cNvPr>
          <p:cNvSpPr>
            <a:spLocks noGrp="1"/>
          </p:cNvSpPr>
          <p:nvPr>
            <p:ph type="sldNum" sz="quarter" idx="12"/>
          </p:nvPr>
        </p:nvSpPr>
        <p:spPr>
          <a:xfrm>
            <a:off x="211015" y="6400799"/>
            <a:ext cx="2743200" cy="291492"/>
          </a:xfrm>
        </p:spPr>
        <p:txBody>
          <a:bodyPr/>
          <a:lstStyle>
            <a:lvl1pPr>
              <a:defRPr>
                <a:solidFill>
                  <a:schemeClr val="tx1">
                    <a:lumMod val="40000"/>
                    <a:lumOff val="60000"/>
                  </a:schemeClr>
                </a:solidFill>
              </a:defRPr>
            </a:lvl1pPr>
          </a:lstStyle>
          <a:p>
            <a:fld id="{4BEAA09E-D67E-864E-8466-C38E88600C4F}" type="slidenum">
              <a:rPr lang="en-US" smtClean="0"/>
              <a:pPr/>
              <a:t>‹#›</a:t>
            </a:fld>
            <a:endParaRPr lang="en-US"/>
          </a:p>
        </p:txBody>
      </p:sp>
    </p:spTree>
    <p:extLst>
      <p:ext uri="{BB962C8B-B14F-4D97-AF65-F5344CB8AC3E}">
        <p14:creationId xmlns:p14="http://schemas.microsoft.com/office/powerpoint/2010/main" val="30411471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E3E83E5-2EF2-6A43-863C-E6A58A5E3C21}"/>
              </a:ext>
            </a:extLst>
          </p:cNvPr>
          <p:cNvSpPr>
            <a:spLocks noGrp="1"/>
          </p:cNvSpPr>
          <p:nvPr>
            <p:ph idx="1" hasCustomPrompt="1"/>
          </p:nvPr>
        </p:nvSpPr>
        <p:spPr>
          <a:xfrm>
            <a:off x="447615" y="2062501"/>
            <a:ext cx="11269255" cy="4114461"/>
          </a:xfrm>
        </p:spPr>
        <p:txBody>
          <a:bodyPr lIns="0" tIns="0" rIns="0" bIns="0"/>
          <a:lstStyle>
            <a:lvl1pPr>
              <a:defRPr b="0" i="0">
                <a:solidFill>
                  <a:schemeClr val="tx1"/>
                </a:solidFill>
                <a:latin typeface="+mn-lt"/>
                <a:ea typeface="Roboto Light" panose="02000000000000000000" pitchFamily="2" charset="0"/>
                <a:cs typeface="Arial" panose="020B0604020202020204" pitchFamily="34" charset="0"/>
              </a:defRPr>
            </a:lvl1pPr>
            <a:lvl2pPr marL="115888" indent="0">
              <a:buNone/>
              <a:defRPr b="0" i="1">
                <a:solidFill>
                  <a:schemeClr val="tx1"/>
                </a:solidFill>
                <a:latin typeface="+mn-lt"/>
                <a:ea typeface="Roboto Light" panose="02000000000000000000" pitchFamily="2" charset="0"/>
                <a:cs typeface="Arial" panose="020B0604020202020204" pitchFamily="34" charset="0"/>
              </a:defRPr>
            </a:lvl2pPr>
            <a:lvl3pPr>
              <a:defRPr b="0" i="0">
                <a:solidFill>
                  <a:schemeClr val="tx1"/>
                </a:solidFill>
                <a:latin typeface="+mn-lt"/>
                <a:ea typeface="Roboto Light" panose="02000000000000000000" pitchFamily="2" charset="0"/>
                <a:cs typeface="Arial" panose="020B0604020202020204" pitchFamily="34" charset="0"/>
              </a:defRPr>
            </a:lvl3pPr>
            <a:lvl4pPr>
              <a:defRPr b="0" i="0">
                <a:solidFill>
                  <a:schemeClr val="tx1"/>
                </a:solidFill>
                <a:latin typeface="+mn-lt"/>
                <a:ea typeface="Roboto Light" panose="02000000000000000000" pitchFamily="2" charset="0"/>
                <a:cs typeface="Arial" panose="020B0604020202020204" pitchFamily="34" charset="0"/>
              </a:defRPr>
            </a:lvl4pPr>
            <a:lvl5pPr>
              <a:defRPr b="0" i="0">
                <a:solidFill>
                  <a:schemeClr val="tx1"/>
                </a:solidFill>
                <a:latin typeface="+mn-lt"/>
                <a:ea typeface="Roboto Light" panose="02000000000000000000" pitchFamily="2"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itle 1">
            <a:extLst>
              <a:ext uri="{FF2B5EF4-FFF2-40B4-BE49-F238E27FC236}">
                <a16:creationId xmlns:a16="http://schemas.microsoft.com/office/drawing/2014/main" id="{69A11B6D-85FD-BA46-B0C1-FEA93902B870}"/>
              </a:ext>
            </a:extLst>
          </p:cNvPr>
          <p:cNvSpPr>
            <a:spLocks noGrp="1"/>
          </p:cNvSpPr>
          <p:nvPr>
            <p:ph type="title"/>
          </p:nvPr>
        </p:nvSpPr>
        <p:spPr>
          <a:xfrm>
            <a:off x="447615" y="1018903"/>
            <a:ext cx="11269255" cy="671785"/>
          </a:xfrm>
        </p:spPr>
        <p:txBody>
          <a:bodyPr lIns="0" tIns="0" rIns="0" bIns="0" anchor="t" anchorCtr="0"/>
          <a:lstStyle>
            <a:lvl1pPr>
              <a:defRPr b="1" i="0">
                <a:solidFill>
                  <a:schemeClr val="accent1"/>
                </a:solidFill>
                <a:latin typeface="+mj-lt"/>
                <a:ea typeface="Roboto Light" panose="02000000000000000000" pitchFamily="2" charset="0"/>
                <a:cs typeface="Arial" panose="020B0604020202020204" pitchFamily="34" charset="0"/>
              </a:defRPr>
            </a:lvl1pPr>
          </a:lstStyle>
          <a:p>
            <a:r>
              <a:rPr lang="en-US"/>
              <a:t>Click to edit Master title style</a:t>
            </a:r>
          </a:p>
        </p:txBody>
      </p:sp>
      <p:sp>
        <p:nvSpPr>
          <p:cNvPr id="8" name="Slide Number Placeholder 6">
            <a:extLst>
              <a:ext uri="{FF2B5EF4-FFF2-40B4-BE49-F238E27FC236}">
                <a16:creationId xmlns:a16="http://schemas.microsoft.com/office/drawing/2014/main" id="{F3949077-E0E8-B647-A11F-24C62D2D4087}"/>
              </a:ext>
            </a:extLst>
          </p:cNvPr>
          <p:cNvSpPr txBox="1">
            <a:spLocks/>
          </p:cNvSpPr>
          <p:nvPr userDrawn="1"/>
        </p:nvSpPr>
        <p:spPr>
          <a:xfrm>
            <a:off x="211015" y="6400799"/>
            <a:ext cx="2743200" cy="291492"/>
          </a:xfrm>
          <a:prstGeom prst="rect">
            <a:avLst/>
          </a:prstGeom>
        </p:spPr>
        <p:txBody>
          <a:bodyPr vert="horz" lIns="91440" tIns="45720" rIns="91440" bIns="45720" rtlCol="0" anchor="ctr"/>
          <a:lstStyle>
            <a:defPPr>
              <a:defRPr lang="en-US"/>
            </a:defPPr>
            <a:lvl1pPr marL="0" algn="l" defTabSz="914400" rtl="0" eaLnBrk="1" latinLnBrk="0" hangingPunct="1">
              <a:defRPr sz="800" b="0" i="0" kern="1200">
                <a:solidFill>
                  <a:schemeClr val="tx1">
                    <a:lumMod val="40000"/>
                    <a:lumOff val="60000"/>
                  </a:schemeClr>
                </a:solidFill>
                <a:latin typeface="Trebuchet MS" panose="020B070302020209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BEAA09E-D67E-864E-8466-C38E88600C4F}" type="slidenum">
              <a:rPr lang="en-US" smtClean="0">
                <a:latin typeface="+mn-lt"/>
              </a:rPr>
              <a:pPr/>
              <a:t>‹#›</a:t>
            </a:fld>
            <a:endParaRPr lang="en-US">
              <a:latin typeface="+mn-lt"/>
            </a:endParaRPr>
          </a:p>
        </p:txBody>
      </p:sp>
      <p:pic>
        <p:nvPicPr>
          <p:cNvPr id="9" name="Picture 8">
            <a:extLst>
              <a:ext uri="{FF2B5EF4-FFF2-40B4-BE49-F238E27FC236}">
                <a16:creationId xmlns:a16="http://schemas.microsoft.com/office/drawing/2014/main" id="{49B283B9-5D9B-F94B-BF86-B66DD0953C0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765651" y="6408817"/>
            <a:ext cx="206592" cy="275456"/>
          </a:xfrm>
          <a:prstGeom prst="rect">
            <a:avLst/>
          </a:prstGeom>
        </p:spPr>
      </p:pic>
    </p:spTree>
    <p:extLst>
      <p:ext uri="{BB962C8B-B14F-4D97-AF65-F5344CB8AC3E}">
        <p14:creationId xmlns:p14="http://schemas.microsoft.com/office/powerpoint/2010/main" val="268516227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342830" y="1146412"/>
            <a:ext cx="11481363" cy="2000548"/>
          </a:xfrm>
          <a:prstGeom prst="rect">
            <a:avLst/>
          </a:prstGeom>
        </p:spPr>
        <p:txBody>
          <a:bodyPr>
            <a:spAutoFit/>
          </a:bodyPr>
          <a:lstStyle>
            <a:lvl1pPr marL="173038" indent="-173038">
              <a:lnSpc>
                <a:spcPct val="100000"/>
              </a:lnSpc>
              <a:spcBef>
                <a:spcPts val="600"/>
              </a:spcBef>
              <a:buFont typeface="Arial" panose="020B0604020202020204" pitchFamily="34" charset="0"/>
              <a:buChar char="•"/>
              <a:tabLst/>
              <a:defRPr sz="1600" b="0" i="0" spc="0">
                <a:solidFill>
                  <a:schemeClr val="tx1"/>
                </a:solidFill>
                <a:latin typeface="Trebuchet MS" panose="020B0703020202090204" pitchFamily="34" charset="0"/>
                <a:ea typeface="Trebuchet MS" panose="020B0703020202090204" pitchFamily="34" charset="0"/>
                <a:cs typeface="Arial" charset="0"/>
              </a:defRPr>
            </a:lvl1pPr>
            <a:lvl2pPr marL="630238" indent="-228600">
              <a:lnSpc>
                <a:spcPct val="100000"/>
              </a:lnSpc>
              <a:spcBef>
                <a:spcPts val="600"/>
              </a:spcBef>
              <a:buFont typeface="System Font Regular"/>
              <a:buChar char="–"/>
              <a:tabLst/>
              <a:defRPr sz="1600" b="0" i="0" spc="0">
                <a:solidFill>
                  <a:schemeClr val="tx1"/>
                </a:solidFill>
                <a:latin typeface="Trebuchet MS" panose="020B0703020202090204" pitchFamily="34" charset="0"/>
                <a:ea typeface="Trebuchet MS" panose="020B0703020202090204" pitchFamily="34" charset="0"/>
                <a:cs typeface="Arial" charset="0"/>
              </a:defRPr>
            </a:lvl2pPr>
            <a:lvl3pPr marL="922338" indent="-174625">
              <a:lnSpc>
                <a:spcPct val="100000"/>
              </a:lnSpc>
              <a:spcBef>
                <a:spcPts val="600"/>
              </a:spcBef>
              <a:buFont typeface="Arial" panose="020B0604020202020204" pitchFamily="34" charset="0"/>
              <a:buChar char="•"/>
              <a:tabLst/>
              <a:defRPr sz="1600" b="0" i="0" spc="0">
                <a:solidFill>
                  <a:schemeClr val="tx1"/>
                </a:solidFill>
                <a:latin typeface="Trebuchet MS" panose="020B0703020202090204" pitchFamily="34" charset="0"/>
                <a:ea typeface="Trebuchet MS" panose="020B0703020202090204" pitchFamily="34" charset="0"/>
                <a:cs typeface="Arial" charset="0"/>
              </a:defRPr>
            </a:lvl3pPr>
            <a:lvl4pPr marL="1379538" indent="-228600">
              <a:lnSpc>
                <a:spcPct val="100000"/>
              </a:lnSpc>
              <a:spcBef>
                <a:spcPts val="600"/>
              </a:spcBef>
              <a:buFont typeface="System Font Regular"/>
              <a:buChar char="–"/>
              <a:tabLst/>
              <a:defRPr sz="1600" b="0" i="0" spc="0">
                <a:solidFill>
                  <a:schemeClr val="tx1"/>
                </a:solidFill>
                <a:latin typeface="Trebuchet MS" panose="020B0703020202090204" pitchFamily="34" charset="0"/>
                <a:ea typeface="Trebuchet MS" panose="020B0703020202090204" pitchFamily="34" charset="0"/>
                <a:cs typeface="Arial" charset="0"/>
              </a:defRPr>
            </a:lvl4pPr>
            <a:lvl5pPr marL="1662113" indent="-173038">
              <a:lnSpc>
                <a:spcPct val="100000"/>
              </a:lnSpc>
              <a:spcBef>
                <a:spcPts val="600"/>
              </a:spcBef>
              <a:buFont typeface="Arial" panose="020B0604020202020204" pitchFamily="34" charset="0"/>
              <a:buChar char="•"/>
              <a:tabLst/>
              <a:defRPr sz="1600" b="0" i="0" spc="0">
                <a:solidFill>
                  <a:schemeClr val="tx1"/>
                </a:solidFill>
                <a:latin typeface="Trebuchet MS" panose="020B0703020202090204" pitchFamily="34" charset="0"/>
                <a:ea typeface="Trebuchet MS" panose="020B0703020202090204" pitchFamily="34" charset="0"/>
                <a:cs typeface="Arial"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1"/>
          <p:cNvSpPr>
            <a:spLocks noGrp="1"/>
          </p:cNvSpPr>
          <p:nvPr>
            <p:ph type="title"/>
          </p:nvPr>
        </p:nvSpPr>
        <p:spPr>
          <a:xfrm>
            <a:off x="342831" y="202337"/>
            <a:ext cx="11481362" cy="916687"/>
          </a:xfrm>
          <a:prstGeom prst="rect">
            <a:avLst/>
          </a:prstGeom>
        </p:spPr>
        <p:txBody>
          <a:bodyPr anchor="t"/>
          <a:lstStyle>
            <a:lvl1pPr>
              <a:defRPr sz="3200" b="1">
                <a:solidFill>
                  <a:srgbClr val="26245E"/>
                </a:solidFill>
                <a:latin typeface="Trebuchet MS" panose="020B0703020202090204" pitchFamily="34" charset="0"/>
                <a:ea typeface="Trebuchet MS" panose="020B0703020202090204" pitchFamily="34" charset="0"/>
                <a:cs typeface="Arial" panose="020B0604020202020204" pitchFamily="34" charset="0"/>
              </a:defRPr>
            </a:lvl1pPr>
          </a:lstStyle>
          <a:p>
            <a:r>
              <a:rPr lang="en-US"/>
              <a:t>Click to edit Master title style</a:t>
            </a:r>
          </a:p>
        </p:txBody>
      </p:sp>
      <p:sp>
        <p:nvSpPr>
          <p:cNvPr id="7" name="Slide Number Placeholder 6">
            <a:extLst>
              <a:ext uri="{FF2B5EF4-FFF2-40B4-BE49-F238E27FC236}">
                <a16:creationId xmlns:a16="http://schemas.microsoft.com/office/drawing/2014/main" id="{40CC0D8B-04E1-834F-A50B-635F7EC9444F}"/>
              </a:ext>
            </a:extLst>
          </p:cNvPr>
          <p:cNvSpPr txBox="1">
            <a:spLocks/>
          </p:cNvSpPr>
          <p:nvPr userDrawn="1"/>
        </p:nvSpPr>
        <p:spPr>
          <a:xfrm>
            <a:off x="211015" y="6400799"/>
            <a:ext cx="2743200" cy="291492"/>
          </a:xfrm>
          <a:prstGeom prst="rect">
            <a:avLst/>
          </a:prstGeom>
        </p:spPr>
        <p:txBody>
          <a:bodyPr vert="horz" lIns="91440" tIns="45720" rIns="91440" bIns="45720" rtlCol="0" anchor="ctr"/>
          <a:lstStyle>
            <a:defPPr>
              <a:defRPr lang="en-US"/>
            </a:defPPr>
            <a:lvl1pPr marL="0" algn="l" defTabSz="914400" rtl="0" eaLnBrk="1" latinLnBrk="0" hangingPunct="1">
              <a:defRPr sz="800" b="0" i="0" kern="1200">
                <a:solidFill>
                  <a:schemeClr val="tx1">
                    <a:lumMod val="40000"/>
                    <a:lumOff val="60000"/>
                  </a:schemeClr>
                </a:solidFill>
                <a:latin typeface="Trebuchet MS" panose="020B070302020209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BEAA09E-D67E-864E-8466-C38E88600C4F}" type="slidenum">
              <a:rPr lang="en-US" smtClean="0">
                <a:latin typeface="+mn-lt"/>
              </a:rPr>
              <a:pPr/>
              <a:t>‹#›</a:t>
            </a:fld>
            <a:endParaRPr lang="en-US">
              <a:latin typeface="+mn-lt"/>
            </a:endParaRPr>
          </a:p>
        </p:txBody>
      </p:sp>
      <p:sp>
        <p:nvSpPr>
          <p:cNvPr id="13" name="Text Placeholder 3">
            <a:extLst>
              <a:ext uri="{FF2B5EF4-FFF2-40B4-BE49-F238E27FC236}">
                <a16:creationId xmlns:a16="http://schemas.microsoft.com/office/drawing/2014/main" id="{7EE233F2-FD38-114A-A5D2-B500B9F2047D}"/>
              </a:ext>
            </a:extLst>
          </p:cNvPr>
          <p:cNvSpPr>
            <a:spLocks noGrp="1"/>
          </p:cNvSpPr>
          <p:nvPr>
            <p:ph type="body" sz="quarter" idx="13"/>
          </p:nvPr>
        </p:nvSpPr>
        <p:spPr>
          <a:xfrm>
            <a:off x="568793" y="5964198"/>
            <a:ext cx="10789164" cy="704449"/>
          </a:xfrm>
          <a:prstGeom prst="rect">
            <a:avLst/>
          </a:prstGeom>
          <a:noFill/>
        </p:spPr>
        <p:txBody>
          <a:bodyPr anchor="b"/>
          <a:lstStyle>
            <a:lvl1pPr marL="0" indent="0">
              <a:lnSpc>
                <a:spcPct val="100000"/>
              </a:lnSpc>
              <a:spcBef>
                <a:spcPts val="0"/>
              </a:spcBef>
              <a:spcAft>
                <a:spcPts val="0"/>
              </a:spcAft>
              <a:buNone/>
              <a:defRPr sz="900" spc="0">
                <a:solidFill>
                  <a:schemeClr val="tx1"/>
                </a:solidFill>
                <a:latin typeface="Trebuchet MS" panose="020B0703020202090204" pitchFamily="34" charset="0"/>
              </a:defRPr>
            </a:lvl1pPr>
            <a:lvl2pPr marL="457200" indent="0">
              <a:buNone/>
              <a:defRPr sz="900"/>
            </a:lvl2pPr>
            <a:lvl3pPr marL="914400" indent="0">
              <a:buNone/>
              <a:defRPr sz="900"/>
            </a:lvl3pPr>
            <a:lvl4pPr marL="1371600" indent="0">
              <a:buNone/>
              <a:defRPr sz="900"/>
            </a:lvl4pPr>
            <a:lvl5pPr marL="1828800" indent="0">
              <a:buNone/>
              <a:defRPr sz="900"/>
            </a:lvl5pPr>
          </a:lstStyle>
          <a:p>
            <a:pPr lvl="0"/>
            <a:endParaRPr lang="en-US"/>
          </a:p>
        </p:txBody>
      </p:sp>
      <p:pic>
        <p:nvPicPr>
          <p:cNvPr id="10" name="Picture 9" descr="A picture containing text&#10;&#10;Description automatically generated">
            <a:extLst>
              <a:ext uri="{FF2B5EF4-FFF2-40B4-BE49-F238E27FC236}">
                <a16:creationId xmlns:a16="http://schemas.microsoft.com/office/drawing/2014/main" id="{F062A407-604C-4B22-BD79-1681EBA351D8}"/>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Tree>
    <p:extLst>
      <p:ext uri="{BB962C8B-B14F-4D97-AF65-F5344CB8AC3E}">
        <p14:creationId xmlns:p14="http://schemas.microsoft.com/office/powerpoint/2010/main" val="17820974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342831" y="1630018"/>
            <a:ext cx="10515600" cy="3876261"/>
          </a:xfrm>
          <a:prstGeom prst="rect">
            <a:avLst/>
          </a:prstGeom>
        </p:spPr>
        <p:txBody>
          <a:bodyPr/>
          <a:lstStyle>
            <a:lvl1pPr marL="457200" indent="-457200">
              <a:lnSpc>
                <a:spcPts val="2600"/>
              </a:lnSpc>
              <a:spcBef>
                <a:spcPts val="1600"/>
              </a:spcBef>
              <a:buFont typeface="+mj-lt"/>
              <a:buAutoNum type="arabicPeriod"/>
              <a:defRPr sz="2000">
                <a:solidFill>
                  <a:srgbClr val="26245E"/>
                </a:solidFill>
                <a:latin typeface="Arial" panose="020B0604020202020204" pitchFamily="34" charset="0"/>
                <a:ea typeface="Arial" panose="020B0604020202020204" pitchFamily="34" charset="0"/>
                <a:cs typeface="Arial" panose="020B0604020202020204" pitchFamily="34" charset="0"/>
              </a:defRPr>
            </a:lvl1pPr>
            <a:lvl2pPr marL="914400" indent="-457200">
              <a:lnSpc>
                <a:spcPts val="2600"/>
              </a:lnSpc>
              <a:spcBef>
                <a:spcPts val="1600"/>
              </a:spcBef>
              <a:buFont typeface="+mj-lt"/>
              <a:buAutoNum type="arabicPeriod"/>
              <a:defRPr sz="2000">
                <a:solidFill>
                  <a:srgbClr val="26245E"/>
                </a:solidFill>
                <a:latin typeface="Arial" panose="020B0604020202020204" pitchFamily="34" charset="0"/>
                <a:ea typeface="Arial" panose="020B0604020202020204" pitchFamily="34" charset="0"/>
                <a:cs typeface="Arial" panose="020B0604020202020204" pitchFamily="34" charset="0"/>
              </a:defRPr>
            </a:lvl2pPr>
            <a:lvl3pPr marL="1371600" indent="-457200">
              <a:lnSpc>
                <a:spcPts val="2600"/>
              </a:lnSpc>
              <a:spcBef>
                <a:spcPts val="1600"/>
              </a:spcBef>
              <a:buFont typeface="+mj-lt"/>
              <a:buAutoNum type="arabicPeriod"/>
              <a:defRPr sz="2000">
                <a:solidFill>
                  <a:srgbClr val="26245E"/>
                </a:solidFill>
                <a:latin typeface="Arial" panose="020B0604020202020204" pitchFamily="34" charset="0"/>
                <a:ea typeface="Arial" panose="020B0604020202020204" pitchFamily="34" charset="0"/>
                <a:cs typeface="Arial" panose="020B0604020202020204" pitchFamily="34" charset="0"/>
              </a:defRPr>
            </a:lvl3pPr>
            <a:lvl4pPr marL="1828800" indent="-457200">
              <a:lnSpc>
                <a:spcPts val="2600"/>
              </a:lnSpc>
              <a:spcBef>
                <a:spcPts val="1600"/>
              </a:spcBef>
              <a:buFont typeface="+mj-lt"/>
              <a:buAutoNum type="arabicPeriod"/>
              <a:defRPr sz="2000">
                <a:solidFill>
                  <a:srgbClr val="26245E"/>
                </a:solidFill>
                <a:latin typeface="Arial" panose="020B0604020202020204" pitchFamily="34" charset="0"/>
                <a:ea typeface="Arial" panose="020B0604020202020204" pitchFamily="34" charset="0"/>
                <a:cs typeface="Arial" panose="020B0604020202020204" pitchFamily="34" charset="0"/>
              </a:defRPr>
            </a:lvl4pPr>
            <a:lvl5pPr marL="2286000" indent="-457200">
              <a:lnSpc>
                <a:spcPts val="2600"/>
              </a:lnSpc>
              <a:spcBef>
                <a:spcPts val="1600"/>
              </a:spcBef>
              <a:buFont typeface="+mj-lt"/>
              <a:buAutoNum type="arabicPeriod"/>
              <a:defRPr sz="2000">
                <a:solidFill>
                  <a:srgbClr val="26245E"/>
                </a:solidFill>
                <a:latin typeface="Arial" panose="020B0604020202020204" pitchFamily="34" charset="0"/>
                <a:ea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p:cNvSpPr>
            <a:spLocks noGrp="1"/>
          </p:cNvSpPr>
          <p:nvPr>
            <p:ph type="sldNum" sz="quarter" idx="12"/>
          </p:nvPr>
        </p:nvSpPr>
        <p:spPr>
          <a:xfrm>
            <a:off x="9080994" y="6406046"/>
            <a:ext cx="2743200" cy="365125"/>
          </a:xfrm>
          <a:prstGeom prst="rect">
            <a:avLst/>
          </a:prstGeom>
        </p:spPr>
        <p:txBody>
          <a:bodyPr/>
          <a:lstStyle>
            <a:lvl1pPr algn="r">
              <a:defRPr sz="1050" b="0" i="0">
                <a:solidFill>
                  <a:schemeClr val="bg1">
                    <a:lumMod val="50000"/>
                  </a:schemeClr>
                </a:solidFill>
                <a:latin typeface="Arial" charset="0"/>
                <a:ea typeface="Arial" charset="0"/>
                <a:cs typeface="Arial" charset="0"/>
              </a:defRPr>
            </a:lvl1pPr>
          </a:lstStyle>
          <a:p>
            <a:fld id="{8E984537-86A2-A440-87A3-F69445D19A1D}" type="slidenum">
              <a:rPr lang="en-US" smtClean="0"/>
              <a:pPr/>
              <a:t>‹#›</a:t>
            </a:fld>
            <a:endParaRPr lang="en-US"/>
          </a:p>
        </p:txBody>
      </p:sp>
      <p:sp>
        <p:nvSpPr>
          <p:cNvPr id="10" name="Title 1">
            <a:extLst>
              <a:ext uri="{FF2B5EF4-FFF2-40B4-BE49-F238E27FC236}">
                <a16:creationId xmlns:a16="http://schemas.microsoft.com/office/drawing/2014/main" id="{E337115D-EC2C-D848-8336-3274987B7A2B}"/>
              </a:ext>
            </a:extLst>
          </p:cNvPr>
          <p:cNvSpPr>
            <a:spLocks noGrp="1"/>
          </p:cNvSpPr>
          <p:nvPr>
            <p:ph type="title"/>
          </p:nvPr>
        </p:nvSpPr>
        <p:spPr>
          <a:xfrm>
            <a:off x="342831" y="315765"/>
            <a:ext cx="10515600" cy="1325563"/>
          </a:xfrm>
          <a:prstGeom prst="rect">
            <a:avLst/>
          </a:prstGeom>
        </p:spPr>
        <p:txBody>
          <a:bodyPr/>
          <a:lstStyle>
            <a:lvl1pPr>
              <a:defRPr sz="3200" b="1">
                <a:solidFill>
                  <a:srgbClr val="26245E"/>
                </a:solidFill>
                <a:latin typeface="Arial" panose="020B0604020202020204" pitchFamily="34" charset="0"/>
                <a:ea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190016760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06C6CE33-203A-D04C-9C2B-5CF4DE687109}"/>
              </a:ext>
            </a:extLst>
          </p:cNvPr>
          <p:cNvSpPr>
            <a:spLocks noGrp="1"/>
          </p:cNvSpPr>
          <p:nvPr>
            <p:ph sz="quarter" idx="14" hasCustomPrompt="1"/>
          </p:nvPr>
        </p:nvSpPr>
        <p:spPr>
          <a:xfrm>
            <a:off x="212400" y="5918400"/>
            <a:ext cx="11799900" cy="437827"/>
          </a:xfrm>
        </p:spPr>
        <p:txBody>
          <a:bodyPr anchor="b"/>
          <a:lstStyle>
            <a:lvl1pPr>
              <a:lnSpc>
                <a:spcPct val="100000"/>
              </a:lnSpc>
              <a:spcAft>
                <a:spcPts val="300"/>
              </a:spcAft>
              <a:defRPr sz="900"/>
            </a:lvl1pPr>
          </a:lstStyle>
          <a:p>
            <a:pPr lvl="0"/>
            <a:r>
              <a:rPr lang="en-US"/>
              <a:t>Footnotes</a:t>
            </a:r>
          </a:p>
        </p:txBody>
      </p:sp>
      <p:sp>
        <p:nvSpPr>
          <p:cNvPr id="7" name="Title 1">
            <a:extLst>
              <a:ext uri="{FF2B5EF4-FFF2-40B4-BE49-F238E27FC236}">
                <a16:creationId xmlns:a16="http://schemas.microsoft.com/office/drawing/2014/main" id="{D0F05C5F-D63F-864F-B72B-4ABA4966F522}"/>
              </a:ext>
            </a:extLst>
          </p:cNvPr>
          <p:cNvSpPr>
            <a:spLocks noGrp="1"/>
          </p:cNvSpPr>
          <p:nvPr>
            <p:ph type="title"/>
          </p:nvPr>
        </p:nvSpPr>
        <p:spPr>
          <a:xfrm>
            <a:off x="342000" y="360000"/>
            <a:ext cx="11458800" cy="676800"/>
          </a:xfrm>
        </p:spPr>
        <p:txBody>
          <a:bodyPr lIns="0" tIns="0" anchor="t"/>
          <a:lstStyle/>
          <a:p>
            <a:r>
              <a:rPr lang="en-US"/>
              <a:t>Click to edit Master title style</a:t>
            </a:r>
            <a:endParaRPr lang="en-CA"/>
          </a:p>
        </p:txBody>
      </p:sp>
    </p:spTree>
    <p:extLst>
      <p:ext uri="{BB962C8B-B14F-4D97-AF65-F5344CB8AC3E}">
        <p14:creationId xmlns:p14="http://schemas.microsoft.com/office/powerpoint/2010/main" val="3366915027"/>
      </p:ext>
    </p:extLst>
  </p:cSld>
  <p:clrMapOvr>
    <a:masterClrMapping/>
  </p:clrMapOvr>
  <p:extLst>
    <p:ext uri="{DCECCB84-F9BA-43D5-87BE-67443E8EF086}">
      <p15:sldGuideLst xmlns:p15="http://schemas.microsoft.com/office/powerpoint/2012/main">
        <p15:guide id="1" orient="horz" pos="727">
          <p15:clr>
            <a:srgbClr val="FBAE40"/>
          </p15:clr>
        </p15:guide>
        <p15:guide id="3" pos="275">
          <p15:clr>
            <a:srgbClr val="FBAE40"/>
          </p15:clr>
        </p15:guide>
        <p15:guide id="4" pos="727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6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01CA76-7CE2-4970-BD02-33A3CA0C887D}"/>
              </a:ext>
            </a:extLst>
          </p:cNvPr>
          <p:cNvSpPr>
            <a:spLocks noGrp="1"/>
          </p:cNvSpPr>
          <p:nvPr>
            <p:ph type="title"/>
          </p:nvPr>
        </p:nvSpPr>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11B8D69F-3700-4BCF-955E-8225131836CE}"/>
              </a:ext>
            </a:extLst>
          </p:cNvPr>
          <p:cNvSpPr>
            <a:spLocks noGrp="1"/>
          </p:cNvSpPr>
          <p:nvPr>
            <p:ph idx="1"/>
          </p:nvPr>
        </p:nvSpPr>
        <p:spPr>
          <a:xfrm>
            <a:off x="380999" y="1280160"/>
            <a:ext cx="11704164" cy="4825821"/>
          </a:xfrm>
        </p:spPr>
        <p:txBody>
          <a:bodyPr/>
          <a:lstStyle>
            <a:lvl1pPr>
              <a:lnSpc>
                <a:spcPct val="100000"/>
              </a:lnSpc>
              <a:defRPr sz="2400">
                <a:latin typeface="Arial" panose="020B0604020202020204" pitchFamily="34" charset="0"/>
                <a:cs typeface="Arial" panose="020B0604020202020204" pitchFamily="34" charset="0"/>
              </a:defRPr>
            </a:lvl1pPr>
            <a:lvl2pPr>
              <a:lnSpc>
                <a:spcPct val="100000"/>
              </a:lnSpc>
              <a:defRPr sz="2000">
                <a:latin typeface="Arial" panose="020B0604020202020204" pitchFamily="34" charset="0"/>
                <a:cs typeface="Arial" panose="020B0604020202020204" pitchFamily="34" charset="0"/>
              </a:defRPr>
            </a:lvl2pPr>
            <a:lvl3pPr>
              <a:lnSpc>
                <a:spcPct val="100000"/>
              </a:lnSpc>
              <a:defRPr sz="1800">
                <a:latin typeface="Arial" panose="020B0604020202020204" pitchFamily="34" charset="0"/>
                <a:cs typeface="Arial" panose="020B0604020202020204" pitchFamily="34" charset="0"/>
              </a:defRPr>
            </a:lvl3pPr>
            <a:lvl4pPr>
              <a:lnSpc>
                <a:spcPct val="100000"/>
              </a:lnSpc>
              <a:defRPr sz="1600">
                <a:latin typeface="Arial" panose="020B0604020202020204" pitchFamily="34" charset="0"/>
                <a:cs typeface="Arial" panose="020B0604020202020204" pitchFamily="34" charset="0"/>
              </a:defRPr>
            </a:lvl4pPr>
            <a:lvl5pPr>
              <a:lnSpc>
                <a:spcPct val="100000"/>
              </a:lnSpc>
              <a:defRPr sz="14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6996E147-CA84-4258-821B-C5DD5FF2454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18F977-6C15-49B1-AA07-BEE9975E7737}" type="slidenum">
              <a:rPr kumimoji="0" lang="en-US" sz="1200" b="0" i="0" u="none" strike="noStrike" kern="1200" cap="none" spc="0" normalizeH="0" baseline="0" noProof="0" smtClean="0">
                <a:ln>
                  <a:noFill/>
                </a:ln>
                <a:solidFill>
                  <a:srgbClr val="262261">
                    <a:tint val="75000"/>
                  </a:srgbClr>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262261">
                  <a:tint val="75000"/>
                </a:srgbClr>
              </a:solidFill>
              <a:effectLst/>
              <a:uLnTx/>
              <a:uFillTx/>
              <a:latin typeface="Arial" panose="020B0604020202020204"/>
              <a:ea typeface="+mn-ea"/>
              <a:cs typeface="+mn-cs"/>
            </a:endParaRPr>
          </a:p>
        </p:txBody>
      </p:sp>
      <p:sp>
        <p:nvSpPr>
          <p:cNvPr id="8" name="Text Placeholder 7">
            <a:extLst>
              <a:ext uri="{FF2B5EF4-FFF2-40B4-BE49-F238E27FC236}">
                <a16:creationId xmlns:a16="http://schemas.microsoft.com/office/drawing/2014/main" id="{66C76C54-2CFF-6D40-B53F-7312826CFBE1}"/>
              </a:ext>
            </a:extLst>
          </p:cNvPr>
          <p:cNvSpPr>
            <a:spLocks noGrp="1"/>
          </p:cNvSpPr>
          <p:nvPr>
            <p:ph type="body" sz="quarter" idx="13" hasCustomPrompt="1"/>
          </p:nvPr>
        </p:nvSpPr>
        <p:spPr>
          <a:xfrm>
            <a:off x="380999" y="6105981"/>
            <a:ext cx="11097410" cy="501650"/>
          </a:xfrm>
        </p:spPr>
        <p:txBody>
          <a:bodyPr anchor="b">
            <a:normAutofit/>
          </a:bodyPr>
          <a:lstStyle>
            <a:lvl1pPr marL="0" indent="0">
              <a:buNone/>
              <a:defRPr sz="900">
                <a:latin typeface="Arial" panose="020B0604020202020204" pitchFamily="34" charset="0"/>
                <a:cs typeface="Arial" panose="020B0604020202020204" pitchFamily="34" charset="0"/>
              </a:defRPr>
            </a:lvl1pPr>
          </a:lstStyle>
          <a:p>
            <a:pPr lvl="0"/>
            <a:r>
              <a:rPr lang="en-US"/>
              <a:t>References/Footnotes/Abbreviations</a:t>
            </a:r>
          </a:p>
        </p:txBody>
      </p:sp>
    </p:spTree>
    <p:extLst>
      <p:ext uri="{BB962C8B-B14F-4D97-AF65-F5344CB8AC3E}">
        <p14:creationId xmlns:p14="http://schemas.microsoft.com/office/powerpoint/2010/main" val="98043109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1_Title Slide">
    <p:bg>
      <p:bgPr>
        <a:solidFill>
          <a:srgbClr val="C50F3C"/>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43CA030-B9BB-F44B-87E8-9D88D615959F}"/>
              </a:ext>
            </a:extLst>
          </p:cNvPr>
          <p:cNvSpPr/>
          <p:nvPr userDrawn="1"/>
        </p:nvSpPr>
        <p:spPr>
          <a:xfrm>
            <a:off x="0"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7B71CDD-03B6-5447-B8EF-BC2DD2AB7DD2}"/>
              </a:ext>
            </a:extLst>
          </p:cNvPr>
          <p:cNvSpPr>
            <a:spLocks noGrp="1"/>
          </p:cNvSpPr>
          <p:nvPr>
            <p:ph type="ctrTitle" hasCustomPrompt="1"/>
          </p:nvPr>
        </p:nvSpPr>
        <p:spPr>
          <a:xfrm>
            <a:off x="609600" y="1658249"/>
            <a:ext cx="10058400" cy="2387600"/>
          </a:xfrm>
          <a:prstGeom prst="rect">
            <a:avLst/>
          </a:prstGeom>
        </p:spPr>
        <p:txBody>
          <a:bodyPr anchor="b"/>
          <a:lstStyle>
            <a:lvl1pPr algn="l">
              <a:lnSpc>
                <a:spcPct val="80000"/>
              </a:lnSpc>
              <a:defRPr sz="5000" b="1" i="0" spc="0" baseline="0">
                <a:solidFill>
                  <a:schemeClr val="bg1"/>
                </a:solidFill>
                <a:latin typeface="Trebuchet MS" panose="020B070302020209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C3572D1E-ECF6-C04B-874C-31D977FFD310}"/>
              </a:ext>
            </a:extLst>
          </p:cNvPr>
          <p:cNvSpPr>
            <a:spLocks noGrp="1"/>
          </p:cNvSpPr>
          <p:nvPr>
            <p:ph type="subTitle" idx="1" hasCustomPrompt="1"/>
          </p:nvPr>
        </p:nvSpPr>
        <p:spPr>
          <a:xfrm>
            <a:off x="609600" y="4077886"/>
            <a:ext cx="10058400" cy="1655762"/>
          </a:xfrm>
          <a:prstGeom prst="rect">
            <a:avLst/>
          </a:prstGeom>
        </p:spPr>
        <p:txBody>
          <a:bodyPr anchor="t">
            <a:noAutofit/>
          </a:bodyPr>
          <a:lstStyle>
            <a:lvl1pPr marL="0" indent="0" algn="l">
              <a:lnSpc>
                <a:spcPct val="110000"/>
              </a:lnSpc>
              <a:buNone/>
              <a:defRPr sz="1500" b="0" i="0" kern="800" spc="300" baseline="0">
                <a:solidFill>
                  <a:schemeClr val="bg2">
                    <a:lumMod val="20000"/>
                    <a:lumOff val="80000"/>
                  </a:schemeClr>
                </a:solidFill>
                <a:latin typeface="Trebuchet MS" panose="020B070302020209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8" name="Picture 7">
            <a:extLst>
              <a:ext uri="{FF2B5EF4-FFF2-40B4-BE49-F238E27FC236}">
                <a16:creationId xmlns:a16="http://schemas.microsoft.com/office/drawing/2014/main" id="{1776B36C-1ADE-4B47-A218-99AEE676BE57}"/>
              </a:ext>
            </a:extLst>
          </p:cNvPr>
          <p:cNvPicPr>
            <a:picLocks noChangeAspect="1"/>
          </p:cNvPicPr>
          <p:nvPr userDrawn="1"/>
        </p:nvPicPr>
        <p:blipFill>
          <a:blip r:embed="rId2"/>
          <a:stretch>
            <a:fillRect/>
          </a:stretch>
        </p:blipFill>
        <p:spPr>
          <a:xfrm>
            <a:off x="11784591" y="6415616"/>
            <a:ext cx="196394" cy="261858"/>
          </a:xfrm>
          <a:prstGeom prst="rect">
            <a:avLst/>
          </a:prstGeom>
        </p:spPr>
      </p:pic>
      <p:pic>
        <p:nvPicPr>
          <p:cNvPr id="6" name="Picture 5">
            <a:extLst>
              <a:ext uri="{FF2B5EF4-FFF2-40B4-BE49-F238E27FC236}">
                <a16:creationId xmlns:a16="http://schemas.microsoft.com/office/drawing/2014/main" id="{2B0F7620-0E7C-AB48-9117-2E580F93F8F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33279" y="637899"/>
            <a:ext cx="1793826" cy="496752"/>
          </a:xfrm>
          <a:prstGeom prst="rect">
            <a:avLst/>
          </a:prstGeom>
        </p:spPr>
      </p:pic>
    </p:spTree>
    <p:extLst>
      <p:ext uri="{BB962C8B-B14F-4D97-AF65-F5344CB8AC3E}">
        <p14:creationId xmlns:p14="http://schemas.microsoft.com/office/powerpoint/2010/main" val="366372814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rgbClr val="C50F3C"/>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43CA030-B9BB-F44B-87E8-9D88D615959F}"/>
              </a:ext>
            </a:extLst>
          </p:cNvPr>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7B71CDD-03B6-5447-B8EF-BC2DD2AB7DD2}"/>
              </a:ext>
            </a:extLst>
          </p:cNvPr>
          <p:cNvSpPr>
            <a:spLocks noGrp="1"/>
          </p:cNvSpPr>
          <p:nvPr>
            <p:ph type="ctrTitle" hasCustomPrompt="1"/>
          </p:nvPr>
        </p:nvSpPr>
        <p:spPr>
          <a:xfrm>
            <a:off x="609600" y="1658249"/>
            <a:ext cx="10058400" cy="2387600"/>
          </a:xfrm>
          <a:prstGeom prst="rect">
            <a:avLst/>
          </a:prstGeom>
        </p:spPr>
        <p:txBody>
          <a:bodyPr anchor="b"/>
          <a:lstStyle>
            <a:lvl1pPr algn="l">
              <a:lnSpc>
                <a:spcPct val="80000"/>
              </a:lnSpc>
              <a:defRPr sz="5000" b="1" i="0" spc="0" baseline="0">
                <a:solidFill>
                  <a:schemeClr val="bg1"/>
                </a:solidFill>
                <a:latin typeface="Trebuchet MS" panose="020B070302020209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C3572D1E-ECF6-C04B-874C-31D977FFD310}"/>
              </a:ext>
            </a:extLst>
          </p:cNvPr>
          <p:cNvSpPr>
            <a:spLocks noGrp="1"/>
          </p:cNvSpPr>
          <p:nvPr>
            <p:ph type="subTitle" idx="1" hasCustomPrompt="1"/>
          </p:nvPr>
        </p:nvSpPr>
        <p:spPr>
          <a:xfrm>
            <a:off x="609600" y="4077886"/>
            <a:ext cx="10058400" cy="1655762"/>
          </a:xfrm>
          <a:prstGeom prst="rect">
            <a:avLst/>
          </a:prstGeom>
        </p:spPr>
        <p:txBody>
          <a:bodyPr anchor="t">
            <a:noAutofit/>
          </a:bodyPr>
          <a:lstStyle>
            <a:lvl1pPr marL="0" indent="0" algn="l">
              <a:lnSpc>
                <a:spcPct val="110000"/>
              </a:lnSpc>
              <a:buNone/>
              <a:defRPr sz="1500" b="0" i="0" kern="800" spc="300" baseline="0">
                <a:solidFill>
                  <a:schemeClr val="bg2">
                    <a:lumMod val="20000"/>
                    <a:lumOff val="80000"/>
                  </a:schemeClr>
                </a:solidFill>
                <a:latin typeface="Trebuchet MS" panose="020B070302020209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8" name="Picture 7">
            <a:extLst>
              <a:ext uri="{FF2B5EF4-FFF2-40B4-BE49-F238E27FC236}">
                <a16:creationId xmlns:a16="http://schemas.microsoft.com/office/drawing/2014/main" id="{1776B36C-1ADE-4B47-A218-99AEE676BE57}"/>
              </a:ext>
            </a:extLst>
          </p:cNvPr>
          <p:cNvPicPr>
            <a:picLocks noChangeAspect="1"/>
          </p:cNvPicPr>
          <p:nvPr userDrawn="1"/>
        </p:nvPicPr>
        <p:blipFill>
          <a:blip r:embed="rId2"/>
          <a:stretch>
            <a:fillRect/>
          </a:stretch>
        </p:blipFill>
        <p:spPr>
          <a:xfrm>
            <a:off x="11784591" y="6415616"/>
            <a:ext cx="196394" cy="261858"/>
          </a:xfrm>
          <a:prstGeom prst="rect">
            <a:avLst/>
          </a:prstGeom>
        </p:spPr>
      </p:pic>
      <p:pic>
        <p:nvPicPr>
          <p:cNvPr id="6" name="Picture 5">
            <a:extLst>
              <a:ext uri="{FF2B5EF4-FFF2-40B4-BE49-F238E27FC236}">
                <a16:creationId xmlns:a16="http://schemas.microsoft.com/office/drawing/2014/main" id="{2B0F7620-0E7C-AB48-9117-2E580F93F8F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33279" y="637899"/>
            <a:ext cx="1793826" cy="496752"/>
          </a:xfrm>
          <a:prstGeom prst="rect">
            <a:avLst/>
          </a:prstGeom>
        </p:spPr>
      </p:pic>
    </p:spTree>
    <p:extLst>
      <p:ext uri="{BB962C8B-B14F-4D97-AF65-F5344CB8AC3E}">
        <p14:creationId xmlns:p14="http://schemas.microsoft.com/office/powerpoint/2010/main" val="200418670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Key Point - Red 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E778F8C-30DF-F842-ADEE-52BB756B5D43}"/>
              </a:ext>
            </a:extLst>
          </p:cNvPr>
          <p:cNvSpPr/>
          <p:nvPr userDrawn="1"/>
        </p:nvSpPr>
        <p:spPr>
          <a:xfrm>
            <a:off x="1" y="1"/>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F949B4A-737F-9943-BA78-DDF26CE4B4CE}"/>
              </a:ext>
            </a:extLst>
          </p:cNvPr>
          <p:cNvSpPr>
            <a:spLocks noGrp="1"/>
          </p:cNvSpPr>
          <p:nvPr>
            <p:ph type="title" hasCustomPrompt="1"/>
          </p:nvPr>
        </p:nvSpPr>
        <p:spPr>
          <a:xfrm>
            <a:off x="831850" y="1302299"/>
            <a:ext cx="10515600" cy="4207548"/>
          </a:xfrm>
          <a:prstGeom prst="rect">
            <a:avLst/>
          </a:prstGeom>
          <a:ln w="3175">
            <a:noFill/>
          </a:ln>
        </p:spPr>
        <p:txBody>
          <a:bodyPr anchor="ctr"/>
          <a:lstStyle>
            <a:lvl1pPr algn="ctr">
              <a:lnSpc>
                <a:spcPct val="100000"/>
              </a:lnSpc>
              <a:defRPr sz="4500" b="1" i="0">
                <a:solidFill>
                  <a:schemeClr val="bg1"/>
                </a:solidFill>
                <a:latin typeface="Trebuchet MS" panose="020B0703020202090204" pitchFamily="34" charset="0"/>
              </a:defRPr>
            </a:lvl1pPr>
          </a:lstStyle>
          <a:p>
            <a:r>
              <a:rPr lang="en-US"/>
              <a:t>Click to edit master title style</a:t>
            </a:r>
          </a:p>
        </p:txBody>
      </p:sp>
      <p:pic>
        <p:nvPicPr>
          <p:cNvPr id="8" name="Picture 7">
            <a:extLst>
              <a:ext uri="{FF2B5EF4-FFF2-40B4-BE49-F238E27FC236}">
                <a16:creationId xmlns:a16="http://schemas.microsoft.com/office/drawing/2014/main" id="{E531A395-5299-7D44-A1C5-492B77DA57BE}"/>
              </a:ext>
            </a:extLst>
          </p:cNvPr>
          <p:cNvPicPr>
            <a:picLocks noChangeAspect="1"/>
          </p:cNvPicPr>
          <p:nvPr userDrawn="1"/>
        </p:nvPicPr>
        <p:blipFill>
          <a:blip r:embed="rId2"/>
          <a:stretch>
            <a:fillRect/>
          </a:stretch>
        </p:blipFill>
        <p:spPr>
          <a:xfrm>
            <a:off x="11784591" y="6415616"/>
            <a:ext cx="196394" cy="261858"/>
          </a:xfrm>
          <a:prstGeom prst="rect">
            <a:avLst/>
          </a:prstGeom>
        </p:spPr>
      </p:pic>
    </p:spTree>
    <p:extLst>
      <p:ext uri="{BB962C8B-B14F-4D97-AF65-F5344CB8AC3E}">
        <p14:creationId xmlns:p14="http://schemas.microsoft.com/office/powerpoint/2010/main" val="125582096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Key Point - Blue 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E778F8C-30DF-F842-ADEE-52BB756B5D43}"/>
              </a:ext>
            </a:extLst>
          </p:cNvPr>
          <p:cNvSpPr/>
          <p:nvPr userDrawn="1"/>
        </p:nvSpPr>
        <p:spPr>
          <a:xfrm>
            <a:off x="1" y="1"/>
            <a:ext cx="12192000" cy="6858000"/>
          </a:xfrm>
          <a:prstGeom prst="rect">
            <a:avLst/>
          </a:prstGeom>
          <a:solidFill>
            <a:srgbClr val="2036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F949B4A-737F-9943-BA78-DDF26CE4B4CE}"/>
              </a:ext>
            </a:extLst>
          </p:cNvPr>
          <p:cNvSpPr>
            <a:spLocks noGrp="1"/>
          </p:cNvSpPr>
          <p:nvPr>
            <p:ph type="title" hasCustomPrompt="1"/>
          </p:nvPr>
        </p:nvSpPr>
        <p:spPr>
          <a:xfrm>
            <a:off x="831850" y="1302299"/>
            <a:ext cx="10515600" cy="4207548"/>
          </a:xfrm>
          <a:prstGeom prst="rect">
            <a:avLst/>
          </a:prstGeom>
          <a:ln w="3175">
            <a:noFill/>
          </a:ln>
        </p:spPr>
        <p:txBody>
          <a:bodyPr anchor="ctr"/>
          <a:lstStyle>
            <a:lvl1pPr algn="ctr">
              <a:lnSpc>
                <a:spcPct val="100000"/>
              </a:lnSpc>
              <a:defRPr sz="4500" b="1" i="0">
                <a:solidFill>
                  <a:schemeClr val="bg1"/>
                </a:solidFill>
                <a:latin typeface="Trebuchet MS" panose="020B0703020202090204" pitchFamily="34" charset="0"/>
              </a:defRPr>
            </a:lvl1pPr>
          </a:lstStyle>
          <a:p>
            <a:r>
              <a:rPr lang="en-US"/>
              <a:t>Click to edit master title style</a:t>
            </a:r>
          </a:p>
        </p:txBody>
      </p:sp>
      <p:pic>
        <p:nvPicPr>
          <p:cNvPr id="8" name="Picture 7">
            <a:extLst>
              <a:ext uri="{FF2B5EF4-FFF2-40B4-BE49-F238E27FC236}">
                <a16:creationId xmlns:a16="http://schemas.microsoft.com/office/drawing/2014/main" id="{E531A395-5299-7D44-A1C5-492B77DA57BE}"/>
              </a:ext>
            </a:extLst>
          </p:cNvPr>
          <p:cNvPicPr>
            <a:picLocks noChangeAspect="1"/>
          </p:cNvPicPr>
          <p:nvPr userDrawn="1"/>
        </p:nvPicPr>
        <p:blipFill>
          <a:blip r:embed="rId2"/>
          <a:stretch>
            <a:fillRect/>
          </a:stretch>
        </p:blipFill>
        <p:spPr>
          <a:xfrm>
            <a:off x="11784591" y="6415616"/>
            <a:ext cx="196394" cy="261858"/>
          </a:xfrm>
          <a:prstGeom prst="rect">
            <a:avLst/>
          </a:prstGeom>
        </p:spPr>
      </p:pic>
    </p:spTree>
    <p:extLst>
      <p:ext uri="{BB962C8B-B14F-4D97-AF65-F5344CB8AC3E}">
        <p14:creationId xmlns:p14="http://schemas.microsoft.com/office/powerpoint/2010/main" val="54277620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Key Point - Red Tex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E778F8C-30DF-F842-ADEE-52BB756B5D43}"/>
              </a:ext>
            </a:extLst>
          </p:cNvPr>
          <p:cNvSpPr/>
          <p:nvPr userDrawn="1"/>
        </p:nvSpPr>
        <p:spPr>
          <a:xfrm>
            <a:off x="1" y="1"/>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F949B4A-737F-9943-BA78-DDF26CE4B4CE}"/>
              </a:ext>
            </a:extLst>
          </p:cNvPr>
          <p:cNvSpPr>
            <a:spLocks noGrp="1"/>
          </p:cNvSpPr>
          <p:nvPr>
            <p:ph type="title" hasCustomPrompt="1"/>
          </p:nvPr>
        </p:nvSpPr>
        <p:spPr>
          <a:xfrm>
            <a:off x="831850" y="1302299"/>
            <a:ext cx="10515600" cy="4207548"/>
          </a:xfrm>
          <a:prstGeom prst="rect">
            <a:avLst/>
          </a:prstGeom>
          <a:ln w="3175">
            <a:noFill/>
          </a:ln>
        </p:spPr>
        <p:txBody>
          <a:bodyPr anchor="ctr"/>
          <a:lstStyle>
            <a:lvl1pPr algn="ctr">
              <a:lnSpc>
                <a:spcPct val="100000"/>
              </a:lnSpc>
              <a:defRPr sz="4500" b="1" i="0">
                <a:solidFill>
                  <a:srgbClr val="C50F3C"/>
                </a:solidFill>
                <a:latin typeface="Trebuchet MS" panose="020B0703020202090204" pitchFamily="34" charset="0"/>
              </a:defRPr>
            </a:lvl1pPr>
          </a:lstStyle>
          <a:p>
            <a:r>
              <a:rPr lang="en-US"/>
              <a:t>Click to edit master title style</a:t>
            </a:r>
          </a:p>
        </p:txBody>
      </p:sp>
      <p:pic>
        <p:nvPicPr>
          <p:cNvPr id="5" name="Picture 4">
            <a:extLst>
              <a:ext uri="{FF2B5EF4-FFF2-40B4-BE49-F238E27FC236}">
                <a16:creationId xmlns:a16="http://schemas.microsoft.com/office/drawing/2014/main" id="{E4C15627-71F4-D94E-9E76-16A5E0A7B8EE}"/>
              </a:ext>
            </a:extLst>
          </p:cNvPr>
          <p:cNvPicPr>
            <a:picLocks noChangeAspect="1"/>
          </p:cNvPicPr>
          <p:nvPr userDrawn="1"/>
        </p:nvPicPr>
        <p:blipFill>
          <a:blip r:embed="rId2"/>
          <a:stretch>
            <a:fillRect/>
          </a:stretch>
        </p:blipFill>
        <p:spPr>
          <a:xfrm>
            <a:off x="11765651" y="6408817"/>
            <a:ext cx="206592" cy="275456"/>
          </a:xfrm>
          <a:prstGeom prst="rect">
            <a:avLst/>
          </a:prstGeom>
        </p:spPr>
      </p:pic>
    </p:spTree>
    <p:extLst>
      <p:ext uri="{BB962C8B-B14F-4D97-AF65-F5344CB8AC3E}">
        <p14:creationId xmlns:p14="http://schemas.microsoft.com/office/powerpoint/2010/main" val="117586143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Key Point - Blue Tex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E778F8C-30DF-F842-ADEE-52BB756B5D43}"/>
              </a:ext>
            </a:extLst>
          </p:cNvPr>
          <p:cNvSpPr/>
          <p:nvPr userDrawn="1"/>
        </p:nvSpPr>
        <p:spPr>
          <a:xfrm>
            <a:off x="1" y="1"/>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F949B4A-737F-9943-BA78-DDF26CE4B4CE}"/>
              </a:ext>
            </a:extLst>
          </p:cNvPr>
          <p:cNvSpPr>
            <a:spLocks noGrp="1"/>
          </p:cNvSpPr>
          <p:nvPr>
            <p:ph type="title" hasCustomPrompt="1"/>
          </p:nvPr>
        </p:nvSpPr>
        <p:spPr>
          <a:xfrm>
            <a:off x="831850" y="1302299"/>
            <a:ext cx="10515600" cy="4207548"/>
          </a:xfrm>
          <a:prstGeom prst="rect">
            <a:avLst/>
          </a:prstGeom>
          <a:ln w="3175">
            <a:noFill/>
          </a:ln>
        </p:spPr>
        <p:txBody>
          <a:bodyPr anchor="ctr"/>
          <a:lstStyle>
            <a:lvl1pPr algn="ctr">
              <a:lnSpc>
                <a:spcPct val="100000"/>
              </a:lnSpc>
              <a:defRPr sz="4500" b="1" i="0">
                <a:solidFill>
                  <a:schemeClr val="accent1"/>
                </a:solidFill>
                <a:latin typeface="Trebuchet MS" panose="020B0703020202090204" pitchFamily="34" charset="0"/>
              </a:defRPr>
            </a:lvl1pPr>
          </a:lstStyle>
          <a:p>
            <a:r>
              <a:rPr lang="en-US"/>
              <a:t>Click to edit master title style</a:t>
            </a:r>
          </a:p>
        </p:txBody>
      </p:sp>
      <p:pic>
        <p:nvPicPr>
          <p:cNvPr id="5" name="Picture 4">
            <a:extLst>
              <a:ext uri="{FF2B5EF4-FFF2-40B4-BE49-F238E27FC236}">
                <a16:creationId xmlns:a16="http://schemas.microsoft.com/office/drawing/2014/main" id="{E4C15627-71F4-D94E-9E76-16A5E0A7B8EE}"/>
              </a:ext>
            </a:extLst>
          </p:cNvPr>
          <p:cNvPicPr>
            <a:picLocks noChangeAspect="1"/>
          </p:cNvPicPr>
          <p:nvPr userDrawn="1"/>
        </p:nvPicPr>
        <p:blipFill>
          <a:blip r:embed="rId2"/>
          <a:stretch>
            <a:fillRect/>
          </a:stretch>
        </p:blipFill>
        <p:spPr>
          <a:xfrm>
            <a:off x="11765651" y="6408817"/>
            <a:ext cx="206592" cy="275456"/>
          </a:xfrm>
          <a:prstGeom prst="rect">
            <a:avLst/>
          </a:prstGeom>
        </p:spPr>
      </p:pic>
    </p:spTree>
    <p:extLst>
      <p:ext uri="{BB962C8B-B14F-4D97-AF65-F5344CB8AC3E}">
        <p14:creationId xmlns:p14="http://schemas.microsoft.com/office/powerpoint/2010/main" val="342752236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Key Point - Picture">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8FCF386F-4435-1E40-A8ED-AFFEAC3031C6}"/>
              </a:ext>
            </a:extLst>
          </p:cNvPr>
          <p:cNvSpPr>
            <a:spLocks noGrp="1"/>
          </p:cNvSpPr>
          <p:nvPr>
            <p:ph type="pic" sz="quarter" idx="13"/>
          </p:nvPr>
        </p:nvSpPr>
        <p:spPr>
          <a:xfrm>
            <a:off x="0" y="0"/>
            <a:ext cx="12192000" cy="6858000"/>
          </a:xfrm>
          <a:prstGeom prst="rect">
            <a:avLst/>
          </a:prstGeom>
        </p:spPr>
        <p:txBody>
          <a:bodyPr/>
          <a:lstStyle>
            <a:lvl1pPr marL="0" indent="0">
              <a:buNone/>
              <a:defRPr/>
            </a:lvl1pPr>
          </a:lstStyle>
          <a:p>
            <a:endParaRPr lang="en-US"/>
          </a:p>
        </p:txBody>
      </p:sp>
      <p:sp>
        <p:nvSpPr>
          <p:cNvPr id="2" name="Title 1">
            <a:extLst>
              <a:ext uri="{FF2B5EF4-FFF2-40B4-BE49-F238E27FC236}">
                <a16:creationId xmlns:a16="http://schemas.microsoft.com/office/drawing/2014/main" id="{2F949B4A-737F-9943-BA78-DDF26CE4B4CE}"/>
              </a:ext>
            </a:extLst>
          </p:cNvPr>
          <p:cNvSpPr>
            <a:spLocks noGrp="1"/>
          </p:cNvSpPr>
          <p:nvPr>
            <p:ph type="title" hasCustomPrompt="1"/>
          </p:nvPr>
        </p:nvSpPr>
        <p:spPr>
          <a:xfrm>
            <a:off x="838200" y="3932482"/>
            <a:ext cx="10515600" cy="1895109"/>
          </a:xfrm>
          <a:prstGeom prst="rect">
            <a:avLst/>
          </a:prstGeom>
          <a:ln w="3175">
            <a:noFill/>
          </a:ln>
        </p:spPr>
        <p:txBody>
          <a:bodyPr anchor="ctr"/>
          <a:lstStyle>
            <a:lvl1pPr algn="ctr">
              <a:lnSpc>
                <a:spcPct val="80000"/>
              </a:lnSpc>
              <a:defRPr sz="5500" b="1" i="0" spc="300">
                <a:solidFill>
                  <a:schemeClr val="bg1"/>
                </a:solidFill>
                <a:effectLst>
                  <a:outerShdw blurRad="127000" dist="38100" dir="5400000" algn="t" rotWithShape="0">
                    <a:prstClr val="black"/>
                  </a:outerShdw>
                </a:effectLst>
                <a:latin typeface="Trebuchet MS" panose="020B0703020202090204" pitchFamily="34" charset="0"/>
              </a:defRPr>
            </a:lvl1pPr>
          </a:lstStyle>
          <a:p>
            <a:r>
              <a:rPr lang="en-US"/>
              <a:t>Click to edit master title style</a:t>
            </a:r>
          </a:p>
        </p:txBody>
      </p:sp>
      <p:pic>
        <p:nvPicPr>
          <p:cNvPr id="7" name="Picture 6">
            <a:extLst>
              <a:ext uri="{FF2B5EF4-FFF2-40B4-BE49-F238E27FC236}">
                <a16:creationId xmlns:a16="http://schemas.microsoft.com/office/drawing/2014/main" id="{833D4413-B16E-B048-AA99-4B9BAA9B49B6}"/>
              </a:ext>
            </a:extLst>
          </p:cNvPr>
          <p:cNvPicPr>
            <a:picLocks noChangeAspect="1"/>
          </p:cNvPicPr>
          <p:nvPr userDrawn="1"/>
        </p:nvPicPr>
        <p:blipFill>
          <a:blip r:embed="rId2"/>
          <a:stretch>
            <a:fillRect/>
          </a:stretch>
        </p:blipFill>
        <p:spPr>
          <a:xfrm>
            <a:off x="11784591" y="6415616"/>
            <a:ext cx="196394" cy="261858"/>
          </a:xfrm>
          <a:prstGeom prst="rect">
            <a:avLst/>
          </a:prstGeom>
        </p:spPr>
      </p:pic>
    </p:spTree>
    <p:extLst>
      <p:ext uri="{BB962C8B-B14F-4D97-AF65-F5344CB8AC3E}">
        <p14:creationId xmlns:p14="http://schemas.microsoft.com/office/powerpoint/2010/main" val="339757113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Divider - Pictur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FE634AED-FE2D-5A49-9C4F-52E8C06D7549}"/>
              </a:ext>
            </a:extLst>
          </p:cNvPr>
          <p:cNvSpPr>
            <a:spLocks noGrp="1"/>
          </p:cNvSpPr>
          <p:nvPr>
            <p:ph type="pic" sz="quarter" idx="10"/>
          </p:nvPr>
        </p:nvSpPr>
        <p:spPr>
          <a:xfrm>
            <a:off x="1" y="0"/>
            <a:ext cx="12191998" cy="6858000"/>
          </a:xfrm>
          <a:prstGeom prst="rect">
            <a:avLst/>
          </a:prstGeom>
        </p:spPr>
        <p:txBody>
          <a:bodyPr/>
          <a:lstStyle>
            <a:lvl1pPr marL="0" indent="0">
              <a:buNone/>
              <a:defRPr/>
            </a:lvl1pPr>
          </a:lstStyle>
          <a:p>
            <a:endParaRPr lang="en-US"/>
          </a:p>
        </p:txBody>
      </p:sp>
      <p:sp>
        <p:nvSpPr>
          <p:cNvPr id="8" name="Content Placeholder 2">
            <a:extLst>
              <a:ext uri="{FF2B5EF4-FFF2-40B4-BE49-F238E27FC236}">
                <a16:creationId xmlns:a16="http://schemas.microsoft.com/office/drawing/2014/main" id="{F33E1CBD-1A22-C34C-8DC4-474E34B2CDFB}"/>
              </a:ext>
            </a:extLst>
          </p:cNvPr>
          <p:cNvSpPr>
            <a:spLocks noGrp="1"/>
          </p:cNvSpPr>
          <p:nvPr>
            <p:ph sz="half" idx="1" hasCustomPrompt="1"/>
          </p:nvPr>
        </p:nvSpPr>
        <p:spPr>
          <a:xfrm>
            <a:off x="0" y="957364"/>
            <a:ext cx="5939883" cy="4943272"/>
          </a:xfrm>
          <a:prstGeom prst="rect">
            <a:avLst/>
          </a:prstGeom>
          <a:solidFill>
            <a:srgbClr val="C50F3C"/>
          </a:solidFill>
        </p:spPr>
        <p:txBody>
          <a:bodyPr lIns="914400" tIns="914400" rIns="914400" bIns="914400" anchor="ctr">
            <a:normAutofit/>
          </a:bodyPr>
          <a:lstStyle>
            <a:lvl1pPr marL="0" indent="0" algn="ctr">
              <a:lnSpc>
                <a:spcPct val="80000"/>
              </a:lnSpc>
              <a:buNone/>
              <a:defRPr sz="3200" b="1" i="0" spc="300">
                <a:solidFill>
                  <a:schemeClr val="bg1"/>
                </a:solidFill>
                <a:latin typeface="Trebuchet MS" panose="020B0703020202090204" pitchFamily="34" charset="0"/>
                <a:cs typeface="Rockwell Nova Light" panose="02060303020205020403" pitchFamily="18" charset="0"/>
              </a:defRPr>
            </a:lvl1pPr>
          </a:lstStyle>
          <a:p>
            <a:pPr lvl="0"/>
            <a:r>
              <a:rPr lang="en-US"/>
              <a:t>Edit master text styles</a:t>
            </a:r>
          </a:p>
        </p:txBody>
      </p:sp>
    </p:spTree>
    <p:extLst>
      <p:ext uri="{BB962C8B-B14F-4D97-AF65-F5344CB8AC3E}">
        <p14:creationId xmlns:p14="http://schemas.microsoft.com/office/powerpoint/2010/main" val="320043382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Agenda/List">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5C5E49E7-6ADE-DD40-AD32-5A28176B24BC}"/>
              </a:ext>
            </a:extLst>
          </p:cNvPr>
          <p:cNvSpPr/>
          <p:nvPr userDrawn="1"/>
        </p:nvSpPr>
        <p:spPr>
          <a:xfrm>
            <a:off x="4249783" y="0"/>
            <a:ext cx="7942218"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A45C0A2E-84ED-694A-8D40-40A9466155D7}"/>
              </a:ext>
            </a:extLst>
          </p:cNvPr>
          <p:cNvSpPr/>
          <p:nvPr userDrawn="1"/>
        </p:nvSpPr>
        <p:spPr>
          <a:xfrm>
            <a:off x="0" y="0"/>
            <a:ext cx="4249783"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D176D08-DDAD-E54A-B358-69F6739D98FC}"/>
              </a:ext>
            </a:extLst>
          </p:cNvPr>
          <p:cNvSpPr>
            <a:spLocks noGrp="1"/>
          </p:cNvSpPr>
          <p:nvPr>
            <p:ph sz="half" idx="1" hasCustomPrompt="1"/>
          </p:nvPr>
        </p:nvSpPr>
        <p:spPr>
          <a:xfrm>
            <a:off x="357187" y="1189899"/>
            <a:ext cx="3535407" cy="4351338"/>
          </a:xfrm>
          <a:prstGeom prst="rect">
            <a:avLst/>
          </a:prstGeom>
        </p:spPr>
        <p:txBody>
          <a:bodyPr anchor="ctr">
            <a:normAutofit/>
          </a:bodyPr>
          <a:lstStyle>
            <a:lvl1pPr marL="0" indent="0" algn="ctr">
              <a:lnSpc>
                <a:spcPct val="80000"/>
              </a:lnSpc>
              <a:buNone/>
              <a:defRPr sz="5000" b="1" i="0" spc="300">
                <a:solidFill>
                  <a:schemeClr val="bg1"/>
                </a:solidFill>
                <a:latin typeface="Trebuchet MS" panose="020B0703020202090204" pitchFamily="34" charset="0"/>
                <a:cs typeface="Rockwell Nova Light" panose="02060303020205020403" pitchFamily="18" charset="0"/>
              </a:defRPr>
            </a:lvl1pPr>
          </a:lstStyle>
          <a:p>
            <a:pPr lvl="0"/>
            <a:r>
              <a:rPr lang="en-US"/>
              <a:t>Edit master text styles</a:t>
            </a:r>
          </a:p>
        </p:txBody>
      </p:sp>
      <p:pic>
        <p:nvPicPr>
          <p:cNvPr id="8" name="Picture 7">
            <a:extLst>
              <a:ext uri="{FF2B5EF4-FFF2-40B4-BE49-F238E27FC236}">
                <a16:creationId xmlns:a16="http://schemas.microsoft.com/office/drawing/2014/main" id="{B9753706-DED6-894F-BE2A-F4DA16AF10A4}"/>
              </a:ext>
            </a:extLst>
          </p:cNvPr>
          <p:cNvPicPr>
            <a:picLocks noChangeAspect="1"/>
          </p:cNvPicPr>
          <p:nvPr userDrawn="1"/>
        </p:nvPicPr>
        <p:blipFill>
          <a:blip r:embed="rId2"/>
          <a:stretch>
            <a:fillRect/>
          </a:stretch>
        </p:blipFill>
        <p:spPr>
          <a:xfrm>
            <a:off x="11765651" y="6408817"/>
            <a:ext cx="206592" cy="275456"/>
          </a:xfrm>
          <a:prstGeom prst="rect">
            <a:avLst/>
          </a:prstGeom>
        </p:spPr>
      </p:pic>
      <p:sp>
        <p:nvSpPr>
          <p:cNvPr id="12" name="Text Placeholder 11">
            <a:extLst>
              <a:ext uri="{FF2B5EF4-FFF2-40B4-BE49-F238E27FC236}">
                <a16:creationId xmlns:a16="http://schemas.microsoft.com/office/drawing/2014/main" id="{CAEB27AF-DD57-7246-971E-7506C050812B}"/>
              </a:ext>
            </a:extLst>
          </p:cNvPr>
          <p:cNvSpPr>
            <a:spLocks noGrp="1"/>
          </p:cNvSpPr>
          <p:nvPr>
            <p:ph type="body" sz="quarter" idx="13" hasCustomPrompt="1"/>
          </p:nvPr>
        </p:nvSpPr>
        <p:spPr>
          <a:xfrm>
            <a:off x="4606972" y="1409700"/>
            <a:ext cx="7157992" cy="4666456"/>
          </a:xfrm>
          <a:prstGeom prst="rect">
            <a:avLst/>
          </a:prstGeom>
        </p:spPr>
        <p:txBody>
          <a:bodyPr anchor="t"/>
          <a:lstStyle>
            <a:lvl1pPr marL="457200" indent="-457200">
              <a:lnSpc>
                <a:spcPct val="110000"/>
              </a:lnSpc>
              <a:buFont typeface="+mj-lt"/>
              <a:buAutoNum type="arabicPeriod"/>
              <a:defRPr sz="2000">
                <a:solidFill>
                  <a:schemeClr val="tx1"/>
                </a:solidFill>
                <a:latin typeface="+mn-lt"/>
              </a:defRPr>
            </a:lvl1pPr>
            <a:lvl2pPr marL="800100" indent="-331788">
              <a:lnSpc>
                <a:spcPct val="110000"/>
              </a:lnSpc>
              <a:buFont typeface="+mj-lt"/>
              <a:buAutoNum type="alphaLcPeriod"/>
              <a:tabLst/>
              <a:defRPr sz="1800">
                <a:solidFill>
                  <a:schemeClr val="tx1"/>
                </a:solidFill>
                <a:latin typeface="+mn-lt"/>
              </a:defRPr>
            </a:lvl2pPr>
            <a:lvl3pPr marL="865188" indent="-342900">
              <a:buFont typeface="+mj-lt"/>
              <a:buAutoNum type="arabicPeriod"/>
              <a:defRPr/>
            </a:lvl3pPr>
            <a:lvl4pPr marL="1204913" indent="-342900">
              <a:buFont typeface="+mj-lt"/>
              <a:buAutoNum type="arabicPeriod"/>
              <a:defRPr/>
            </a:lvl4pPr>
            <a:lvl5pPr marL="1430338" indent="-228600">
              <a:buFont typeface="+mj-lt"/>
              <a:buAutoNum type="arabicPeriod"/>
              <a:defRPr/>
            </a:lvl5pPr>
          </a:lstStyle>
          <a:p>
            <a:pPr lvl="0"/>
            <a:r>
              <a:rPr lang="en-US"/>
              <a:t>Edit master text styles</a:t>
            </a:r>
          </a:p>
          <a:p>
            <a:pPr lvl="1"/>
            <a:r>
              <a:rPr lang="en-US"/>
              <a:t>Second level</a:t>
            </a:r>
          </a:p>
        </p:txBody>
      </p:sp>
      <p:sp>
        <p:nvSpPr>
          <p:cNvPr id="2" name="Footer Placeholder 1"/>
          <p:cNvSpPr>
            <a:spLocks noGrp="1"/>
          </p:cNvSpPr>
          <p:nvPr>
            <p:ph type="ftr" sz="quarter" idx="14"/>
          </p:nvPr>
        </p:nvSpPr>
        <p:spPr/>
        <p:txBody>
          <a:bodyPr/>
          <a:lstStyle/>
          <a:p>
            <a:endParaRPr lang="en-US"/>
          </a:p>
        </p:txBody>
      </p:sp>
      <p:sp>
        <p:nvSpPr>
          <p:cNvPr id="4" name="Slide Number Placeholder 3"/>
          <p:cNvSpPr>
            <a:spLocks noGrp="1"/>
          </p:cNvSpPr>
          <p:nvPr>
            <p:ph type="sldNum" sz="quarter" idx="15"/>
          </p:nvPr>
        </p:nvSpPr>
        <p:spPr/>
        <p:txBody>
          <a:bodyPr/>
          <a:lstStyle/>
          <a:p>
            <a:fld id="{4BEAA09E-D67E-864E-8466-C38E88600C4F}" type="slidenum">
              <a:rPr lang="en-US" smtClean="0"/>
              <a:pPr/>
              <a:t>‹#›</a:t>
            </a:fld>
            <a:endParaRPr lang="en-US"/>
          </a:p>
        </p:txBody>
      </p:sp>
    </p:spTree>
    <p:extLst>
      <p:ext uri="{BB962C8B-B14F-4D97-AF65-F5344CB8AC3E}">
        <p14:creationId xmlns:p14="http://schemas.microsoft.com/office/powerpoint/2010/main" val="18056763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Content - Side By Sid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D176D08-DDAD-E54A-B358-69F6739D98FC}"/>
              </a:ext>
            </a:extLst>
          </p:cNvPr>
          <p:cNvSpPr>
            <a:spLocks noGrp="1"/>
          </p:cNvSpPr>
          <p:nvPr>
            <p:ph sz="half" idx="1" hasCustomPrompt="1"/>
          </p:nvPr>
        </p:nvSpPr>
        <p:spPr>
          <a:xfrm>
            <a:off x="357188" y="1189899"/>
            <a:ext cx="3544252" cy="4351338"/>
          </a:xfrm>
          <a:prstGeom prst="rect">
            <a:avLst/>
          </a:prstGeom>
        </p:spPr>
        <p:txBody>
          <a:bodyPr anchor="ctr">
            <a:noAutofit/>
          </a:bodyPr>
          <a:lstStyle>
            <a:lvl1pPr algn="r">
              <a:lnSpc>
                <a:spcPct val="80000"/>
              </a:lnSpc>
              <a:defRPr sz="3200" b="0" i="0">
                <a:solidFill>
                  <a:schemeClr val="accent1"/>
                </a:solidFill>
                <a:latin typeface="Trebuchet MS" panose="020B0703020202090204" pitchFamily="34" charset="0"/>
                <a:cs typeface="Trebuchet MS" panose="020B0703020202090204" pitchFamily="34" charset="0"/>
              </a:defRPr>
            </a:lvl1pPr>
          </a:lstStyle>
          <a:p>
            <a:pPr lvl="0"/>
            <a:r>
              <a:rPr lang="en-US"/>
              <a:t>Edit master text styles</a:t>
            </a:r>
          </a:p>
        </p:txBody>
      </p:sp>
      <p:sp>
        <p:nvSpPr>
          <p:cNvPr id="7" name="Slide Number Placeholder 6">
            <a:extLst>
              <a:ext uri="{FF2B5EF4-FFF2-40B4-BE49-F238E27FC236}">
                <a16:creationId xmlns:a16="http://schemas.microsoft.com/office/drawing/2014/main" id="{81BB3B64-FFC3-D742-A6BD-5B3A95232C50}"/>
              </a:ext>
            </a:extLst>
          </p:cNvPr>
          <p:cNvSpPr>
            <a:spLocks noGrp="1"/>
          </p:cNvSpPr>
          <p:nvPr>
            <p:ph type="sldNum" sz="quarter" idx="12"/>
          </p:nvPr>
        </p:nvSpPr>
        <p:spPr/>
        <p:txBody>
          <a:bodyPr/>
          <a:lstStyle/>
          <a:p>
            <a:fld id="{4BEAA09E-D67E-864E-8466-C38E88600C4F}" type="slidenum">
              <a:rPr lang="en-US" smtClean="0"/>
              <a:t>‹#›</a:t>
            </a:fld>
            <a:endParaRPr lang="en-US"/>
          </a:p>
        </p:txBody>
      </p:sp>
      <p:pic>
        <p:nvPicPr>
          <p:cNvPr id="8" name="Picture 7">
            <a:extLst>
              <a:ext uri="{FF2B5EF4-FFF2-40B4-BE49-F238E27FC236}">
                <a16:creationId xmlns:a16="http://schemas.microsoft.com/office/drawing/2014/main" id="{B9753706-DED6-894F-BE2A-F4DA16AF10A4}"/>
              </a:ext>
            </a:extLst>
          </p:cNvPr>
          <p:cNvPicPr>
            <a:picLocks noChangeAspect="1"/>
          </p:cNvPicPr>
          <p:nvPr userDrawn="1"/>
        </p:nvPicPr>
        <p:blipFill>
          <a:blip r:embed="rId2"/>
          <a:stretch>
            <a:fillRect/>
          </a:stretch>
        </p:blipFill>
        <p:spPr>
          <a:xfrm>
            <a:off x="11765651" y="6408817"/>
            <a:ext cx="206592" cy="275456"/>
          </a:xfrm>
          <a:prstGeom prst="rect">
            <a:avLst/>
          </a:prstGeom>
        </p:spPr>
      </p:pic>
      <p:cxnSp>
        <p:nvCxnSpPr>
          <p:cNvPr id="9" name="Straight Connector 8">
            <a:extLst>
              <a:ext uri="{FF2B5EF4-FFF2-40B4-BE49-F238E27FC236}">
                <a16:creationId xmlns:a16="http://schemas.microsoft.com/office/drawing/2014/main" id="{F113FFD9-00BB-A343-8353-85DCCB1A6FE5}"/>
              </a:ext>
            </a:extLst>
          </p:cNvPr>
          <p:cNvCxnSpPr>
            <a:cxnSpLocks/>
          </p:cNvCxnSpPr>
          <p:nvPr userDrawn="1"/>
        </p:nvCxnSpPr>
        <p:spPr>
          <a:xfrm>
            <a:off x="4260501" y="1628503"/>
            <a:ext cx="0" cy="347472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ext Placeholder 8">
            <a:extLst>
              <a:ext uri="{FF2B5EF4-FFF2-40B4-BE49-F238E27FC236}">
                <a16:creationId xmlns:a16="http://schemas.microsoft.com/office/drawing/2014/main" id="{56E2F89F-DE6E-8E49-BDFB-6B8DE8B72ABF}"/>
              </a:ext>
            </a:extLst>
          </p:cNvPr>
          <p:cNvSpPr>
            <a:spLocks noGrp="1"/>
          </p:cNvSpPr>
          <p:nvPr>
            <p:ph type="body" sz="quarter" idx="13" hasCustomPrompt="1"/>
          </p:nvPr>
        </p:nvSpPr>
        <p:spPr>
          <a:xfrm>
            <a:off x="4606972" y="800327"/>
            <a:ext cx="7157992" cy="5257346"/>
          </a:xfrm>
          <a:prstGeom prst="rect">
            <a:avLst/>
          </a:prstGeom>
        </p:spPr>
        <p:txBody>
          <a:bodyPr anchor="ctr"/>
          <a:lstStyle>
            <a:lvl1pPr>
              <a:lnSpc>
                <a:spcPct val="110000"/>
              </a:lnSpc>
              <a:defRPr>
                <a:solidFill>
                  <a:schemeClr val="tx1"/>
                </a:solidFill>
              </a:defRPr>
            </a:lvl1pPr>
            <a:lvl2pPr marL="15875" indent="0">
              <a:lnSpc>
                <a:spcPct val="110000"/>
              </a:lnSpc>
              <a:buNone/>
              <a:tabLst/>
              <a:defRPr sz="1800" b="0">
                <a:solidFill>
                  <a:schemeClr val="tx1"/>
                </a:solidFill>
              </a:defRPr>
            </a:lvl2pPr>
            <a:lvl3pPr marL="287338" indent="-169863">
              <a:lnSpc>
                <a:spcPct val="110000"/>
              </a:lnSpc>
              <a:tabLst/>
              <a:defRPr sz="1600">
                <a:solidFill>
                  <a:schemeClr val="tx1"/>
                </a:solidFill>
              </a:defRPr>
            </a:lvl3pPr>
            <a:lvl4pPr marL="693738" indent="-169863">
              <a:lnSpc>
                <a:spcPct val="110000"/>
              </a:lnSpc>
              <a:tabLst/>
              <a:defRPr sz="1400">
                <a:solidFill>
                  <a:schemeClr val="tx1"/>
                </a:solidFill>
              </a:defRPr>
            </a:lvl4pPr>
            <a:lvl5pPr>
              <a:lnSpc>
                <a:spcPct val="110000"/>
              </a:lnSpc>
              <a:defRPr/>
            </a:lvl5pPr>
          </a:lstStyle>
          <a:p>
            <a:pPr lvl="0"/>
            <a:r>
              <a:rPr lang="en-US"/>
              <a:t>Edit master text styles</a:t>
            </a:r>
          </a:p>
          <a:p>
            <a:pPr lvl="1"/>
            <a:r>
              <a:rPr lang="en-US"/>
              <a:t>Second level</a:t>
            </a:r>
          </a:p>
          <a:p>
            <a:pPr lvl="2"/>
            <a:r>
              <a:rPr lang="en-US"/>
              <a:t>Third level</a:t>
            </a:r>
          </a:p>
          <a:p>
            <a:pPr lvl="3"/>
            <a:r>
              <a:rPr lang="en-US"/>
              <a:t>Fourth level</a:t>
            </a:r>
          </a:p>
        </p:txBody>
      </p:sp>
      <p:sp>
        <p:nvSpPr>
          <p:cNvPr id="2" name="Footer Placeholder 1"/>
          <p:cNvSpPr>
            <a:spLocks noGrp="1"/>
          </p:cNvSpPr>
          <p:nvPr>
            <p:ph type="ftr" sz="quarter" idx="14"/>
          </p:nvPr>
        </p:nvSpPr>
        <p:spPr/>
        <p:txBody>
          <a:bodyPr/>
          <a:lstStyle/>
          <a:p>
            <a:endParaRPr lang="en-US"/>
          </a:p>
        </p:txBody>
      </p:sp>
    </p:spTree>
    <p:extLst>
      <p:ext uri="{BB962C8B-B14F-4D97-AF65-F5344CB8AC3E}">
        <p14:creationId xmlns:p14="http://schemas.microsoft.com/office/powerpoint/2010/main" val="9059692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1_Content - Side By Sid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D176D08-DDAD-E54A-B358-69F6739D98FC}"/>
              </a:ext>
            </a:extLst>
          </p:cNvPr>
          <p:cNvSpPr>
            <a:spLocks noGrp="1"/>
          </p:cNvSpPr>
          <p:nvPr>
            <p:ph sz="half" idx="1" hasCustomPrompt="1"/>
          </p:nvPr>
        </p:nvSpPr>
        <p:spPr>
          <a:xfrm>
            <a:off x="357188" y="1189899"/>
            <a:ext cx="3544252" cy="4351338"/>
          </a:xfrm>
          <a:prstGeom prst="rect">
            <a:avLst/>
          </a:prstGeom>
        </p:spPr>
        <p:txBody>
          <a:bodyPr anchor="ctr">
            <a:noAutofit/>
          </a:bodyPr>
          <a:lstStyle>
            <a:lvl1pPr algn="r">
              <a:lnSpc>
                <a:spcPct val="80000"/>
              </a:lnSpc>
              <a:defRPr sz="3200" b="0" i="0">
                <a:solidFill>
                  <a:schemeClr val="accent1"/>
                </a:solidFill>
                <a:latin typeface="Trebuchet MS" panose="020B0703020202090204" pitchFamily="34" charset="0"/>
                <a:cs typeface="Trebuchet MS" panose="020B0703020202090204" pitchFamily="34" charset="0"/>
              </a:defRPr>
            </a:lvl1pPr>
          </a:lstStyle>
          <a:p>
            <a:pPr lvl="0"/>
            <a:r>
              <a:rPr lang="en-US"/>
              <a:t>Edit master text styles</a:t>
            </a:r>
          </a:p>
        </p:txBody>
      </p:sp>
      <p:sp>
        <p:nvSpPr>
          <p:cNvPr id="7" name="Slide Number Placeholder 6">
            <a:extLst>
              <a:ext uri="{FF2B5EF4-FFF2-40B4-BE49-F238E27FC236}">
                <a16:creationId xmlns:a16="http://schemas.microsoft.com/office/drawing/2014/main" id="{81BB3B64-FFC3-D742-A6BD-5B3A95232C50}"/>
              </a:ext>
            </a:extLst>
          </p:cNvPr>
          <p:cNvSpPr>
            <a:spLocks noGrp="1"/>
          </p:cNvSpPr>
          <p:nvPr>
            <p:ph type="sldNum" sz="quarter" idx="12"/>
          </p:nvPr>
        </p:nvSpPr>
        <p:spPr/>
        <p:txBody>
          <a:bodyPr/>
          <a:lstStyle/>
          <a:p>
            <a:fld id="{4BEAA09E-D67E-864E-8466-C38E88600C4F}" type="slidenum">
              <a:rPr lang="en-US" smtClean="0"/>
              <a:t>‹#›</a:t>
            </a:fld>
            <a:endParaRPr lang="en-US"/>
          </a:p>
        </p:txBody>
      </p:sp>
      <p:pic>
        <p:nvPicPr>
          <p:cNvPr id="8" name="Picture 7">
            <a:extLst>
              <a:ext uri="{FF2B5EF4-FFF2-40B4-BE49-F238E27FC236}">
                <a16:creationId xmlns:a16="http://schemas.microsoft.com/office/drawing/2014/main" id="{B9753706-DED6-894F-BE2A-F4DA16AF10A4}"/>
              </a:ext>
            </a:extLst>
          </p:cNvPr>
          <p:cNvPicPr>
            <a:picLocks noChangeAspect="1"/>
          </p:cNvPicPr>
          <p:nvPr userDrawn="1"/>
        </p:nvPicPr>
        <p:blipFill>
          <a:blip r:embed="rId2"/>
          <a:stretch>
            <a:fillRect/>
          </a:stretch>
        </p:blipFill>
        <p:spPr>
          <a:xfrm>
            <a:off x="11765651" y="6408817"/>
            <a:ext cx="206592" cy="275456"/>
          </a:xfrm>
          <a:prstGeom prst="rect">
            <a:avLst/>
          </a:prstGeom>
        </p:spPr>
      </p:pic>
      <p:sp>
        <p:nvSpPr>
          <p:cNvPr id="11" name="Text Placeholder 8">
            <a:extLst>
              <a:ext uri="{FF2B5EF4-FFF2-40B4-BE49-F238E27FC236}">
                <a16:creationId xmlns:a16="http://schemas.microsoft.com/office/drawing/2014/main" id="{56E2F89F-DE6E-8E49-BDFB-6B8DE8B72ABF}"/>
              </a:ext>
            </a:extLst>
          </p:cNvPr>
          <p:cNvSpPr>
            <a:spLocks noGrp="1"/>
          </p:cNvSpPr>
          <p:nvPr>
            <p:ph type="body" sz="quarter" idx="13" hasCustomPrompt="1"/>
          </p:nvPr>
        </p:nvSpPr>
        <p:spPr>
          <a:xfrm>
            <a:off x="4606972" y="800327"/>
            <a:ext cx="7157992" cy="5257346"/>
          </a:xfrm>
          <a:prstGeom prst="rect">
            <a:avLst/>
          </a:prstGeom>
        </p:spPr>
        <p:txBody>
          <a:bodyPr anchor="ctr"/>
          <a:lstStyle>
            <a:lvl1pPr>
              <a:lnSpc>
                <a:spcPct val="110000"/>
              </a:lnSpc>
              <a:defRPr>
                <a:solidFill>
                  <a:schemeClr val="tx1"/>
                </a:solidFill>
              </a:defRPr>
            </a:lvl1pPr>
            <a:lvl2pPr marL="15875" indent="0">
              <a:lnSpc>
                <a:spcPct val="110000"/>
              </a:lnSpc>
              <a:buNone/>
              <a:tabLst/>
              <a:defRPr sz="1800" b="0">
                <a:solidFill>
                  <a:schemeClr val="tx1"/>
                </a:solidFill>
              </a:defRPr>
            </a:lvl2pPr>
            <a:lvl3pPr marL="287338" indent="-169863">
              <a:lnSpc>
                <a:spcPct val="110000"/>
              </a:lnSpc>
              <a:tabLst/>
              <a:defRPr sz="1600">
                <a:solidFill>
                  <a:schemeClr val="tx1"/>
                </a:solidFill>
              </a:defRPr>
            </a:lvl3pPr>
            <a:lvl4pPr marL="693738" indent="-169863">
              <a:lnSpc>
                <a:spcPct val="110000"/>
              </a:lnSpc>
              <a:tabLst/>
              <a:defRPr sz="1400">
                <a:solidFill>
                  <a:schemeClr val="tx1"/>
                </a:solidFill>
              </a:defRPr>
            </a:lvl4pPr>
            <a:lvl5pPr>
              <a:lnSpc>
                <a:spcPct val="110000"/>
              </a:lnSpc>
              <a:defRPr/>
            </a:lvl5pPr>
          </a:lstStyle>
          <a:p>
            <a:pPr lvl="0"/>
            <a:r>
              <a:rPr lang="en-US"/>
              <a:t>Edit master text styles</a:t>
            </a:r>
          </a:p>
          <a:p>
            <a:pPr lvl="1"/>
            <a:r>
              <a:rPr lang="en-US"/>
              <a:t>Second level</a:t>
            </a:r>
          </a:p>
          <a:p>
            <a:pPr lvl="2"/>
            <a:r>
              <a:rPr lang="en-US"/>
              <a:t>Third level</a:t>
            </a:r>
          </a:p>
          <a:p>
            <a:pPr lvl="3"/>
            <a:r>
              <a:rPr lang="en-US"/>
              <a:t>Fourth level</a:t>
            </a:r>
          </a:p>
        </p:txBody>
      </p:sp>
      <p:sp>
        <p:nvSpPr>
          <p:cNvPr id="2" name="Footer Placeholder 1"/>
          <p:cNvSpPr>
            <a:spLocks noGrp="1"/>
          </p:cNvSpPr>
          <p:nvPr>
            <p:ph type="ftr" sz="quarter" idx="14"/>
          </p:nvPr>
        </p:nvSpPr>
        <p:spPr/>
        <p:txBody>
          <a:bodyPr/>
          <a:lstStyle/>
          <a:p>
            <a:endParaRPr lang="en-US"/>
          </a:p>
        </p:txBody>
      </p:sp>
    </p:spTree>
    <p:extLst>
      <p:ext uri="{BB962C8B-B14F-4D97-AF65-F5344CB8AC3E}">
        <p14:creationId xmlns:p14="http://schemas.microsoft.com/office/powerpoint/2010/main" val="212625263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Key Compariso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549406C-54AA-BB4A-A894-DCE9A23B31DE}"/>
              </a:ext>
            </a:extLst>
          </p:cNvPr>
          <p:cNvSpPr/>
          <p:nvPr userDrawn="1"/>
        </p:nvSpPr>
        <p:spPr>
          <a:xfrm>
            <a:off x="0" y="0"/>
            <a:ext cx="6096000" cy="68580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Proxima Nova Regular" panose="02000506030000020004" pitchFamily="2" charset="0"/>
            </a:endParaRPr>
          </a:p>
        </p:txBody>
      </p:sp>
      <p:sp>
        <p:nvSpPr>
          <p:cNvPr id="3" name="Content Placeholder 2">
            <a:extLst>
              <a:ext uri="{FF2B5EF4-FFF2-40B4-BE49-F238E27FC236}">
                <a16:creationId xmlns:a16="http://schemas.microsoft.com/office/drawing/2014/main" id="{0D176D08-DDAD-E54A-B358-69F6739D98FC}"/>
              </a:ext>
            </a:extLst>
          </p:cNvPr>
          <p:cNvSpPr>
            <a:spLocks noGrp="1"/>
          </p:cNvSpPr>
          <p:nvPr>
            <p:ph sz="half" idx="1" hasCustomPrompt="1"/>
          </p:nvPr>
        </p:nvSpPr>
        <p:spPr>
          <a:xfrm>
            <a:off x="357188" y="1189899"/>
            <a:ext cx="5220003" cy="4351338"/>
          </a:xfrm>
          <a:prstGeom prst="rect">
            <a:avLst/>
          </a:prstGeom>
        </p:spPr>
        <p:txBody>
          <a:bodyPr anchor="ctr">
            <a:normAutofit/>
          </a:bodyPr>
          <a:lstStyle>
            <a:lvl1pPr algn="r">
              <a:lnSpc>
                <a:spcPct val="80000"/>
              </a:lnSpc>
              <a:defRPr sz="3200" b="1" i="0">
                <a:solidFill>
                  <a:srgbClr val="C50F3C"/>
                </a:solidFill>
                <a:latin typeface="Trebuchet MS" panose="020B0703020202090204" pitchFamily="34" charset="0"/>
                <a:cs typeface="Trebuchet MS" panose="020B0703020202090204" pitchFamily="34" charset="0"/>
              </a:defRPr>
            </a:lvl1pPr>
          </a:lstStyle>
          <a:p>
            <a:pPr lvl="0"/>
            <a:r>
              <a:rPr lang="en-US"/>
              <a:t>Edit master text styles</a:t>
            </a:r>
          </a:p>
        </p:txBody>
      </p:sp>
      <p:pic>
        <p:nvPicPr>
          <p:cNvPr id="11" name="Picture 10">
            <a:extLst>
              <a:ext uri="{FF2B5EF4-FFF2-40B4-BE49-F238E27FC236}">
                <a16:creationId xmlns:a16="http://schemas.microsoft.com/office/drawing/2014/main" id="{F1F86E1D-B041-3D46-9EA6-1DD6635C6137}"/>
              </a:ext>
            </a:extLst>
          </p:cNvPr>
          <p:cNvPicPr>
            <a:picLocks noChangeAspect="1"/>
          </p:cNvPicPr>
          <p:nvPr userDrawn="1"/>
        </p:nvPicPr>
        <p:blipFill>
          <a:blip r:embed="rId2"/>
          <a:stretch>
            <a:fillRect/>
          </a:stretch>
        </p:blipFill>
        <p:spPr>
          <a:xfrm>
            <a:off x="11765651" y="6408817"/>
            <a:ext cx="206592" cy="275456"/>
          </a:xfrm>
          <a:prstGeom prst="rect">
            <a:avLst/>
          </a:prstGeom>
        </p:spPr>
      </p:pic>
      <p:sp>
        <p:nvSpPr>
          <p:cNvPr id="12" name="Content Placeholder 2">
            <a:extLst>
              <a:ext uri="{FF2B5EF4-FFF2-40B4-BE49-F238E27FC236}">
                <a16:creationId xmlns:a16="http://schemas.microsoft.com/office/drawing/2014/main" id="{7B6A4804-8EDB-6D4D-B64B-E9206508601A}"/>
              </a:ext>
            </a:extLst>
          </p:cNvPr>
          <p:cNvSpPr>
            <a:spLocks noGrp="1"/>
          </p:cNvSpPr>
          <p:nvPr>
            <p:ph sz="half" idx="10" hasCustomPrompt="1"/>
          </p:nvPr>
        </p:nvSpPr>
        <p:spPr>
          <a:xfrm>
            <a:off x="6614809" y="1189899"/>
            <a:ext cx="5150842" cy="4351338"/>
          </a:xfrm>
          <a:prstGeom prst="rect">
            <a:avLst/>
          </a:prstGeom>
        </p:spPr>
        <p:txBody>
          <a:bodyPr anchor="ctr">
            <a:normAutofit/>
          </a:bodyPr>
          <a:lstStyle>
            <a:lvl1pPr algn="l">
              <a:lnSpc>
                <a:spcPct val="80000"/>
              </a:lnSpc>
              <a:defRPr sz="3200" b="0" i="0">
                <a:solidFill>
                  <a:schemeClr val="tx1"/>
                </a:solidFill>
                <a:latin typeface="+mn-lt"/>
                <a:cs typeface="Rockwell Nova Light" panose="02060303020205020403" pitchFamily="18" charset="0"/>
              </a:defRPr>
            </a:lvl1pPr>
          </a:lstStyle>
          <a:p>
            <a:pPr lvl="0"/>
            <a:r>
              <a:rPr lang="en-US"/>
              <a:t>Edit master text styles</a:t>
            </a:r>
          </a:p>
        </p:txBody>
      </p:sp>
      <p:sp>
        <p:nvSpPr>
          <p:cNvPr id="4" name="Slide Number Placeholder 3"/>
          <p:cNvSpPr>
            <a:spLocks noGrp="1"/>
          </p:cNvSpPr>
          <p:nvPr>
            <p:ph type="sldNum" sz="quarter" idx="11"/>
          </p:nvPr>
        </p:nvSpPr>
        <p:spPr/>
        <p:txBody>
          <a:bodyPr/>
          <a:lstStyle/>
          <a:p>
            <a:fld id="{4BEAA09E-D67E-864E-8466-C38E88600C4F}" type="slidenum">
              <a:rPr lang="en-US" smtClean="0"/>
              <a:pPr/>
              <a:t>‹#›</a:t>
            </a:fld>
            <a:endParaRPr lang="en-US"/>
          </a:p>
        </p:txBody>
      </p:sp>
      <p:sp>
        <p:nvSpPr>
          <p:cNvPr id="5" name="Footer Placeholder 4"/>
          <p:cNvSpPr>
            <a:spLocks noGrp="1"/>
          </p:cNvSpPr>
          <p:nvPr>
            <p:ph type="ftr" sz="quarter" idx="12"/>
          </p:nvPr>
        </p:nvSpPr>
        <p:spPr/>
        <p:txBody>
          <a:bodyPr/>
          <a:lstStyle/>
          <a:p>
            <a:endParaRPr lang="en-US"/>
          </a:p>
        </p:txBody>
      </p:sp>
    </p:spTree>
    <p:extLst>
      <p:ext uri="{BB962C8B-B14F-4D97-AF65-F5344CB8AC3E}">
        <p14:creationId xmlns:p14="http://schemas.microsoft.com/office/powerpoint/2010/main" val="385029155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Key Comparison - Blu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549406C-54AA-BB4A-A894-DCE9A23B31DE}"/>
              </a:ext>
            </a:extLst>
          </p:cNvPr>
          <p:cNvSpPr/>
          <p:nvPr userDrawn="1"/>
        </p:nvSpPr>
        <p:spPr>
          <a:xfrm>
            <a:off x="0" y="0"/>
            <a:ext cx="6096000" cy="6858000"/>
          </a:xfrm>
          <a:prstGeom prst="rect">
            <a:avLst/>
          </a:prstGeom>
          <a:solidFill>
            <a:srgbClr val="2036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Proxima Nova Regular" panose="02000506030000020004" pitchFamily="2" charset="0"/>
            </a:endParaRPr>
          </a:p>
        </p:txBody>
      </p:sp>
      <p:sp>
        <p:nvSpPr>
          <p:cNvPr id="3" name="Content Placeholder 2">
            <a:extLst>
              <a:ext uri="{FF2B5EF4-FFF2-40B4-BE49-F238E27FC236}">
                <a16:creationId xmlns:a16="http://schemas.microsoft.com/office/drawing/2014/main" id="{0D176D08-DDAD-E54A-B358-69F6739D98FC}"/>
              </a:ext>
            </a:extLst>
          </p:cNvPr>
          <p:cNvSpPr>
            <a:spLocks noGrp="1"/>
          </p:cNvSpPr>
          <p:nvPr>
            <p:ph sz="half" idx="1" hasCustomPrompt="1"/>
          </p:nvPr>
        </p:nvSpPr>
        <p:spPr>
          <a:xfrm>
            <a:off x="357188" y="1189899"/>
            <a:ext cx="5220003" cy="4351338"/>
          </a:xfrm>
          <a:prstGeom prst="rect">
            <a:avLst/>
          </a:prstGeom>
          <a:ln>
            <a:noFill/>
          </a:ln>
        </p:spPr>
        <p:txBody>
          <a:bodyPr anchor="ctr">
            <a:normAutofit/>
          </a:bodyPr>
          <a:lstStyle>
            <a:lvl1pPr marL="0" indent="0" algn="r">
              <a:lnSpc>
                <a:spcPct val="80000"/>
              </a:lnSpc>
              <a:buNone/>
              <a:defRPr sz="3200" b="1" i="0">
                <a:ln>
                  <a:noFill/>
                </a:ln>
                <a:solidFill>
                  <a:schemeClr val="bg1"/>
                </a:solidFill>
                <a:latin typeface="Trebuchet MS" panose="020B0703020202090204" pitchFamily="34" charset="0"/>
                <a:cs typeface="Trebuchet MS" panose="020B0703020202090204" pitchFamily="34" charset="0"/>
              </a:defRPr>
            </a:lvl1pPr>
          </a:lstStyle>
          <a:p>
            <a:pPr lvl="0"/>
            <a:r>
              <a:rPr lang="en-US"/>
              <a:t>Edit master text styles</a:t>
            </a:r>
          </a:p>
        </p:txBody>
      </p:sp>
      <p:pic>
        <p:nvPicPr>
          <p:cNvPr id="11" name="Picture 10">
            <a:extLst>
              <a:ext uri="{FF2B5EF4-FFF2-40B4-BE49-F238E27FC236}">
                <a16:creationId xmlns:a16="http://schemas.microsoft.com/office/drawing/2014/main" id="{F1F86E1D-B041-3D46-9EA6-1DD6635C6137}"/>
              </a:ext>
            </a:extLst>
          </p:cNvPr>
          <p:cNvPicPr>
            <a:picLocks noChangeAspect="1"/>
          </p:cNvPicPr>
          <p:nvPr userDrawn="1"/>
        </p:nvPicPr>
        <p:blipFill>
          <a:blip r:embed="rId2"/>
          <a:stretch>
            <a:fillRect/>
          </a:stretch>
        </p:blipFill>
        <p:spPr>
          <a:xfrm>
            <a:off x="11765651" y="6408817"/>
            <a:ext cx="206592" cy="275456"/>
          </a:xfrm>
          <a:prstGeom prst="rect">
            <a:avLst/>
          </a:prstGeom>
        </p:spPr>
      </p:pic>
      <p:sp>
        <p:nvSpPr>
          <p:cNvPr id="12" name="Content Placeholder 2">
            <a:extLst>
              <a:ext uri="{FF2B5EF4-FFF2-40B4-BE49-F238E27FC236}">
                <a16:creationId xmlns:a16="http://schemas.microsoft.com/office/drawing/2014/main" id="{7B6A4804-8EDB-6D4D-B64B-E9206508601A}"/>
              </a:ext>
            </a:extLst>
          </p:cNvPr>
          <p:cNvSpPr>
            <a:spLocks noGrp="1"/>
          </p:cNvSpPr>
          <p:nvPr>
            <p:ph sz="half" idx="10" hasCustomPrompt="1"/>
          </p:nvPr>
        </p:nvSpPr>
        <p:spPr>
          <a:xfrm>
            <a:off x="6614809" y="1189899"/>
            <a:ext cx="5150842" cy="4351338"/>
          </a:xfrm>
          <a:prstGeom prst="rect">
            <a:avLst/>
          </a:prstGeom>
        </p:spPr>
        <p:txBody>
          <a:bodyPr anchor="ctr">
            <a:normAutofit/>
          </a:bodyPr>
          <a:lstStyle>
            <a:lvl1pPr marL="0" indent="0" algn="l">
              <a:lnSpc>
                <a:spcPct val="80000"/>
              </a:lnSpc>
              <a:buNone/>
              <a:defRPr sz="4000" b="0" i="0">
                <a:solidFill>
                  <a:schemeClr val="tx1"/>
                </a:solidFill>
                <a:latin typeface="+mj-lt"/>
                <a:cs typeface="Rockwell Nova Light" panose="02060303020205020403" pitchFamily="18" charset="0"/>
              </a:defRPr>
            </a:lvl1pPr>
          </a:lstStyle>
          <a:p>
            <a:pPr lvl="0"/>
            <a:r>
              <a:rPr lang="en-US"/>
              <a:t>Edit master text styles</a:t>
            </a:r>
          </a:p>
        </p:txBody>
      </p:sp>
      <p:sp>
        <p:nvSpPr>
          <p:cNvPr id="4" name="Footer Placeholder 3"/>
          <p:cNvSpPr>
            <a:spLocks noGrp="1"/>
          </p:cNvSpPr>
          <p:nvPr>
            <p:ph type="ftr" sz="quarter" idx="11"/>
          </p:nvPr>
        </p:nvSpPr>
        <p:spPr/>
        <p:txBody>
          <a:bodyPr/>
          <a:lstStyle>
            <a:lvl1pPr>
              <a:defRPr>
                <a:latin typeface="+mj-lt"/>
              </a:defRPr>
            </a:lvl1pPr>
          </a:lstStyle>
          <a:p>
            <a:endParaRPr lang="en-US"/>
          </a:p>
        </p:txBody>
      </p:sp>
      <p:sp>
        <p:nvSpPr>
          <p:cNvPr id="5" name="Slide Number Placeholder 4"/>
          <p:cNvSpPr>
            <a:spLocks noGrp="1"/>
          </p:cNvSpPr>
          <p:nvPr>
            <p:ph type="sldNum" sz="quarter" idx="12"/>
          </p:nvPr>
        </p:nvSpPr>
        <p:spPr/>
        <p:txBody>
          <a:bodyPr/>
          <a:lstStyle/>
          <a:p>
            <a:fld id="{4BEAA09E-D67E-864E-8466-C38E88600C4F}" type="slidenum">
              <a:rPr lang="en-US" smtClean="0"/>
              <a:pPr/>
              <a:t>‹#›</a:t>
            </a:fld>
            <a:endParaRPr lang="en-US"/>
          </a:p>
        </p:txBody>
      </p:sp>
    </p:spTree>
    <p:extLst>
      <p:ext uri="{BB962C8B-B14F-4D97-AF65-F5344CB8AC3E}">
        <p14:creationId xmlns:p14="http://schemas.microsoft.com/office/powerpoint/2010/main" val="53278441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Picture Spli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FE634AED-FE2D-5A49-9C4F-52E8C06D7549}"/>
              </a:ext>
            </a:extLst>
          </p:cNvPr>
          <p:cNvSpPr>
            <a:spLocks noGrp="1"/>
          </p:cNvSpPr>
          <p:nvPr>
            <p:ph type="pic" sz="quarter" idx="10"/>
          </p:nvPr>
        </p:nvSpPr>
        <p:spPr>
          <a:xfrm>
            <a:off x="6095999" y="0"/>
            <a:ext cx="6095999" cy="6858000"/>
          </a:xfrm>
          <a:prstGeom prst="rect">
            <a:avLst/>
          </a:prstGeom>
        </p:spPr>
        <p:txBody>
          <a:bodyPr/>
          <a:lstStyle/>
          <a:p>
            <a:endParaRPr lang="en-US"/>
          </a:p>
        </p:txBody>
      </p:sp>
      <p:pic>
        <p:nvPicPr>
          <p:cNvPr id="15" name="Picture 14">
            <a:extLst>
              <a:ext uri="{FF2B5EF4-FFF2-40B4-BE49-F238E27FC236}">
                <a16:creationId xmlns:a16="http://schemas.microsoft.com/office/drawing/2014/main" id="{F8C30483-00F3-D64E-AAE5-F07B9B5C01D3}"/>
              </a:ext>
            </a:extLst>
          </p:cNvPr>
          <p:cNvPicPr>
            <a:picLocks noChangeAspect="1"/>
          </p:cNvPicPr>
          <p:nvPr userDrawn="1"/>
        </p:nvPicPr>
        <p:blipFill>
          <a:blip r:embed="rId2"/>
          <a:stretch>
            <a:fillRect/>
          </a:stretch>
        </p:blipFill>
        <p:spPr>
          <a:xfrm>
            <a:off x="5594406" y="6408817"/>
            <a:ext cx="206592" cy="275456"/>
          </a:xfrm>
          <a:prstGeom prst="rect">
            <a:avLst/>
          </a:prstGeom>
        </p:spPr>
      </p:pic>
      <p:sp>
        <p:nvSpPr>
          <p:cNvPr id="8" name="Content Placeholder 2">
            <a:extLst>
              <a:ext uri="{FF2B5EF4-FFF2-40B4-BE49-F238E27FC236}">
                <a16:creationId xmlns:a16="http://schemas.microsoft.com/office/drawing/2014/main" id="{A0ECE671-F431-CD4B-9BF1-7FDB1F327553}"/>
              </a:ext>
            </a:extLst>
          </p:cNvPr>
          <p:cNvSpPr>
            <a:spLocks noGrp="1"/>
          </p:cNvSpPr>
          <p:nvPr>
            <p:ph sz="half" idx="1" hasCustomPrompt="1"/>
          </p:nvPr>
        </p:nvSpPr>
        <p:spPr>
          <a:xfrm>
            <a:off x="357188" y="1189899"/>
            <a:ext cx="5220003" cy="4351338"/>
          </a:xfrm>
          <a:prstGeom prst="rect">
            <a:avLst/>
          </a:prstGeom>
        </p:spPr>
        <p:txBody>
          <a:bodyPr anchor="ctr">
            <a:normAutofit/>
          </a:bodyPr>
          <a:lstStyle>
            <a:lvl1pPr algn="ctr">
              <a:lnSpc>
                <a:spcPct val="80000"/>
              </a:lnSpc>
              <a:defRPr sz="3200" b="1" i="0">
                <a:solidFill>
                  <a:schemeClr val="accent1"/>
                </a:solidFill>
                <a:latin typeface="Trebuchet MS" panose="020B0703020202090204" pitchFamily="34" charset="0"/>
                <a:cs typeface="Trebuchet MS" panose="020B0703020202090204" pitchFamily="34" charset="0"/>
              </a:defRPr>
            </a:lvl1pPr>
          </a:lstStyle>
          <a:p>
            <a:pPr lvl="0"/>
            <a:r>
              <a:rPr lang="en-US"/>
              <a:t>Edit master text styles</a:t>
            </a:r>
          </a:p>
        </p:txBody>
      </p:sp>
      <p:sp>
        <p:nvSpPr>
          <p:cNvPr id="2" name="Footer Placeholder 1"/>
          <p:cNvSpPr>
            <a:spLocks noGrp="1"/>
          </p:cNvSpPr>
          <p:nvPr>
            <p:ph type="ftr" sz="quarter" idx="11"/>
          </p:nvPr>
        </p:nvSpPr>
        <p:spPr>
          <a:xfrm>
            <a:off x="2499361" y="6442999"/>
            <a:ext cx="2987040" cy="291492"/>
          </a:xfrm>
        </p:spPr>
        <p:txBody>
          <a:bodyPr/>
          <a:lstStyle>
            <a:lvl1pPr>
              <a:defRPr>
                <a:latin typeface="+mj-lt"/>
              </a:defRPr>
            </a:lvl1pPr>
          </a:lstStyle>
          <a:p>
            <a:endParaRPr lang="en-US"/>
          </a:p>
        </p:txBody>
      </p:sp>
      <p:sp>
        <p:nvSpPr>
          <p:cNvPr id="4" name="Slide Number Placeholder 3"/>
          <p:cNvSpPr>
            <a:spLocks noGrp="1"/>
          </p:cNvSpPr>
          <p:nvPr>
            <p:ph type="sldNum" sz="quarter" idx="12"/>
          </p:nvPr>
        </p:nvSpPr>
        <p:spPr/>
        <p:txBody>
          <a:bodyPr/>
          <a:lstStyle/>
          <a:p>
            <a:fld id="{4BEAA09E-D67E-864E-8466-C38E88600C4F}" type="slidenum">
              <a:rPr lang="en-US" smtClean="0"/>
              <a:pPr/>
              <a:t>‹#›</a:t>
            </a:fld>
            <a:endParaRPr lang="en-US"/>
          </a:p>
        </p:txBody>
      </p:sp>
    </p:spTree>
    <p:extLst>
      <p:ext uri="{BB962C8B-B14F-4D97-AF65-F5344CB8AC3E}">
        <p14:creationId xmlns:p14="http://schemas.microsoft.com/office/powerpoint/2010/main" val="422971384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6BAE6AD-B7D4-B04A-86FE-7779FC9A234F}"/>
              </a:ext>
            </a:extLst>
          </p:cNvPr>
          <p:cNvPicPr>
            <a:picLocks noChangeAspect="1"/>
          </p:cNvPicPr>
          <p:nvPr userDrawn="1"/>
        </p:nvPicPr>
        <p:blipFill>
          <a:blip r:embed="rId2"/>
          <a:stretch>
            <a:fillRect/>
          </a:stretch>
        </p:blipFill>
        <p:spPr>
          <a:xfrm>
            <a:off x="11765651" y="6408817"/>
            <a:ext cx="206592" cy="275456"/>
          </a:xfrm>
          <a:prstGeom prst="rect">
            <a:avLst/>
          </a:prstGeom>
        </p:spPr>
      </p:pic>
      <p:sp>
        <p:nvSpPr>
          <p:cNvPr id="4" name="Content Placeholder 3"/>
          <p:cNvSpPr>
            <a:spLocks noGrp="1"/>
          </p:cNvSpPr>
          <p:nvPr>
            <p:ph sz="quarter" idx="10" hasCustomPrompt="1"/>
          </p:nvPr>
        </p:nvSpPr>
        <p:spPr>
          <a:xfrm>
            <a:off x="609598" y="1409700"/>
            <a:ext cx="10894997" cy="4497200"/>
          </a:xfrm>
        </p:spPr>
        <p:txBody>
          <a:bodyPr>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itle 4"/>
          <p:cNvSpPr>
            <a:spLocks noGrp="1"/>
          </p:cNvSpPr>
          <p:nvPr>
            <p:ph type="title"/>
          </p:nvPr>
        </p:nvSpPr>
        <p:spPr/>
        <p:txBody>
          <a:bodyPr>
            <a:noAutofit/>
          </a:bodyPr>
          <a:lstStyle/>
          <a:p>
            <a:r>
              <a:rPr lang="en-US"/>
              <a:t>Click to edit Master title style</a:t>
            </a:r>
          </a:p>
        </p:txBody>
      </p:sp>
      <p:sp>
        <p:nvSpPr>
          <p:cNvPr id="6" name="Footer Placeholder 5"/>
          <p:cNvSpPr>
            <a:spLocks noGrp="1"/>
          </p:cNvSpPr>
          <p:nvPr>
            <p:ph type="ftr" sz="quarter" idx="11"/>
          </p:nvPr>
        </p:nvSpPr>
        <p:spPr/>
        <p:txBody>
          <a:bodyPr/>
          <a:lstStyle>
            <a:lvl1pPr>
              <a:defRPr>
                <a:latin typeface="+mj-lt"/>
              </a:defRPr>
            </a:lvl1pPr>
          </a:lstStyle>
          <a:p>
            <a:endParaRPr lang="en-US"/>
          </a:p>
        </p:txBody>
      </p:sp>
      <p:sp>
        <p:nvSpPr>
          <p:cNvPr id="10" name="Slide Number Placeholder 9"/>
          <p:cNvSpPr>
            <a:spLocks noGrp="1"/>
          </p:cNvSpPr>
          <p:nvPr>
            <p:ph type="sldNum" sz="quarter" idx="12"/>
          </p:nvPr>
        </p:nvSpPr>
        <p:spPr/>
        <p:txBody>
          <a:bodyPr/>
          <a:lstStyle>
            <a:lvl1pPr>
              <a:defRPr>
                <a:latin typeface="+mj-lt"/>
              </a:defRPr>
            </a:lvl1pPr>
          </a:lstStyle>
          <a:p>
            <a:fld id="{4BEAA09E-D67E-864E-8466-C38E88600C4F}" type="slidenum">
              <a:rPr lang="en-US" smtClean="0"/>
              <a:pPr/>
              <a:t>‹#›</a:t>
            </a:fld>
            <a:endParaRPr lang="en-US"/>
          </a:p>
        </p:txBody>
      </p:sp>
    </p:spTree>
    <p:extLst>
      <p:ext uri="{BB962C8B-B14F-4D97-AF65-F5344CB8AC3E}">
        <p14:creationId xmlns:p14="http://schemas.microsoft.com/office/powerpoint/2010/main" val="422938308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6BAE6AD-B7D4-B04A-86FE-7779FC9A234F}"/>
              </a:ext>
            </a:extLst>
          </p:cNvPr>
          <p:cNvPicPr>
            <a:picLocks noChangeAspect="1"/>
          </p:cNvPicPr>
          <p:nvPr userDrawn="1"/>
        </p:nvPicPr>
        <p:blipFill>
          <a:blip r:embed="rId2"/>
          <a:stretch>
            <a:fillRect/>
          </a:stretch>
        </p:blipFill>
        <p:spPr>
          <a:xfrm>
            <a:off x="11765651" y="6408817"/>
            <a:ext cx="206592" cy="275456"/>
          </a:xfrm>
          <a:prstGeom prst="rect">
            <a:avLst/>
          </a:prstGeom>
        </p:spPr>
      </p:pic>
      <p:sp>
        <p:nvSpPr>
          <p:cNvPr id="5" name="Title 4"/>
          <p:cNvSpPr>
            <a:spLocks noGrp="1"/>
          </p:cNvSpPr>
          <p:nvPr>
            <p:ph type="title"/>
          </p:nvPr>
        </p:nvSpPr>
        <p:spPr/>
        <p:txBody>
          <a:bodyPr/>
          <a:lstStyle/>
          <a:p>
            <a:r>
              <a:rPr lang="en-US"/>
              <a:t>Click to edit Master title style</a:t>
            </a:r>
          </a:p>
        </p:txBody>
      </p:sp>
      <p:sp>
        <p:nvSpPr>
          <p:cNvPr id="6" name="Footer Placeholder 5"/>
          <p:cNvSpPr>
            <a:spLocks noGrp="1"/>
          </p:cNvSpPr>
          <p:nvPr>
            <p:ph type="ftr" sz="quarter" idx="11"/>
          </p:nvPr>
        </p:nvSpPr>
        <p:spPr/>
        <p:txBody>
          <a:bodyPr/>
          <a:lstStyle>
            <a:lvl1pPr>
              <a:defRPr>
                <a:latin typeface="+mj-lt"/>
              </a:defRPr>
            </a:lvl1pPr>
          </a:lstStyle>
          <a:p>
            <a:endParaRPr lang="en-US"/>
          </a:p>
        </p:txBody>
      </p:sp>
      <p:sp>
        <p:nvSpPr>
          <p:cNvPr id="10" name="Slide Number Placeholder 9"/>
          <p:cNvSpPr>
            <a:spLocks noGrp="1"/>
          </p:cNvSpPr>
          <p:nvPr>
            <p:ph type="sldNum" sz="quarter" idx="12"/>
          </p:nvPr>
        </p:nvSpPr>
        <p:spPr/>
        <p:txBody>
          <a:bodyPr/>
          <a:lstStyle/>
          <a:p>
            <a:fld id="{4BEAA09E-D67E-864E-8466-C38E88600C4F}" type="slidenum">
              <a:rPr lang="en-US" smtClean="0"/>
              <a:pPr/>
              <a:t>‹#›</a:t>
            </a:fld>
            <a:endParaRPr lang="en-US"/>
          </a:p>
        </p:txBody>
      </p:sp>
    </p:spTree>
    <p:extLst>
      <p:ext uri="{BB962C8B-B14F-4D97-AF65-F5344CB8AC3E}">
        <p14:creationId xmlns:p14="http://schemas.microsoft.com/office/powerpoint/2010/main" val="213136824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ontent - 2 Columns">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6BAE6AD-B7D4-B04A-86FE-7779FC9A234F}"/>
              </a:ext>
            </a:extLst>
          </p:cNvPr>
          <p:cNvPicPr>
            <a:picLocks noChangeAspect="1"/>
          </p:cNvPicPr>
          <p:nvPr userDrawn="1"/>
        </p:nvPicPr>
        <p:blipFill>
          <a:blip r:embed="rId2"/>
          <a:stretch>
            <a:fillRect/>
          </a:stretch>
        </p:blipFill>
        <p:spPr>
          <a:xfrm>
            <a:off x="11765651" y="6408817"/>
            <a:ext cx="206592" cy="275456"/>
          </a:xfrm>
          <a:prstGeom prst="rect">
            <a:avLst/>
          </a:prstGeom>
        </p:spPr>
      </p:pic>
      <p:sp>
        <p:nvSpPr>
          <p:cNvPr id="3" name="Title 2"/>
          <p:cNvSpPr>
            <a:spLocks noGrp="1"/>
          </p:cNvSpPr>
          <p:nvPr>
            <p:ph type="title"/>
          </p:nvPr>
        </p:nvSpPr>
        <p:spPr/>
        <p:txBody>
          <a:bodyPr/>
          <a:lstStyle/>
          <a:p>
            <a:r>
              <a:rPr lang="en-US"/>
              <a:t>Click to edit Master title style</a:t>
            </a:r>
          </a:p>
        </p:txBody>
      </p:sp>
      <p:sp>
        <p:nvSpPr>
          <p:cNvPr id="5" name="Content Placeholder 4"/>
          <p:cNvSpPr>
            <a:spLocks noGrp="1"/>
          </p:cNvSpPr>
          <p:nvPr>
            <p:ph sz="quarter" idx="10"/>
          </p:nvPr>
        </p:nvSpPr>
        <p:spPr>
          <a:xfrm>
            <a:off x="609599" y="1751352"/>
            <a:ext cx="5394960" cy="433298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9"/>
          <p:cNvSpPr>
            <a:spLocks noGrp="1"/>
          </p:cNvSpPr>
          <p:nvPr>
            <p:ph sz="quarter" idx="11"/>
          </p:nvPr>
        </p:nvSpPr>
        <p:spPr>
          <a:xfrm>
            <a:off x="6144726" y="1743073"/>
            <a:ext cx="5394960" cy="4341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Footer Placeholder 11"/>
          <p:cNvSpPr>
            <a:spLocks noGrp="1"/>
          </p:cNvSpPr>
          <p:nvPr>
            <p:ph type="ftr" sz="quarter" idx="12"/>
          </p:nvPr>
        </p:nvSpPr>
        <p:spPr/>
        <p:txBody>
          <a:bodyPr/>
          <a:lstStyle/>
          <a:p>
            <a:endParaRPr lang="en-US"/>
          </a:p>
        </p:txBody>
      </p:sp>
      <p:sp>
        <p:nvSpPr>
          <p:cNvPr id="13" name="Slide Number Placeholder 12"/>
          <p:cNvSpPr>
            <a:spLocks noGrp="1"/>
          </p:cNvSpPr>
          <p:nvPr>
            <p:ph type="sldNum" sz="quarter" idx="13"/>
          </p:nvPr>
        </p:nvSpPr>
        <p:spPr/>
        <p:txBody>
          <a:bodyPr/>
          <a:lstStyle/>
          <a:p>
            <a:fld id="{4BEAA09E-D67E-864E-8466-C38E88600C4F}" type="slidenum">
              <a:rPr lang="en-US" smtClean="0"/>
              <a:pPr/>
              <a:t>‹#›</a:t>
            </a:fld>
            <a:endParaRPr lang="en-US"/>
          </a:p>
        </p:txBody>
      </p:sp>
    </p:spTree>
    <p:extLst>
      <p:ext uri="{BB962C8B-B14F-4D97-AF65-F5344CB8AC3E}">
        <p14:creationId xmlns:p14="http://schemas.microsoft.com/office/powerpoint/2010/main" val="58994208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ontent - 3 Columns">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6BAE6AD-B7D4-B04A-86FE-7779FC9A234F}"/>
              </a:ext>
            </a:extLst>
          </p:cNvPr>
          <p:cNvPicPr>
            <a:picLocks noChangeAspect="1"/>
          </p:cNvPicPr>
          <p:nvPr userDrawn="1"/>
        </p:nvPicPr>
        <p:blipFill>
          <a:blip r:embed="rId2"/>
          <a:stretch>
            <a:fillRect/>
          </a:stretch>
        </p:blipFill>
        <p:spPr>
          <a:xfrm>
            <a:off x="11765651" y="6408817"/>
            <a:ext cx="206592" cy="275456"/>
          </a:xfrm>
          <a:prstGeom prst="rect">
            <a:avLst/>
          </a:prstGeom>
        </p:spPr>
      </p:pic>
      <p:sp>
        <p:nvSpPr>
          <p:cNvPr id="8" name="Content Placeholder 7">
            <a:extLst>
              <a:ext uri="{FF2B5EF4-FFF2-40B4-BE49-F238E27FC236}">
                <a16:creationId xmlns:a16="http://schemas.microsoft.com/office/drawing/2014/main" id="{6CD8113E-1FCA-604A-96E5-3BF77C5AC38C}"/>
              </a:ext>
            </a:extLst>
          </p:cNvPr>
          <p:cNvSpPr>
            <a:spLocks noGrp="1"/>
          </p:cNvSpPr>
          <p:nvPr>
            <p:ph sz="quarter" idx="13"/>
          </p:nvPr>
        </p:nvSpPr>
        <p:spPr>
          <a:xfrm>
            <a:off x="577517" y="1509486"/>
            <a:ext cx="3516658" cy="4662715"/>
          </a:xfrm>
          <a:prstGeom prst="rect">
            <a:avLst/>
          </a:prstGeom>
        </p:spPr>
        <p:txBody>
          <a:bodyPr/>
          <a:lstStyle>
            <a:lvl1pPr>
              <a:lnSpc>
                <a:spcPct val="100000"/>
              </a:lnSpc>
              <a:spcAft>
                <a:spcPts val="600"/>
              </a:spcAft>
              <a:defRPr>
                <a:solidFill>
                  <a:schemeClr val="tx1"/>
                </a:solidFill>
              </a:defRPr>
            </a:lvl1pPr>
            <a:lvl2pPr marL="15875" indent="0">
              <a:lnSpc>
                <a:spcPct val="100000"/>
              </a:lnSpc>
              <a:spcAft>
                <a:spcPts val="600"/>
              </a:spcAft>
              <a:buNone/>
              <a:tabLst/>
              <a:defRPr sz="1800" b="0">
                <a:solidFill>
                  <a:schemeClr val="tx1"/>
                </a:solidFill>
              </a:defRPr>
            </a:lvl2pPr>
            <a:lvl3pPr marL="287338" indent="-169863">
              <a:lnSpc>
                <a:spcPct val="100000"/>
              </a:lnSpc>
              <a:spcAft>
                <a:spcPts val="600"/>
              </a:spcAft>
              <a:tabLst/>
              <a:defRPr sz="1600">
                <a:solidFill>
                  <a:schemeClr val="tx1"/>
                </a:solidFill>
              </a:defRPr>
            </a:lvl3pPr>
            <a:lvl4pPr marL="693738" indent="-169863">
              <a:lnSpc>
                <a:spcPct val="100000"/>
              </a:lnSpc>
              <a:spcAft>
                <a:spcPts val="600"/>
              </a:spcAft>
              <a:tabLst/>
              <a:defRPr sz="1400">
                <a:solidFill>
                  <a:schemeClr val="tx1"/>
                </a:solidFill>
              </a:defRPr>
            </a:lvl4pPr>
            <a:lvl5pPr>
              <a:lnSpc>
                <a:spcPct val="110000"/>
              </a:lnSpc>
              <a:defRPr/>
            </a:lvl5pPr>
          </a:lstStyle>
          <a:p>
            <a:pPr lvl="0"/>
            <a:r>
              <a:rPr lang="en-US"/>
              <a:t>Edit Master text styles</a:t>
            </a:r>
          </a:p>
          <a:p>
            <a:pPr lvl="1"/>
            <a:r>
              <a:rPr lang="en-US"/>
              <a:t>Second level</a:t>
            </a:r>
          </a:p>
          <a:p>
            <a:pPr lvl="2"/>
            <a:r>
              <a:rPr lang="en-US"/>
              <a:t>Third level</a:t>
            </a:r>
          </a:p>
          <a:p>
            <a:pPr lvl="3"/>
            <a:r>
              <a:rPr lang="en-US"/>
              <a:t>Fourth level</a:t>
            </a:r>
          </a:p>
        </p:txBody>
      </p:sp>
      <p:sp>
        <p:nvSpPr>
          <p:cNvPr id="11" name="Content Placeholder 7">
            <a:extLst>
              <a:ext uri="{FF2B5EF4-FFF2-40B4-BE49-F238E27FC236}">
                <a16:creationId xmlns:a16="http://schemas.microsoft.com/office/drawing/2014/main" id="{A0CAA9C4-E772-E443-A2A4-0F2D14E98910}"/>
              </a:ext>
            </a:extLst>
          </p:cNvPr>
          <p:cNvSpPr>
            <a:spLocks noGrp="1"/>
          </p:cNvSpPr>
          <p:nvPr>
            <p:ph sz="quarter" idx="14"/>
          </p:nvPr>
        </p:nvSpPr>
        <p:spPr>
          <a:xfrm>
            <a:off x="4305588" y="1509486"/>
            <a:ext cx="3516658" cy="4662715"/>
          </a:xfrm>
          <a:prstGeom prst="rect">
            <a:avLst/>
          </a:prstGeom>
        </p:spPr>
        <p:txBody>
          <a:bodyPr/>
          <a:lstStyle>
            <a:lvl1pPr>
              <a:lnSpc>
                <a:spcPct val="100000"/>
              </a:lnSpc>
              <a:spcAft>
                <a:spcPts val="600"/>
              </a:spcAft>
              <a:defRPr>
                <a:solidFill>
                  <a:schemeClr val="tx1"/>
                </a:solidFill>
              </a:defRPr>
            </a:lvl1pPr>
            <a:lvl2pPr marL="15875" indent="0">
              <a:lnSpc>
                <a:spcPct val="100000"/>
              </a:lnSpc>
              <a:spcAft>
                <a:spcPts val="600"/>
              </a:spcAft>
              <a:buNone/>
              <a:tabLst/>
              <a:defRPr sz="1800" b="0">
                <a:solidFill>
                  <a:schemeClr val="tx1"/>
                </a:solidFill>
              </a:defRPr>
            </a:lvl2pPr>
            <a:lvl3pPr marL="287338" indent="-169863">
              <a:lnSpc>
                <a:spcPct val="100000"/>
              </a:lnSpc>
              <a:spcAft>
                <a:spcPts val="600"/>
              </a:spcAft>
              <a:tabLst/>
              <a:defRPr sz="1600">
                <a:solidFill>
                  <a:schemeClr val="tx1"/>
                </a:solidFill>
              </a:defRPr>
            </a:lvl3pPr>
            <a:lvl4pPr marL="693738" indent="-169863">
              <a:lnSpc>
                <a:spcPct val="100000"/>
              </a:lnSpc>
              <a:spcAft>
                <a:spcPts val="600"/>
              </a:spcAft>
              <a:tabLst/>
              <a:defRPr sz="1400">
                <a:solidFill>
                  <a:schemeClr val="tx1"/>
                </a:solidFill>
              </a:defRPr>
            </a:lvl4pPr>
            <a:lvl5pPr>
              <a:lnSpc>
                <a:spcPct val="110000"/>
              </a:lnSpc>
              <a:defRPr/>
            </a:lvl5pPr>
          </a:lstStyle>
          <a:p>
            <a:pPr lvl="0"/>
            <a:r>
              <a:rPr lang="en-US"/>
              <a:t>Edit Master text styles</a:t>
            </a:r>
          </a:p>
          <a:p>
            <a:pPr lvl="1"/>
            <a:r>
              <a:rPr lang="en-US"/>
              <a:t>Second level</a:t>
            </a:r>
          </a:p>
          <a:p>
            <a:pPr lvl="2"/>
            <a:r>
              <a:rPr lang="en-US"/>
              <a:t>Third level</a:t>
            </a:r>
          </a:p>
          <a:p>
            <a:pPr lvl="3"/>
            <a:r>
              <a:rPr lang="en-US"/>
              <a:t>Fourth level</a:t>
            </a:r>
          </a:p>
        </p:txBody>
      </p:sp>
      <p:sp>
        <p:nvSpPr>
          <p:cNvPr id="15" name="Content Placeholder 7">
            <a:extLst>
              <a:ext uri="{FF2B5EF4-FFF2-40B4-BE49-F238E27FC236}">
                <a16:creationId xmlns:a16="http://schemas.microsoft.com/office/drawing/2014/main" id="{CC246391-91B4-BC47-A6BA-88CFDDCA116C}"/>
              </a:ext>
            </a:extLst>
          </p:cNvPr>
          <p:cNvSpPr>
            <a:spLocks noGrp="1"/>
          </p:cNvSpPr>
          <p:nvPr>
            <p:ph sz="quarter" idx="18"/>
          </p:nvPr>
        </p:nvSpPr>
        <p:spPr>
          <a:xfrm>
            <a:off x="8033658" y="1509486"/>
            <a:ext cx="3516658" cy="4662715"/>
          </a:xfrm>
          <a:prstGeom prst="rect">
            <a:avLst/>
          </a:prstGeom>
        </p:spPr>
        <p:txBody>
          <a:bodyPr/>
          <a:lstStyle>
            <a:lvl1pPr>
              <a:lnSpc>
                <a:spcPct val="100000"/>
              </a:lnSpc>
              <a:spcAft>
                <a:spcPts val="600"/>
              </a:spcAft>
              <a:defRPr>
                <a:solidFill>
                  <a:schemeClr val="tx1"/>
                </a:solidFill>
              </a:defRPr>
            </a:lvl1pPr>
            <a:lvl2pPr marL="15875" indent="0">
              <a:lnSpc>
                <a:spcPct val="100000"/>
              </a:lnSpc>
              <a:spcAft>
                <a:spcPts val="600"/>
              </a:spcAft>
              <a:buNone/>
              <a:tabLst/>
              <a:defRPr sz="1800" b="0">
                <a:solidFill>
                  <a:schemeClr val="tx1"/>
                </a:solidFill>
              </a:defRPr>
            </a:lvl2pPr>
            <a:lvl3pPr marL="287338" indent="-169863">
              <a:lnSpc>
                <a:spcPct val="100000"/>
              </a:lnSpc>
              <a:spcAft>
                <a:spcPts val="600"/>
              </a:spcAft>
              <a:tabLst/>
              <a:defRPr sz="1600">
                <a:solidFill>
                  <a:schemeClr val="tx1"/>
                </a:solidFill>
              </a:defRPr>
            </a:lvl3pPr>
            <a:lvl4pPr marL="693738" indent="-169863">
              <a:lnSpc>
                <a:spcPct val="100000"/>
              </a:lnSpc>
              <a:spcAft>
                <a:spcPts val="600"/>
              </a:spcAft>
              <a:tabLst/>
              <a:defRPr sz="1400">
                <a:solidFill>
                  <a:schemeClr val="tx1"/>
                </a:solidFill>
              </a:defRPr>
            </a:lvl4pPr>
            <a:lvl5pPr>
              <a:lnSpc>
                <a:spcPct val="110000"/>
              </a:lnSpc>
              <a:defRPr/>
            </a:lvl5pPr>
          </a:lstStyle>
          <a:p>
            <a:pPr lvl="0"/>
            <a:r>
              <a:rPr lang="en-US"/>
              <a:t>Edit Master text styles</a:t>
            </a:r>
          </a:p>
          <a:p>
            <a:pPr lvl="1"/>
            <a:r>
              <a:rPr lang="en-US"/>
              <a:t>Second level</a:t>
            </a:r>
          </a:p>
          <a:p>
            <a:pPr lvl="2"/>
            <a:r>
              <a:rPr lang="en-US"/>
              <a:t>Third level</a:t>
            </a:r>
          </a:p>
          <a:p>
            <a:pPr lvl="3"/>
            <a:r>
              <a:rPr lang="en-US"/>
              <a:t>Fourth level</a:t>
            </a:r>
          </a:p>
        </p:txBody>
      </p:sp>
      <p:sp>
        <p:nvSpPr>
          <p:cNvPr id="3" name="Title 2"/>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9"/>
          </p:nvPr>
        </p:nvSpPr>
        <p:spPr/>
        <p:txBody>
          <a:bodyPr/>
          <a:lstStyle/>
          <a:p>
            <a:endParaRPr lang="en-US"/>
          </a:p>
        </p:txBody>
      </p:sp>
      <p:sp>
        <p:nvSpPr>
          <p:cNvPr id="5" name="Slide Number Placeholder 4"/>
          <p:cNvSpPr>
            <a:spLocks noGrp="1"/>
          </p:cNvSpPr>
          <p:nvPr>
            <p:ph type="sldNum" sz="quarter" idx="20"/>
          </p:nvPr>
        </p:nvSpPr>
        <p:spPr/>
        <p:txBody>
          <a:bodyPr/>
          <a:lstStyle/>
          <a:p>
            <a:fld id="{4BEAA09E-D67E-864E-8466-C38E88600C4F}" type="slidenum">
              <a:rPr lang="en-US" smtClean="0"/>
              <a:pPr/>
              <a:t>‹#›</a:t>
            </a:fld>
            <a:endParaRPr lang="en-US"/>
          </a:p>
        </p:txBody>
      </p:sp>
    </p:spTree>
    <p:extLst>
      <p:ext uri="{BB962C8B-B14F-4D97-AF65-F5344CB8AC3E}">
        <p14:creationId xmlns:p14="http://schemas.microsoft.com/office/powerpoint/2010/main" val="254315779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460B3-6ACD-194D-9D44-C086FB470179}"/>
              </a:ext>
            </a:extLst>
          </p:cNvPr>
          <p:cNvSpPr>
            <a:spLocks noGrp="1"/>
          </p:cNvSpPr>
          <p:nvPr>
            <p:ph type="title" hasCustomPrompt="1"/>
          </p:nvPr>
        </p:nvSpPr>
        <p:spPr>
          <a:xfrm>
            <a:off x="577516" y="365125"/>
            <a:ext cx="4952427" cy="987019"/>
          </a:xfrm>
          <a:prstGeom prst="rect">
            <a:avLst/>
          </a:prstGeom>
        </p:spPr>
        <p:txBody>
          <a:bodyPr/>
          <a:lstStyle>
            <a:lvl1pPr algn="l">
              <a:lnSpc>
                <a:spcPct val="80000"/>
              </a:lnSpc>
              <a:defRPr b="0" i="0">
                <a:solidFill>
                  <a:schemeClr val="accent1"/>
                </a:solidFill>
                <a:latin typeface="Trebuchet MS" panose="020B0703020202090204" pitchFamily="34" charset="0"/>
              </a:defRPr>
            </a:lvl1pPr>
          </a:lstStyle>
          <a:p>
            <a:r>
              <a:rPr lang="en-US"/>
              <a:t>Click to edit master title style</a:t>
            </a:r>
          </a:p>
        </p:txBody>
      </p:sp>
      <p:sp>
        <p:nvSpPr>
          <p:cNvPr id="8" name="Content Placeholder 7">
            <a:extLst>
              <a:ext uri="{FF2B5EF4-FFF2-40B4-BE49-F238E27FC236}">
                <a16:creationId xmlns:a16="http://schemas.microsoft.com/office/drawing/2014/main" id="{6CD8113E-1FCA-604A-96E5-3BF77C5AC38C}"/>
              </a:ext>
            </a:extLst>
          </p:cNvPr>
          <p:cNvSpPr>
            <a:spLocks noGrp="1"/>
          </p:cNvSpPr>
          <p:nvPr>
            <p:ph sz="quarter" idx="13"/>
          </p:nvPr>
        </p:nvSpPr>
        <p:spPr>
          <a:xfrm>
            <a:off x="577516" y="1509486"/>
            <a:ext cx="4952427" cy="4662715"/>
          </a:xfrm>
          <a:prstGeom prst="rect">
            <a:avLst/>
          </a:prstGeom>
        </p:spPr>
        <p:txBody>
          <a:bodyPr/>
          <a:lstStyle>
            <a:lvl1pPr>
              <a:lnSpc>
                <a:spcPct val="100000"/>
              </a:lnSpc>
              <a:spcAft>
                <a:spcPts val="600"/>
              </a:spcAft>
              <a:defRPr>
                <a:solidFill>
                  <a:schemeClr val="tx1"/>
                </a:solidFill>
              </a:defRPr>
            </a:lvl1pPr>
            <a:lvl2pPr marL="15875" indent="0">
              <a:lnSpc>
                <a:spcPct val="100000"/>
              </a:lnSpc>
              <a:spcAft>
                <a:spcPts val="600"/>
              </a:spcAft>
              <a:buNone/>
              <a:tabLst/>
              <a:defRPr sz="1800" b="0">
                <a:solidFill>
                  <a:schemeClr val="tx1"/>
                </a:solidFill>
              </a:defRPr>
            </a:lvl2pPr>
            <a:lvl3pPr marL="287338" indent="-169863">
              <a:lnSpc>
                <a:spcPct val="100000"/>
              </a:lnSpc>
              <a:spcAft>
                <a:spcPts val="600"/>
              </a:spcAft>
              <a:tabLst/>
              <a:defRPr sz="1600">
                <a:solidFill>
                  <a:schemeClr val="tx1"/>
                </a:solidFill>
              </a:defRPr>
            </a:lvl3pPr>
            <a:lvl4pPr marL="693738" indent="-169863">
              <a:lnSpc>
                <a:spcPct val="100000"/>
              </a:lnSpc>
              <a:spcAft>
                <a:spcPts val="600"/>
              </a:spcAft>
              <a:tabLst/>
              <a:defRPr sz="1400">
                <a:solidFill>
                  <a:schemeClr val="tx1"/>
                </a:solidFill>
              </a:defRPr>
            </a:lvl4pPr>
            <a:lvl5pPr>
              <a:lnSpc>
                <a:spcPct val="110000"/>
              </a:lnSpc>
              <a:defRPr/>
            </a:lvl5pPr>
          </a:lstStyle>
          <a:p>
            <a:pPr lvl="0"/>
            <a:r>
              <a:rPr lang="en-US"/>
              <a:t>Edit Master text styles</a:t>
            </a:r>
          </a:p>
          <a:p>
            <a:pPr lvl="1"/>
            <a:r>
              <a:rPr lang="en-US"/>
              <a:t>Second level</a:t>
            </a:r>
          </a:p>
          <a:p>
            <a:pPr lvl="2"/>
            <a:r>
              <a:rPr lang="en-US"/>
              <a:t>Third level</a:t>
            </a:r>
          </a:p>
          <a:p>
            <a:pPr lvl="3"/>
            <a:r>
              <a:rPr lang="en-US"/>
              <a:t>Fourth level</a:t>
            </a:r>
          </a:p>
        </p:txBody>
      </p:sp>
      <p:sp>
        <p:nvSpPr>
          <p:cNvPr id="11" name="Picture Placeholder 4">
            <a:extLst>
              <a:ext uri="{FF2B5EF4-FFF2-40B4-BE49-F238E27FC236}">
                <a16:creationId xmlns:a16="http://schemas.microsoft.com/office/drawing/2014/main" id="{F1022810-7811-7444-BF24-F7CE2AA9BA47}"/>
              </a:ext>
            </a:extLst>
          </p:cNvPr>
          <p:cNvSpPr>
            <a:spLocks noGrp="1"/>
          </p:cNvSpPr>
          <p:nvPr>
            <p:ph type="pic" sz="quarter" idx="10"/>
          </p:nvPr>
        </p:nvSpPr>
        <p:spPr>
          <a:xfrm>
            <a:off x="6095999" y="0"/>
            <a:ext cx="6095999" cy="6858000"/>
          </a:xfrm>
          <a:prstGeom prst="rect">
            <a:avLst/>
          </a:prstGeom>
          <a:solidFill>
            <a:schemeClr val="bg1"/>
          </a:solidFill>
        </p:spPr>
        <p:txBody>
          <a:bodyPr/>
          <a:lstStyle/>
          <a:p>
            <a:endParaRPr lang="en-US"/>
          </a:p>
        </p:txBody>
      </p:sp>
      <p:sp>
        <p:nvSpPr>
          <p:cNvPr id="3" name="Footer Placeholder 2"/>
          <p:cNvSpPr>
            <a:spLocks noGrp="1"/>
          </p:cNvSpPr>
          <p:nvPr>
            <p:ph type="ftr" sz="quarter" idx="14"/>
          </p:nvPr>
        </p:nvSpPr>
        <p:spPr/>
        <p:txBody>
          <a:bodyPr/>
          <a:lstStyle/>
          <a:p>
            <a:endParaRPr lang="en-US"/>
          </a:p>
        </p:txBody>
      </p:sp>
      <p:sp>
        <p:nvSpPr>
          <p:cNvPr id="4" name="Slide Number Placeholder 3"/>
          <p:cNvSpPr>
            <a:spLocks noGrp="1"/>
          </p:cNvSpPr>
          <p:nvPr>
            <p:ph type="sldNum" sz="quarter" idx="15"/>
          </p:nvPr>
        </p:nvSpPr>
        <p:spPr/>
        <p:txBody>
          <a:bodyPr/>
          <a:lstStyle/>
          <a:p>
            <a:fld id="{4BEAA09E-D67E-864E-8466-C38E88600C4F}" type="slidenum">
              <a:rPr lang="en-US" smtClean="0"/>
              <a:pPr/>
              <a:t>‹#›</a:t>
            </a:fld>
            <a:endParaRPr lang="en-US"/>
          </a:p>
        </p:txBody>
      </p:sp>
    </p:spTree>
    <p:extLst>
      <p:ext uri="{BB962C8B-B14F-4D97-AF65-F5344CB8AC3E}">
        <p14:creationId xmlns:p14="http://schemas.microsoft.com/office/powerpoint/2010/main" val="46151141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Blank Grey - Footer">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2BF970B-3FB2-E84A-B70E-2F82C3C4236F}"/>
              </a:ext>
            </a:extLst>
          </p:cNvPr>
          <p:cNvSpPr/>
          <p:nvPr userDrawn="1"/>
        </p:nvSpPr>
        <p:spPr>
          <a:xfrm>
            <a:off x="1" y="1"/>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D6BAE6AD-B7D4-B04A-86FE-7779FC9A234F}"/>
              </a:ext>
            </a:extLst>
          </p:cNvPr>
          <p:cNvPicPr>
            <a:picLocks noChangeAspect="1"/>
          </p:cNvPicPr>
          <p:nvPr userDrawn="1"/>
        </p:nvPicPr>
        <p:blipFill>
          <a:blip r:embed="rId2"/>
          <a:stretch>
            <a:fillRect/>
          </a:stretch>
        </p:blipFill>
        <p:spPr>
          <a:xfrm>
            <a:off x="11765651" y="6408817"/>
            <a:ext cx="206592" cy="275456"/>
          </a:xfrm>
          <a:prstGeom prst="rect">
            <a:avLst/>
          </a:prstGeom>
        </p:spPr>
      </p:pic>
      <p:sp>
        <p:nvSpPr>
          <p:cNvPr id="2" name="Footer Placeholder 1"/>
          <p:cNvSpPr>
            <a:spLocks noGrp="1"/>
          </p:cNvSpPr>
          <p:nvPr>
            <p:ph type="ftr" sz="quarter" idx="10"/>
          </p:nvPr>
        </p:nvSpPr>
        <p:spPr/>
        <p:txBody>
          <a:bodyPr/>
          <a:lstStyle/>
          <a:p>
            <a:endParaRPr lang="en-US"/>
          </a:p>
        </p:txBody>
      </p:sp>
      <p:sp>
        <p:nvSpPr>
          <p:cNvPr id="3" name="Slide Number Placeholder 2"/>
          <p:cNvSpPr>
            <a:spLocks noGrp="1"/>
          </p:cNvSpPr>
          <p:nvPr>
            <p:ph type="sldNum" sz="quarter" idx="11"/>
          </p:nvPr>
        </p:nvSpPr>
        <p:spPr/>
        <p:txBody>
          <a:bodyPr/>
          <a:lstStyle/>
          <a:p>
            <a:fld id="{4BEAA09E-D67E-864E-8466-C38E88600C4F}" type="slidenum">
              <a:rPr lang="en-US" smtClean="0"/>
              <a:pPr/>
              <a:t>‹#›</a:t>
            </a:fld>
            <a:endParaRPr lang="en-US"/>
          </a:p>
        </p:txBody>
      </p:sp>
    </p:spTree>
    <p:extLst>
      <p:ext uri="{BB962C8B-B14F-4D97-AF65-F5344CB8AC3E}">
        <p14:creationId xmlns:p14="http://schemas.microsoft.com/office/powerpoint/2010/main" val="397982402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Blank - With Footer">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50E1FAF-85CD-FA4B-81FE-A9FD82D22E2F}"/>
              </a:ext>
            </a:extLst>
          </p:cNvPr>
          <p:cNvSpPr>
            <a:spLocks noGrp="1"/>
          </p:cNvSpPr>
          <p:nvPr>
            <p:ph type="sldNum" sz="quarter" idx="12"/>
          </p:nvPr>
        </p:nvSpPr>
        <p:spPr/>
        <p:txBody>
          <a:bodyPr/>
          <a:lstStyle>
            <a:lvl1pPr>
              <a:defRPr>
                <a:solidFill>
                  <a:schemeClr val="tx1">
                    <a:lumMod val="40000"/>
                    <a:lumOff val="60000"/>
                  </a:schemeClr>
                </a:solidFill>
              </a:defRPr>
            </a:lvl1pPr>
          </a:lstStyle>
          <a:p>
            <a:fld id="{4BEAA09E-D67E-864E-8466-C38E88600C4F}" type="slidenum">
              <a:rPr lang="en-US" smtClean="0"/>
              <a:pPr/>
              <a:t>‹#›</a:t>
            </a:fld>
            <a:endParaRPr lang="en-US"/>
          </a:p>
        </p:txBody>
      </p:sp>
      <p:pic>
        <p:nvPicPr>
          <p:cNvPr id="5" name="Picture 4">
            <a:extLst>
              <a:ext uri="{FF2B5EF4-FFF2-40B4-BE49-F238E27FC236}">
                <a16:creationId xmlns:a16="http://schemas.microsoft.com/office/drawing/2014/main" id="{F7216341-DBB4-0D4B-B285-B706134D811C}"/>
              </a:ext>
            </a:extLst>
          </p:cNvPr>
          <p:cNvPicPr>
            <a:picLocks noChangeAspect="1"/>
          </p:cNvPicPr>
          <p:nvPr userDrawn="1"/>
        </p:nvPicPr>
        <p:blipFill>
          <a:blip r:embed="rId2"/>
          <a:stretch>
            <a:fillRect/>
          </a:stretch>
        </p:blipFill>
        <p:spPr>
          <a:xfrm>
            <a:off x="11765651" y="6408817"/>
            <a:ext cx="206592" cy="275456"/>
          </a:xfrm>
          <a:prstGeom prst="rect">
            <a:avLst/>
          </a:prstGeom>
        </p:spPr>
      </p:pic>
      <p:sp>
        <p:nvSpPr>
          <p:cNvPr id="2" name="Footer Placeholder 1"/>
          <p:cNvSpPr>
            <a:spLocks noGrp="1"/>
          </p:cNvSpPr>
          <p:nvPr>
            <p:ph type="ftr" sz="quarter" idx="13"/>
          </p:nvPr>
        </p:nvSpPr>
        <p:spPr/>
        <p:txBody>
          <a:bodyPr/>
          <a:lstStyle/>
          <a:p>
            <a:endParaRPr lang="en-US"/>
          </a:p>
        </p:txBody>
      </p:sp>
    </p:spTree>
    <p:extLst>
      <p:ext uri="{BB962C8B-B14F-4D97-AF65-F5344CB8AC3E}">
        <p14:creationId xmlns:p14="http://schemas.microsoft.com/office/powerpoint/2010/main" val="234399378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Red Background">
    <p:bg>
      <p:bgPr>
        <a:solidFill>
          <a:srgbClr val="C50F3C"/>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3082888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Blue Background">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686397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Black Background">
    <p:bg>
      <p:bgPr>
        <a:solidFill>
          <a:schemeClr val="accent6"/>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6390702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342830" y="1146412"/>
            <a:ext cx="11481363" cy="2000548"/>
          </a:xfrm>
          <a:prstGeom prst="rect">
            <a:avLst/>
          </a:prstGeom>
        </p:spPr>
        <p:txBody>
          <a:bodyPr>
            <a:spAutoFit/>
          </a:bodyPr>
          <a:lstStyle>
            <a:lvl1pPr marL="173038" indent="-173038">
              <a:lnSpc>
                <a:spcPct val="100000"/>
              </a:lnSpc>
              <a:spcBef>
                <a:spcPts val="600"/>
              </a:spcBef>
              <a:buFont typeface="Arial" panose="020B0604020202020204" pitchFamily="34" charset="0"/>
              <a:buChar char="•"/>
              <a:tabLst/>
              <a:defRPr sz="1600" b="0" i="0" spc="0">
                <a:solidFill>
                  <a:schemeClr val="tx1"/>
                </a:solidFill>
                <a:latin typeface="Trebuchet MS" panose="020B0703020202090204" pitchFamily="34" charset="0"/>
                <a:ea typeface="Trebuchet MS" panose="020B0703020202090204" pitchFamily="34" charset="0"/>
                <a:cs typeface="Arial" charset="0"/>
              </a:defRPr>
            </a:lvl1pPr>
            <a:lvl2pPr marL="630238" indent="-228600">
              <a:lnSpc>
                <a:spcPct val="100000"/>
              </a:lnSpc>
              <a:spcBef>
                <a:spcPts val="600"/>
              </a:spcBef>
              <a:buFont typeface="System Font Regular"/>
              <a:buChar char="–"/>
              <a:tabLst/>
              <a:defRPr sz="1600" b="0" i="0" spc="0">
                <a:solidFill>
                  <a:schemeClr val="tx1"/>
                </a:solidFill>
                <a:latin typeface="Trebuchet MS" panose="020B0703020202090204" pitchFamily="34" charset="0"/>
                <a:ea typeface="Trebuchet MS" panose="020B0703020202090204" pitchFamily="34" charset="0"/>
                <a:cs typeface="Arial" charset="0"/>
              </a:defRPr>
            </a:lvl2pPr>
            <a:lvl3pPr marL="922338" indent="-174625">
              <a:lnSpc>
                <a:spcPct val="100000"/>
              </a:lnSpc>
              <a:spcBef>
                <a:spcPts val="600"/>
              </a:spcBef>
              <a:buFont typeface="Arial" panose="020B0604020202020204" pitchFamily="34" charset="0"/>
              <a:buChar char="•"/>
              <a:tabLst/>
              <a:defRPr sz="1600" b="0" i="0" spc="0">
                <a:solidFill>
                  <a:schemeClr val="tx1"/>
                </a:solidFill>
                <a:latin typeface="Trebuchet MS" panose="020B0703020202090204" pitchFamily="34" charset="0"/>
                <a:ea typeface="Trebuchet MS" panose="020B0703020202090204" pitchFamily="34" charset="0"/>
                <a:cs typeface="Arial" charset="0"/>
              </a:defRPr>
            </a:lvl3pPr>
            <a:lvl4pPr marL="1379538" indent="-228600">
              <a:lnSpc>
                <a:spcPct val="100000"/>
              </a:lnSpc>
              <a:spcBef>
                <a:spcPts val="600"/>
              </a:spcBef>
              <a:buFont typeface="System Font Regular"/>
              <a:buChar char="–"/>
              <a:tabLst/>
              <a:defRPr sz="1600" b="0" i="0" spc="0">
                <a:solidFill>
                  <a:schemeClr val="tx1"/>
                </a:solidFill>
                <a:latin typeface="Trebuchet MS" panose="020B0703020202090204" pitchFamily="34" charset="0"/>
                <a:ea typeface="Trebuchet MS" panose="020B0703020202090204" pitchFamily="34" charset="0"/>
                <a:cs typeface="Arial" charset="0"/>
              </a:defRPr>
            </a:lvl4pPr>
            <a:lvl5pPr marL="1662113" indent="-173038">
              <a:lnSpc>
                <a:spcPct val="100000"/>
              </a:lnSpc>
              <a:spcBef>
                <a:spcPts val="600"/>
              </a:spcBef>
              <a:buFont typeface="Arial" panose="020B0604020202020204" pitchFamily="34" charset="0"/>
              <a:buChar char="•"/>
              <a:tabLst/>
              <a:defRPr sz="1600" b="0" i="0" spc="0">
                <a:solidFill>
                  <a:schemeClr val="tx1"/>
                </a:solidFill>
                <a:latin typeface="Trebuchet MS" panose="020B0703020202090204" pitchFamily="34" charset="0"/>
                <a:ea typeface="Trebuchet MS" panose="020B0703020202090204" pitchFamily="34" charset="0"/>
                <a:cs typeface="Arial"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1"/>
          <p:cNvSpPr>
            <a:spLocks noGrp="1"/>
          </p:cNvSpPr>
          <p:nvPr>
            <p:ph type="title"/>
          </p:nvPr>
        </p:nvSpPr>
        <p:spPr>
          <a:xfrm>
            <a:off x="342831" y="202337"/>
            <a:ext cx="11481362" cy="916687"/>
          </a:xfrm>
          <a:prstGeom prst="rect">
            <a:avLst/>
          </a:prstGeom>
        </p:spPr>
        <p:txBody>
          <a:bodyPr anchor="t"/>
          <a:lstStyle>
            <a:lvl1pPr>
              <a:defRPr sz="3200" b="1">
                <a:solidFill>
                  <a:srgbClr val="26245E"/>
                </a:solidFill>
                <a:latin typeface="Trebuchet MS" panose="020B0703020202090204" pitchFamily="34" charset="0"/>
                <a:ea typeface="Trebuchet MS" panose="020B0703020202090204" pitchFamily="34" charset="0"/>
                <a:cs typeface="Arial" panose="020B0604020202020204" pitchFamily="34" charset="0"/>
              </a:defRPr>
            </a:lvl1pPr>
          </a:lstStyle>
          <a:p>
            <a:r>
              <a:rPr lang="en-US"/>
              <a:t>Click to edit Master title style</a:t>
            </a:r>
          </a:p>
        </p:txBody>
      </p:sp>
      <p:sp>
        <p:nvSpPr>
          <p:cNvPr id="7" name="Slide Number Placeholder 6">
            <a:extLst>
              <a:ext uri="{FF2B5EF4-FFF2-40B4-BE49-F238E27FC236}">
                <a16:creationId xmlns:a16="http://schemas.microsoft.com/office/drawing/2014/main" id="{40CC0D8B-04E1-834F-A50B-635F7EC9444F}"/>
              </a:ext>
            </a:extLst>
          </p:cNvPr>
          <p:cNvSpPr txBox="1">
            <a:spLocks/>
          </p:cNvSpPr>
          <p:nvPr userDrawn="1"/>
        </p:nvSpPr>
        <p:spPr>
          <a:xfrm>
            <a:off x="211015" y="6400799"/>
            <a:ext cx="2743200" cy="291492"/>
          </a:xfrm>
          <a:prstGeom prst="rect">
            <a:avLst/>
          </a:prstGeom>
        </p:spPr>
        <p:txBody>
          <a:bodyPr vert="horz" lIns="91440" tIns="45720" rIns="91440" bIns="45720" rtlCol="0" anchor="ctr"/>
          <a:lstStyle>
            <a:defPPr>
              <a:defRPr lang="en-US"/>
            </a:defPPr>
            <a:lvl1pPr marL="0" algn="l" defTabSz="914400" rtl="0" eaLnBrk="1" latinLnBrk="0" hangingPunct="1">
              <a:defRPr sz="800" b="0" i="0" kern="1200">
                <a:solidFill>
                  <a:schemeClr val="tx1">
                    <a:lumMod val="40000"/>
                    <a:lumOff val="60000"/>
                  </a:schemeClr>
                </a:solidFill>
                <a:latin typeface="Trebuchet MS" panose="020B070302020209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BEAA09E-D67E-864E-8466-C38E88600C4F}" type="slidenum">
              <a:rPr lang="en-US" smtClean="0">
                <a:latin typeface="+mn-lt"/>
              </a:rPr>
              <a:pPr/>
              <a:t>‹#›</a:t>
            </a:fld>
            <a:endParaRPr lang="en-US">
              <a:latin typeface="+mn-lt"/>
            </a:endParaRPr>
          </a:p>
        </p:txBody>
      </p:sp>
      <p:sp>
        <p:nvSpPr>
          <p:cNvPr id="13" name="Text Placeholder 3">
            <a:extLst>
              <a:ext uri="{FF2B5EF4-FFF2-40B4-BE49-F238E27FC236}">
                <a16:creationId xmlns:a16="http://schemas.microsoft.com/office/drawing/2014/main" id="{7EE233F2-FD38-114A-A5D2-B500B9F2047D}"/>
              </a:ext>
            </a:extLst>
          </p:cNvPr>
          <p:cNvSpPr>
            <a:spLocks noGrp="1"/>
          </p:cNvSpPr>
          <p:nvPr>
            <p:ph type="body" sz="quarter" idx="13"/>
          </p:nvPr>
        </p:nvSpPr>
        <p:spPr>
          <a:xfrm>
            <a:off x="568793" y="5964198"/>
            <a:ext cx="10789164" cy="704449"/>
          </a:xfrm>
          <a:prstGeom prst="rect">
            <a:avLst/>
          </a:prstGeom>
          <a:noFill/>
        </p:spPr>
        <p:txBody>
          <a:bodyPr anchor="b"/>
          <a:lstStyle>
            <a:lvl1pPr marL="0" indent="0">
              <a:lnSpc>
                <a:spcPct val="100000"/>
              </a:lnSpc>
              <a:spcBef>
                <a:spcPts val="0"/>
              </a:spcBef>
              <a:spcAft>
                <a:spcPts val="0"/>
              </a:spcAft>
              <a:buNone/>
              <a:defRPr sz="900" spc="0">
                <a:solidFill>
                  <a:schemeClr val="tx1"/>
                </a:solidFill>
                <a:latin typeface="Trebuchet MS" panose="020B0703020202090204" pitchFamily="34" charset="0"/>
              </a:defRPr>
            </a:lvl1pPr>
            <a:lvl2pPr marL="457200" indent="0">
              <a:buNone/>
              <a:defRPr sz="900"/>
            </a:lvl2pPr>
            <a:lvl3pPr marL="914400" indent="0">
              <a:buNone/>
              <a:defRPr sz="900"/>
            </a:lvl3pPr>
            <a:lvl4pPr marL="1371600" indent="0">
              <a:buNone/>
              <a:defRPr sz="900"/>
            </a:lvl4pPr>
            <a:lvl5pPr marL="1828800" indent="0">
              <a:buNone/>
              <a:defRPr sz="900"/>
            </a:lvl5pPr>
          </a:lstStyle>
          <a:p>
            <a:pPr lvl="0"/>
            <a:endParaRPr lang="en-US"/>
          </a:p>
        </p:txBody>
      </p:sp>
      <p:pic>
        <p:nvPicPr>
          <p:cNvPr id="10" name="Picture 9" descr="A picture containing text&#10;&#10;Description automatically generated">
            <a:extLst>
              <a:ext uri="{FF2B5EF4-FFF2-40B4-BE49-F238E27FC236}">
                <a16:creationId xmlns:a16="http://schemas.microsoft.com/office/drawing/2014/main" id="{3AE1288B-2C6B-4FEC-A1C8-513D9431B234}"/>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Tree>
    <p:extLst>
      <p:ext uri="{BB962C8B-B14F-4D97-AF65-F5344CB8AC3E}">
        <p14:creationId xmlns:p14="http://schemas.microsoft.com/office/powerpoint/2010/main" val="200950012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1B83B0-E2EE-78AC-E65E-CF7DE9DE0F84}"/>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15E77D1-D98C-6A47-6CA7-E0D4AC351CDD}"/>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D8F6D02-15BB-A345-5D51-ACAF71AF346E}"/>
              </a:ext>
            </a:extLst>
          </p:cNvPr>
          <p:cNvSpPr>
            <a:spLocks noGrp="1"/>
          </p:cNvSpPr>
          <p:nvPr>
            <p:ph type="dt" sz="half" idx="10"/>
          </p:nvPr>
        </p:nvSpPr>
        <p:spPr>
          <a:xfrm>
            <a:off x="838200" y="6356350"/>
            <a:ext cx="2743200" cy="365125"/>
          </a:xfrm>
          <a:prstGeom prst="rect">
            <a:avLst/>
          </a:prstGeom>
        </p:spPr>
        <p:txBody>
          <a:bodyPr/>
          <a:lstStyle/>
          <a:p>
            <a:fld id="{3BAF867F-6A63-43B1-AAC9-6711400D79C0}" type="datetimeFigureOut">
              <a:rPr lang="en-US" smtClean="0"/>
              <a:t>9/9/26</a:t>
            </a:fld>
            <a:endParaRPr lang="en-US"/>
          </a:p>
        </p:txBody>
      </p:sp>
      <p:sp>
        <p:nvSpPr>
          <p:cNvPr id="5" name="Footer Placeholder 4">
            <a:extLst>
              <a:ext uri="{FF2B5EF4-FFF2-40B4-BE49-F238E27FC236}">
                <a16:creationId xmlns:a16="http://schemas.microsoft.com/office/drawing/2014/main" id="{1EA40F35-D40F-DF55-424D-4892CF89F6C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5E01CC50-1B9C-26D8-FEA7-FBAB69524450}"/>
              </a:ext>
            </a:extLst>
          </p:cNvPr>
          <p:cNvSpPr>
            <a:spLocks noGrp="1"/>
          </p:cNvSpPr>
          <p:nvPr>
            <p:ph type="sldNum" sz="quarter" idx="12"/>
          </p:nvPr>
        </p:nvSpPr>
        <p:spPr>
          <a:xfrm>
            <a:off x="8610600" y="6356350"/>
            <a:ext cx="2743200" cy="365125"/>
          </a:xfrm>
          <a:prstGeom prst="rect">
            <a:avLst/>
          </a:prstGeom>
        </p:spPr>
        <p:txBody>
          <a:bodyPr/>
          <a:lstStyle/>
          <a:p>
            <a:fld id="{DC9C9337-2FF5-441F-8A35-890897B992E1}" type="slidenum">
              <a:rPr lang="en-US" smtClean="0"/>
              <a:t>‹#›</a:t>
            </a:fld>
            <a:endParaRPr lang="en-US"/>
          </a:p>
        </p:txBody>
      </p:sp>
    </p:spTree>
    <p:extLst>
      <p:ext uri="{BB962C8B-B14F-4D97-AF65-F5344CB8AC3E}">
        <p14:creationId xmlns:p14="http://schemas.microsoft.com/office/powerpoint/2010/main" val="213695216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88AC92-7412-6BC7-908F-B3148DB44324}"/>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006AFAC3-BB24-2312-D40B-068D637CCD20}"/>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2C694D4-9CEE-D1FB-9749-EB59196DDFCE}"/>
              </a:ext>
            </a:extLst>
          </p:cNvPr>
          <p:cNvSpPr>
            <a:spLocks noGrp="1"/>
          </p:cNvSpPr>
          <p:nvPr>
            <p:ph type="dt" sz="half" idx="10"/>
          </p:nvPr>
        </p:nvSpPr>
        <p:spPr>
          <a:xfrm>
            <a:off x="838200" y="6356350"/>
            <a:ext cx="2743200" cy="365125"/>
          </a:xfrm>
          <a:prstGeom prst="rect">
            <a:avLst/>
          </a:prstGeom>
        </p:spPr>
        <p:txBody>
          <a:bodyPr/>
          <a:lstStyle/>
          <a:p>
            <a:fld id="{3BAF867F-6A63-43B1-AAC9-6711400D79C0}" type="datetimeFigureOut">
              <a:rPr lang="en-US" smtClean="0"/>
              <a:t>9/9/26</a:t>
            </a:fld>
            <a:endParaRPr lang="en-US"/>
          </a:p>
        </p:txBody>
      </p:sp>
      <p:sp>
        <p:nvSpPr>
          <p:cNvPr id="5" name="Footer Placeholder 4">
            <a:extLst>
              <a:ext uri="{FF2B5EF4-FFF2-40B4-BE49-F238E27FC236}">
                <a16:creationId xmlns:a16="http://schemas.microsoft.com/office/drawing/2014/main" id="{C4022604-0737-5470-23D1-B9D132B458E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79F1A606-5CA5-9DDA-9C10-325362F73D7F}"/>
              </a:ext>
            </a:extLst>
          </p:cNvPr>
          <p:cNvSpPr>
            <a:spLocks noGrp="1"/>
          </p:cNvSpPr>
          <p:nvPr>
            <p:ph type="sldNum" sz="quarter" idx="12"/>
          </p:nvPr>
        </p:nvSpPr>
        <p:spPr>
          <a:xfrm>
            <a:off x="8610600" y="6356350"/>
            <a:ext cx="2743200" cy="365125"/>
          </a:xfrm>
          <a:prstGeom prst="rect">
            <a:avLst/>
          </a:prstGeom>
        </p:spPr>
        <p:txBody>
          <a:bodyPr/>
          <a:lstStyle/>
          <a:p>
            <a:fld id="{DC9C9337-2FF5-441F-8A35-890897B992E1}" type="slidenum">
              <a:rPr lang="en-US" smtClean="0"/>
              <a:t>‹#›</a:t>
            </a:fld>
            <a:endParaRPr lang="en-US"/>
          </a:p>
        </p:txBody>
      </p:sp>
    </p:spTree>
    <p:extLst>
      <p:ext uri="{BB962C8B-B14F-4D97-AF65-F5344CB8AC3E}">
        <p14:creationId xmlns:p14="http://schemas.microsoft.com/office/powerpoint/2010/main" val="28280576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5A40B1-24B0-2E37-B474-FA2ED063B997}"/>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773309B-21C2-8C10-E96E-B7ABBD4CBD43}"/>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8C81E2A-ACFD-58E8-3789-D57C7E577996}"/>
              </a:ext>
            </a:extLst>
          </p:cNvPr>
          <p:cNvSpPr>
            <a:spLocks noGrp="1"/>
          </p:cNvSpPr>
          <p:nvPr>
            <p:ph type="dt" sz="half" idx="10"/>
          </p:nvPr>
        </p:nvSpPr>
        <p:spPr>
          <a:xfrm>
            <a:off x="838200" y="6356350"/>
            <a:ext cx="2743200" cy="365125"/>
          </a:xfrm>
          <a:prstGeom prst="rect">
            <a:avLst/>
          </a:prstGeom>
        </p:spPr>
        <p:txBody>
          <a:bodyPr/>
          <a:lstStyle/>
          <a:p>
            <a:fld id="{3BAF867F-6A63-43B1-AAC9-6711400D79C0}" type="datetimeFigureOut">
              <a:rPr lang="en-US" smtClean="0"/>
              <a:t>9/9/26</a:t>
            </a:fld>
            <a:endParaRPr lang="en-US"/>
          </a:p>
        </p:txBody>
      </p:sp>
      <p:sp>
        <p:nvSpPr>
          <p:cNvPr id="5" name="Footer Placeholder 4">
            <a:extLst>
              <a:ext uri="{FF2B5EF4-FFF2-40B4-BE49-F238E27FC236}">
                <a16:creationId xmlns:a16="http://schemas.microsoft.com/office/drawing/2014/main" id="{3894BFA6-DF3A-ECD3-78AF-9F562354ED1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961EA6F8-8644-1259-159C-FE5C251DC0AB}"/>
              </a:ext>
            </a:extLst>
          </p:cNvPr>
          <p:cNvSpPr>
            <a:spLocks noGrp="1"/>
          </p:cNvSpPr>
          <p:nvPr>
            <p:ph type="sldNum" sz="quarter" idx="12"/>
          </p:nvPr>
        </p:nvSpPr>
        <p:spPr>
          <a:xfrm>
            <a:off x="8610600" y="6356350"/>
            <a:ext cx="2743200" cy="365125"/>
          </a:xfrm>
          <a:prstGeom prst="rect">
            <a:avLst/>
          </a:prstGeom>
        </p:spPr>
        <p:txBody>
          <a:bodyPr/>
          <a:lstStyle/>
          <a:p>
            <a:fld id="{DC9C9337-2FF5-441F-8A35-890897B992E1}" type="slidenum">
              <a:rPr lang="en-US" smtClean="0"/>
              <a:t>‹#›</a:t>
            </a:fld>
            <a:endParaRPr lang="en-US"/>
          </a:p>
        </p:txBody>
      </p:sp>
    </p:spTree>
    <p:extLst>
      <p:ext uri="{BB962C8B-B14F-4D97-AF65-F5344CB8AC3E}">
        <p14:creationId xmlns:p14="http://schemas.microsoft.com/office/powerpoint/2010/main" val="26446187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EB29F7-F617-F8E8-E9B1-10D09756A0FC}"/>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4BE2B0CC-E3E2-0C07-DA2A-7F6A859D2A5F}"/>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9BE80F0-178D-4F64-2C72-F7C2DD9CBA29}"/>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C4ADD08-280A-B326-2D67-A956CBC0FB02}"/>
              </a:ext>
            </a:extLst>
          </p:cNvPr>
          <p:cNvSpPr>
            <a:spLocks noGrp="1"/>
          </p:cNvSpPr>
          <p:nvPr>
            <p:ph type="dt" sz="half" idx="10"/>
          </p:nvPr>
        </p:nvSpPr>
        <p:spPr>
          <a:xfrm>
            <a:off x="838200" y="6356350"/>
            <a:ext cx="2743200" cy="365125"/>
          </a:xfrm>
          <a:prstGeom prst="rect">
            <a:avLst/>
          </a:prstGeom>
        </p:spPr>
        <p:txBody>
          <a:bodyPr/>
          <a:lstStyle/>
          <a:p>
            <a:fld id="{3BAF867F-6A63-43B1-AAC9-6711400D79C0}" type="datetimeFigureOut">
              <a:rPr lang="en-US" smtClean="0"/>
              <a:t>9/9/26</a:t>
            </a:fld>
            <a:endParaRPr lang="en-US"/>
          </a:p>
        </p:txBody>
      </p:sp>
      <p:sp>
        <p:nvSpPr>
          <p:cNvPr id="6" name="Footer Placeholder 5">
            <a:extLst>
              <a:ext uri="{FF2B5EF4-FFF2-40B4-BE49-F238E27FC236}">
                <a16:creationId xmlns:a16="http://schemas.microsoft.com/office/drawing/2014/main" id="{39D57AA7-434E-78F6-FACF-3D9BA0E8A60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B1EDA152-F8E1-8BB8-30A3-B80B47CA797F}"/>
              </a:ext>
            </a:extLst>
          </p:cNvPr>
          <p:cNvSpPr>
            <a:spLocks noGrp="1"/>
          </p:cNvSpPr>
          <p:nvPr>
            <p:ph type="sldNum" sz="quarter" idx="12"/>
          </p:nvPr>
        </p:nvSpPr>
        <p:spPr>
          <a:xfrm>
            <a:off x="8610600" y="6356350"/>
            <a:ext cx="2743200" cy="365125"/>
          </a:xfrm>
          <a:prstGeom prst="rect">
            <a:avLst/>
          </a:prstGeom>
        </p:spPr>
        <p:txBody>
          <a:bodyPr/>
          <a:lstStyle/>
          <a:p>
            <a:fld id="{DC9C9337-2FF5-441F-8A35-890897B992E1}" type="slidenum">
              <a:rPr lang="en-US" smtClean="0"/>
              <a:t>‹#›</a:t>
            </a:fld>
            <a:endParaRPr lang="en-US"/>
          </a:p>
        </p:txBody>
      </p:sp>
    </p:spTree>
    <p:extLst>
      <p:ext uri="{BB962C8B-B14F-4D97-AF65-F5344CB8AC3E}">
        <p14:creationId xmlns:p14="http://schemas.microsoft.com/office/powerpoint/2010/main" val="261600674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C30F0A-A38B-0A18-3A3E-153AD2155FD9}"/>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03A6A173-1012-6BDC-1F7D-9FCC6FFD972A}"/>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B75FDF6-E93D-72CF-A749-4504AC9147BF}"/>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A3217FB-CEFC-F3B8-15B4-2952D79AADFA}"/>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2C724F0-572B-6369-6F4D-FB49957ABCB8}"/>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898074E-0D2D-D56A-F0BF-24B69716F19E}"/>
              </a:ext>
            </a:extLst>
          </p:cNvPr>
          <p:cNvSpPr>
            <a:spLocks noGrp="1"/>
          </p:cNvSpPr>
          <p:nvPr>
            <p:ph type="dt" sz="half" idx="10"/>
          </p:nvPr>
        </p:nvSpPr>
        <p:spPr>
          <a:xfrm>
            <a:off x="838200" y="6356350"/>
            <a:ext cx="2743200" cy="365125"/>
          </a:xfrm>
          <a:prstGeom prst="rect">
            <a:avLst/>
          </a:prstGeom>
        </p:spPr>
        <p:txBody>
          <a:bodyPr/>
          <a:lstStyle/>
          <a:p>
            <a:fld id="{3BAF867F-6A63-43B1-AAC9-6711400D79C0}" type="datetimeFigureOut">
              <a:rPr lang="en-US" smtClean="0"/>
              <a:t>9/9/26</a:t>
            </a:fld>
            <a:endParaRPr lang="en-US"/>
          </a:p>
        </p:txBody>
      </p:sp>
      <p:sp>
        <p:nvSpPr>
          <p:cNvPr id="8" name="Footer Placeholder 7">
            <a:extLst>
              <a:ext uri="{FF2B5EF4-FFF2-40B4-BE49-F238E27FC236}">
                <a16:creationId xmlns:a16="http://schemas.microsoft.com/office/drawing/2014/main" id="{B177C139-AAEF-D701-B0B7-14F799DFA56D}"/>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7D4F56AC-07FD-E3B9-0090-387045442CEF}"/>
              </a:ext>
            </a:extLst>
          </p:cNvPr>
          <p:cNvSpPr>
            <a:spLocks noGrp="1"/>
          </p:cNvSpPr>
          <p:nvPr>
            <p:ph type="sldNum" sz="quarter" idx="12"/>
          </p:nvPr>
        </p:nvSpPr>
        <p:spPr>
          <a:xfrm>
            <a:off x="8610600" y="6356350"/>
            <a:ext cx="2743200" cy="365125"/>
          </a:xfrm>
          <a:prstGeom prst="rect">
            <a:avLst/>
          </a:prstGeom>
        </p:spPr>
        <p:txBody>
          <a:bodyPr/>
          <a:lstStyle/>
          <a:p>
            <a:fld id="{DC9C9337-2FF5-441F-8A35-890897B992E1}" type="slidenum">
              <a:rPr lang="en-US" smtClean="0"/>
              <a:t>‹#›</a:t>
            </a:fld>
            <a:endParaRPr lang="en-US"/>
          </a:p>
        </p:txBody>
      </p:sp>
    </p:spTree>
    <p:extLst>
      <p:ext uri="{BB962C8B-B14F-4D97-AF65-F5344CB8AC3E}">
        <p14:creationId xmlns:p14="http://schemas.microsoft.com/office/powerpoint/2010/main" val="363220585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859B62-17E4-5A51-2A39-525185375068}"/>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B0111855-C35F-EABF-FDB4-6B201819FC65}"/>
              </a:ext>
            </a:extLst>
          </p:cNvPr>
          <p:cNvSpPr>
            <a:spLocks noGrp="1"/>
          </p:cNvSpPr>
          <p:nvPr>
            <p:ph type="dt" sz="half" idx="10"/>
          </p:nvPr>
        </p:nvSpPr>
        <p:spPr>
          <a:xfrm>
            <a:off x="838200" y="6356350"/>
            <a:ext cx="2743200" cy="365125"/>
          </a:xfrm>
          <a:prstGeom prst="rect">
            <a:avLst/>
          </a:prstGeom>
        </p:spPr>
        <p:txBody>
          <a:bodyPr/>
          <a:lstStyle/>
          <a:p>
            <a:fld id="{3BAF867F-6A63-43B1-AAC9-6711400D79C0}" type="datetimeFigureOut">
              <a:rPr lang="en-US" smtClean="0"/>
              <a:t>9/9/26</a:t>
            </a:fld>
            <a:endParaRPr lang="en-US"/>
          </a:p>
        </p:txBody>
      </p:sp>
      <p:sp>
        <p:nvSpPr>
          <p:cNvPr id="4" name="Footer Placeholder 3">
            <a:extLst>
              <a:ext uri="{FF2B5EF4-FFF2-40B4-BE49-F238E27FC236}">
                <a16:creationId xmlns:a16="http://schemas.microsoft.com/office/drawing/2014/main" id="{7EDEAFBE-9AD7-87C8-B485-03FE9A1B2E9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426A76D0-4E96-C564-680E-7B80F315AAF5}"/>
              </a:ext>
            </a:extLst>
          </p:cNvPr>
          <p:cNvSpPr>
            <a:spLocks noGrp="1"/>
          </p:cNvSpPr>
          <p:nvPr>
            <p:ph type="sldNum" sz="quarter" idx="12"/>
          </p:nvPr>
        </p:nvSpPr>
        <p:spPr>
          <a:xfrm>
            <a:off x="8610600" y="6356350"/>
            <a:ext cx="2743200" cy="365125"/>
          </a:xfrm>
          <a:prstGeom prst="rect">
            <a:avLst/>
          </a:prstGeom>
        </p:spPr>
        <p:txBody>
          <a:bodyPr/>
          <a:lstStyle/>
          <a:p>
            <a:fld id="{DC9C9337-2FF5-441F-8A35-890897B992E1}" type="slidenum">
              <a:rPr lang="en-US" smtClean="0"/>
              <a:t>‹#›</a:t>
            </a:fld>
            <a:endParaRPr lang="en-US"/>
          </a:p>
        </p:txBody>
      </p:sp>
    </p:spTree>
    <p:extLst>
      <p:ext uri="{BB962C8B-B14F-4D97-AF65-F5344CB8AC3E}">
        <p14:creationId xmlns:p14="http://schemas.microsoft.com/office/powerpoint/2010/main" val="154661457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A6AF5C0-A718-029E-375E-59C0DDCDE834}"/>
              </a:ext>
            </a:extLst>
          </p:cNvPr>
          <p:cNvSpPr>
            <a:spLocks noGrp="1"/>
          </p:cNvSpPr>
          <p:nvPr>
            <p:ph type="dt" sz="half" idx="10"/>
          </p:nvPr>
        </p:nvSpPr>
        <p:spPr>
          <a:xfrm>
            <a:off x="838200" y="6356350"/>
            <a:ext cx="2743200" cy="365125"/>
          </a:xfrm>
          <a:prstGeom prst="rect">
            <a:avLst/>
          </a:prstGeom>
        </p:spPr>
        <p:txBody>
          <a:bodyPr/>
          <a:lstStyle/>
          <a:p>
            <a:fld id="{3BAF867F-6A63-43B1-AAC9-6711400D79C0}" type="datetimeFigureOut">
              <a:rPr lang="en-US" smtClean="0"/>
              <a:t>9/9/26</a:t>
            </a:fld>
            <a:endParaRPr lang="en-US"/>
          </a:p>
        </p:txBody>
      </p:sp>
      <p:sp>
        <p:nvSpPr>
          <p:cNvPr id="3" name="Footer Placeholder 2">
            <a:extLst>
              <a:ext uri="{FF2B5EF4-FFF2-40B4-BE49-F238E27FC236}">
                <a16:creationId xmlns:a16="http://schemas.microsoft.com/office/drawing/2014/main" id="{E83D3296-CF4C-6CCD-FA0E-F0BA94F40EA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B08D0510-223F-34A7-83C3-F2A64ED65969}"/>
              </a:ext>
            </a:extLst>
          </p:cNvPr>
          <p:cNvSpPr>
            <a:spLocks noGrp="1"/>
          </p:cNvSpPr>
          <p:nvPr>
            <p:ph type="sldNum" sz="quarter" idx="12"/>
          </p:nvPr>
        </p:nvSpPr>
        <p:spPr>
          <a:xfrm>
            <a:off x="8610600" y="6356350"/>
            <a:ext cx="2743200" cy="365125"/>
          </a:xfrm>
          <a:prstGeom prst="rect">
            <a:avLst/>
          </a:prstGeom>
        </p:spPr>
        <p:txBody>
          <a:bodyPr/>
          <a:lstStyle/>
          <a:p>
            <a:fld id="{DC9C9337-2FF5-441F-8A35-890897B992E1}" type="slidenum">
              <a:rPr lang="en-US" smtClean="0"/>
              <a:t>‹#›</a:t>
            </a:fld>
            <a:endParaRPr lang="en-US"/>
          </a:p>
        </p:txBody>
      </p:sp>
    </p:spTree>
    <p:extLst>
      <p:ext uri="{BB962C8B-B14F-4D97-AF65-F5344CB8AC3E}">
        <p14:creationId xmlns:p14="http://schemas.microsoft.com/office/powerpoint/2010/main" val="61198300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DFC26-DB88-48A9-F564-DF1962265955}"/>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2428BA2-443F-0455-6695-4795317BC6E8}"/>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07F6511-081E-D606-64E7-8EEF21009E2C}"/>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22CBBD-758D-881C-105E-20AAD62DD475}"/>
              </a:ext>
            </a:extLst>
          </p:cNvPr>
          <p:cNvSpPr>
            <a:spLocks noGrp="1"/>
          </p:cNvSpPr>
          <p:nvPr>
            <p:ph type="dt" sz="half" idx="10"/>
          </p:nvPr>
        </p:nvSpPr>
        <p:spPr>
          <a:xfrm>
            <a:off x="838200" y="6356350"/>
            <a:ext cx="2743200" cy="365125"/>
          </a:xfrm>
          <a:prstGeom prst="rect">
            <a:avLst/>
          </a:prstGeom>
        </p:spPr>
        <p:txBody>
          <a:bodyPr/>
          <a:lstStyle/>
          <a:p>
            <a:fld id="{3BAF867F-6A63-43B1-AAC9-6711400D79C0}" type="datetimeFigureOut">
              <a:rPr lang="en-US" smtClean="0"/>
              <a:t>9/9/26</a:t>
            </a:fld>
            <a:endParaRPr lang="en-US"/>
          </a:p>
        </p:txBody>
      </p:sp>
      <p:sp>
        <p:nvSpPr>
          <p:cNvPr id="6" name="Footer Placeholder 5">
            <a:extLst>
              <a:ext uri="{FF2B5EF4-FFF2-40B4-BE49-F238E27FC236}">
                <a16:creationId xmlns:a16="http://schemas.microsoft.com/office/drawing/2014/main" id="{2D7D13A2-A921-366A-094A-8A2E92430F3D}"/>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6BB33D45-CE21-1BFA-E8BD-704D6EE10C84}"/>
              </a:ext>
            </a:extLst>
          </p:cNvPr>
          <p:cNvSpPr>
            <a:spLocks noGrp="1"/>
          </p:cNvSpPr>
          <p:nvPr>
            <p:ph type="sldNum" sz="quarter" idx="12"/>
          </p:nvPr>
        </p:nvSpPr>
        <p:spPr>
          <a:xfrm>
            <a:off x="8610600" y="6356350"/>
            <a:ext cx="2743200" cy="365125"/>
          </a:xfrm>
          <a:prstGeom prst="rect">
            <a:avLst/>
          </a:prstGeom>
        </p:spPr>
        <p:txBody>
          <a:bodyPr/>
          <a:lstStyle/>
          <a:p>
            <a:fld id="{DC9C9337-2FF5-441F-8A35-890897B992E1}" type="slidenum">
              <a:rPr lang="en-US" smtClean="0"/>
              <a:t>‹#›</a:t>
            </a:fld>
            <a:endParaRPr lang="en-US"/>
          </a:p>
        </p:txBody>
      </p:sp>
    </p:spTree>
    <p:extLst>
      <p:ext uri="{BB962C8B-B14F-4D97-AF65-F5344CB8AC3E}">
        <p14:creationId xmlns:p14="http://schemas.microsoft.com/office/powerpoint/2010/main" val="4011119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06B0B7-5AFC-93AA-C3F7-4B20025CCF0E}"/>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F4BBF63-7719-D025-5910-C2781D0C9CBF}"/>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A68E296-F962-9F77-9AE8-57CB4C4CA376}"/>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00D810B-CFA9-3756-C110-C2F16C5119FD}"/>
              </a:ext>
            </a:extLst>
          </p:cNvPr>
          <p:cNvSpPr>
            <a:spLocks noGrp="1"/>
          </p:cNvSpPr>
          <p:nvPr>
            <p:ph type="dt" sz="half" idx="10"/>
          </p:nvPr>
        </p:nvSpPr>
        <p:spPr>
          <a:xfrm>
            <a:off x="838200" y="6356350"/>
            <a:ext cx="2743200" cy="365125"/>
          </a:xfrm>
          <a:prstGeom prst="rect">
            <a:avLst/>
          </a:prstGeom>
        </p:spPr>
        <p:txBody>
          <a:bodyPr/>
          <a:lstStyle/>
          <a:p>
            <a:fld id="{3BAF867F-6A63-43B1-AAC9-6711400D79C0}" type="datetimeFigureOut">
              <a:rPr lang="en-US" smtClean="0"/>
              <a:t>9/9/26</a:t>
            </a:fld>
            <a:endParaRPr lang="en-US"/>
          </a:p>
        </p:txBody>
      </p:sp>
      <p:sp>
        <p:nvSpPr>
          <p:cNvPr id="6" name="Footer Placeholder 5">
            <a:extLst>
              <a:ext uri="{FF2B5EF4-FFF2-40B4-BE49-F238E27FC236}">
                <a16:creationId xmlns:a16="http://schemas.microsoft.com/office/drawing/2014/main" id="{BEBB1345-0D56-6F33-8CF9-6A454256480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283A13C9-C686-A9BB-1A11-03EF9698E022}"/>
              </a:ext>
            </a:extLst>
          </p:cNvPr>
          <p:cNvSpPr>
            <a:spLocks noGrp="1"/>
          </p:cNvSpPr>
          <p:nvPr>
            <p:ph type="sldNum" sz="quarter" idx="12"/>
          </p:nvPr>
        </p:nvSpPr>
        <p:spPr>
          <a:xfrm>
            <a:off x="8610600" y="6356350"/>
            <a:ext cx="2743200" cy="365125"/>
          </a:xfrm>
          <a:prstGeom prst="rect">
            <a:avLst/>
          </a:prstGeom>
        </p:spPr>
        <p:txBody>
          <a:bodyPr/>
          <a:lstStyle/>
          <a:p>
            <a:fld id="{DC9C9337-2FF5-441F-8A35-890897B992E1}" type="slidenum">
              <a:rPr lang="en-US" smtClean="0"/>
              <a:t>‹#›</a:t>
            </a:fld>
            <a:endParaRPr lang="en-US"/>
          </a:p>
        </p:txBody>
      </p:sp>
    </p:spTree>
    <p:extLst>
      <p:ext uri="{BB962C8B-B14F-4D97-AF65-F5344CB8AC3E}">
        <p14:creationId xmlns:p14="http://schemas.microsoft.com/office/powerpoint/2010/main" val="222698424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C9353B-5554-B891-D607-2DBE5011B791}"/>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5813115-7707-EA2E-682F-9F85EC2E4988}"/>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F4D154A-A514-5D63-2C64-90F86C8B10F6}"/>
              </a:ext>
            </a:extLst>
          </p:cNvPr>
          <p:cNvSpPr>
            <a:spLocks noGrp="1"/>
          </p:cNvSpPr>
          <p:nvPr>
            <p:ph type="dt" sz="half" idx="10"/>
          </p:nvPr>
        </p:nvSpPr>
        <p:spPr>
          <a:xfrm>
            <a:off x="838200" y="6356350"/>
            <a:ext cx="2743200" cy="365125"/>
          </a:xfrm>
          <a:prstGeom prst="rect">
            <a:avLst/>
          </a:prstGeom>
        </p:spPr>
        <p:txBody>
          <a:bodyPr/>
          <a:lstStyle/>
          <a:p>
            <a:fld id="{3BAF867F-6A63-43B1-AAC9-6711400D79C0}" type="datetimeFigureOut">
              <a:rPr lang="en-US" smtClean="0"/>
              <a:t>9/9/26</a:t>
            </a:fld>
            <a:endParaRPr lang="en-US"/>
          </a:p>
        </p:txBody>
      </p:sp>
      <p:sp>
        <p:nvSpPr>
          <p:cNvPr id="5" name="Footer Placeholder 4">
            <a:extLst>
              <a:ext uri="{FF2B5EF4-FFF2-40B4-BE49-F238E27FC236}">
                <a16:creationId xmlns:a16="http://schemas.microsoft.com/office/drawing/2014/main" id="{374538A1-B2FE-C27A-AFFB-7AA2ACB4553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39E1775F-D386-D6FB-EAEA-1798DA1D8B30}"/>
              </a:ext>
            </a:extLst>
          </p:cNvPr>
          <p:cNvSpPr>
            <a:spLocks noGrp="1"/>
          </p:cNvSpPr>
          <p:nvPr>
            <p:ph type="sldNum" sz="quarter" idx="12"/>
          </p:nvPr>
        </p:nvSpPr>
        <p:spPr>
          <a:xfrm>
            <a:off x="8610600" y="6356350"/>
            <a:ext cx="2743200" cy="365125"/>
          </a:xfrm>
          <a:prstGeom prst="rect">
            <a:avLst/>
          </a:prstGeom>
        </p:spPr>
        <p:txBody>
          <a:bodyPr/>
          <a:lstStyle/>
          <a:p>
            <a:fld id="{DC9C9337-2FF5-441F-8A35-890897B992E1}" type="slidenum">
              <a:rPr lang="en-US" smtClean="0"/>
              <a:t>‹#›</a:t>
            </a:fld>
            <a:endParaRPr lang="en-US"/>
          </a:p>
        </p:txBody>
      </p:sp>
    </p:spTree>
    <p:extLst>
      <p:ext uri="{BB962C8B-B14F-4D97-AF65-F5344CB8AC3E}">
        <p14:creationId xmlns:p14="http://schemas.microsoft.com/office/powerpoint/2010/main" val="195238306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1597C3D-E79F-5B16-075F-F37AA3906A99}"/>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2D5811D-0E72-9061-60D4-9516A151EEBD}"/>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0AA037D-88DD-A18D-E251-1FD48B71BA08}"/>
              </a:ext>
            </a:extLst>
          </p:cNvPr>
          <p:cNvSpPr>
            <a:spLocks noGrp="1"/>
          </p:cNvSpPr>
          <p:nvPr>
            <p:ph type="dt" sz="half" idx="10"/>
          </p:nvPr>
        </p:nvSpPr>
        <p:spPr>
          <a:xfrm>
            <a:off x="838200" y="6356350"/>
            <a:ext cx="2743200" cy="365125"/>
          </a:xfrm>
          <a:prstGeom prst="rect">
            <a:avLst/>
          </a:prstGeom>
        </p:spPr>
        <p:txBody>
          <a:bodyPr/>
          <a:lstStyle/>
          <a:p>
            <a:fld id="{3BAF867F-6A63-43B1-AAC9-6711400D79C0}" type="datetimeFigureOut">
              <a:rPr lang="en-US" smtClean="0"/>
              <a:t>9/9/26</a:t>
            </a:fld>
            <a:endParaRPr lang="en-US"/>
          </a:p>
        </p:txBody>
      </p:sp>
      <p:sp>
        <p:nvSpPr>
          <p:cNvPr id="5" name="Footer Placeholder 4">
            <a:extLst>
              <a:ext uri="{FF2B5EF4-FFF2-40B4-BE49-F238E27FC236}">
                <a16:creationId xmlns:a16="http://schemas.microsoft.com/office/drawing/2014/main" id="{25334C13-E6AF-CA13-E1C4-65D17459FDE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373601C1-ADBF-454E-95E3-E20810C96E7A}"/>
              </a:ext>
            </a:extLst>
          </p:cNvPr>
          <p:cNvSpPr>
            <a:spLocks noGrp="1"/>
          </p:cNvSpPr>
          <p:nvPr>
            <p:ph type="sldNum" sz="quarter" idx="12"/>
          </p:nvPr>
        </p:nvSpPr>
        <p:spPr>
          <a:xfrm>
            <a:off x="8610600" y="6356350"/>
            <a:ext cx="2743200" cy="365125"/>
          </a:xfrm>
          <a:prstGeom prst="rect">
            <a:avLst/>
          </a:prstGeom>
        </p:spPr>
        <p:txBody>
          <a:bodyPr/>
          <a:lstStyle/>
          <a:p>
            <a:fld id="{DC9C9337-2FF5-441F-8A35-890897B992E1}" type="slidenum">
              <a:rPr lang="en-US" smtClean="0"/>
              <a:t>‹#›</a:t>
            </a:fld>
            <a:endParaRPr lang="en-US"/>
          </a:p>
        </p:txBody>
      </p:sp>
    </p:spTree>
    <p:extLst>
      <p:ext uri="{BB962C8B-B14F-4D97-AF65-F5344CB8AC3E}">
        <p14:creationId xmlns:p14="http://schemas.microsoft.com/office/powerpoint/2010/main" val="142547689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Title Slide-Red">
    <p:bg>
      <p:bgRef idx="1001">
        <a:schemeClr val="bg1"/>
      </p:bgRef>
    </p:bg>
    <p:spTree>
      <p:nvGrpSpPr>
        <p:cNvPr id="1" name=""/>
        <p:cNvGrpSpPr/>
        <p:nvPr/>
      </p:nvGrpSpPr>
      <p:grpSpPr>
        <a:xfrm>
          <a:off x="0" y="0"/>
          <a:ext cx="0" cy="0"/>
          <a:chOff x="0" y="0"/>
          <a:chExt cx="0" cy="0"/>
        </a:xfrm>
      </p:grpSpPr>
      <p:sp>
        <p:nvSpPr>
          <p:cNvPr id="10" name="Snip Same Side Corner Rectangle 9">
            <a:extLst>
              <a:ext uri="{FF2B5EF4-FFF2-40B4-BE49-F238E27FC236}">
                <a16:creationId xmlns:a16="http://schemas.microsoft.com/office/drawing/2014/main" id="{543CA030-B9BB-F44B-87E8-9D88D615959F}"/>
              </a:ext>
            </a:extLst>
          </p:cNvPr>
          <p:cNvSpPr/>
          <p:nvPr userDrawn="1"/>
        </p:nvSpPr>
        <p:spPr>
          <a:xfrm rot="10800000">
            <a:off x="-3534" y="-7712"/>
            <a:ext cx="12242966" cy="3225964"/>
          </a:xfrm>
          <a:custGeom>
            <a:avLst/>
            <a:gdLst>
              <a:gd name="connsiteX0" fmla="*/ 1143023 w 12219709"/>
              <a:gd name="connsiteY0" fmla="*/ 0 h 6858000"/>
              <a:gd name="connsiteX1" fmla="*/ 11076686 w 12219709"/>
              <a:gd name="connsiteY1" fmla="*/ 0 h 6858000"/>
              <a:gd name="connsiteX2" fmla="*/ 12219709 w 12219709"/>
              <a:gd name="connsiteY2" fmla="*/ 1143023 h 6858000"/>
              <a:gd name="connsiteX3" fmla="*/ 12219709 w 12219709"/>
              <a:gd name="connsiteY3" fmla="*/ 6858000 h 6858000"/>
              <a:gd name="connsiteX4" fmla="*/ 12219709 w 12219709"/>
              <a:gd name="connsiteY4" fmla="*/ 6858000 h 6858000"/>
              <a:gd name="connsiteX5" fmla="*/ 0 w 12219709"/>
              <a:gd name="connsiteY5" fmla="*/ 6858000 h 6858000"/>
              <a:gd name="connsiteX6" fmla="*/ 0 w 12219709"/>
              <a:gd name="connsiteY6" fmla="*/ 6858000 h 6858000"/>
              <a:gd name="connsiteX7" fmla="*/ 0 w 12219709"/>
              <a:gd name="connsiteY7" fmla="*/ 1143023 h 6858000"/>
              <a:gd name="connsiteX8" fmla="*/ 1143023 w 12219709"/>
              <a:gd name="connsiteY8" fmla="*/ 0 h 6858000"/>
              <a:gd name="connsiteX0" fmla="*/ 1143023 w 12219709"/>
              <a:gd name="connsiteY0" fmla="*/ 9236 h 6867236"/>
              <a:gd name="connsiteX1" fmla="*/ 9589632 w 12219709"/>
              <a:gd name="connsiteY1" fmla="*/ 0 h 6867236"/>
              <a:gd name="connsiteX2" fmla="*/ 12219709 w 12219709"/>
              <a:gd name="connsiteY2" fmla="*/ 1152259 h 6867236"/>
              <a:gd name="connsiteX3" fmla="*/ 12219709 w 12219709"/>
              <a:gd name="connsiteY3" fmla="*/ 6867236 h 6867236"/>
              <a:gd name="connsiteX4" fmla="*/ 12219709 w 12219709"/>
              <a:gd name="connsiteY4" fmla="*/ 6867236 h 6867236"/>
              <a:gd name="connsiteX5" fmla="*/ 0 w 12219709"/>
              <a:gd name="connsiteY5" fmla="*/ 6867236 h 6867236"/>
              <a:gd name="connsiteX6" fmla="*/ 0 w 12219709"/>
              <a:gd name="connsiteY6" fmla="*/ 6867236 h 6867236"/>
              <a:gd name="connsiteX7" fmla="*/ 0 w 12219709"/>
              <a:gd name="connsiteY7" fmla="*/ 1152259 h 6867236"/>
              <a:gd name="connsiteX8" fmla="*/ 1143023 w 12219709"/>
              <a:gd name="connsiteY8" fmla="*/ 9236 h 6867236"/>
              <a:gd name="connsiteX0" fmla="*/ 9594296 w 12219709"/>
              <a:gd name="connsiteY0" fmla="*/ 0 h 6885709"/>
              <a:gd name="connsiteX1" fmla="*/ 9589632 w 12219709"/>
              <a:gd name="connsiteY1" fmla="*/ 18473 h 6885709"/>
              <a:gd name="connsiteX2" fmla="*/ 12219709 w 12219709"/>
              <a:gd name="connsiteY2" fmla="*/ 1170732 h 6885709"/>
              <a:gd name="connsiteX3" fmla="*/ 12219709 w 12219709"/>
              <a:gd name="connsiteY3" fmla="*/ 6885709 h 6885709"/>
              <a:gd name="connsiteX4" fmla="*/ 12219709 w 12219709"/>
              <a:gd name="connsiteY4" fmla="*/ 6885709 h 6885709"/>
              <a:gd name="connsiteX5" fmla="*/ 0 w 12219709"/>
              <a:gd name="connsiteY5" fmla="*/ 6885709 h 6885709"/>
              <a:gd name="connsiteX6" fmla="*/ 0 w 12219709"/>
              <a:gd name="connsiteY6" fmla="*/ 6885709 h 6885709"/>
              <a:gd name="connsiteX7" fmla="*/ 0 w 12219709"/>
              <a:gd name="connsiteY7" fmla="*/ 1170732 h 6885709"/>
              <a:gd name="connsiteX8" fmla="*/ 9594296 w 12219709"/>
              <a:gd name="connsiteY8" fmla="*/ 0 h 6885709"/>
              <a:gd name="connsiteX0" fmla="*/ 8624478 w 12219709"/>
              <a:gd name="connsiteY0" fmla="*/ 0 h 6876473"/>
              <a:gd name="connsiteX1" fmla="*/ 9589632 w 12219709"/>
              <a:gd name="connsiteY1" fmla="*/ 9237 h 6876473"/>
              <a:gd name="connsiteX2" fmla="*/ 12219709 w 12219709"/>
              <a:gd name="connsiteY2" fmla="*/ 1161496 h 6876473"/>
              <a:gd name="connsiteX3" fmla="*/ 12219709 w 12219709"/>
              <a:gd name="connsiteY3" fmla="*/ 6876473 h 6876473"/>
              <a:gd name="connsiteX4" fmla="*/ 12219709 w 12219709"/>
              <a:gd name="connsiteY4" fmla="*/ 6876473 h 6876473"/>
              <a:gd name="connsiteX5" fmla="*/ 0 w 12219709"/>
              <a:gd name="connsiteY5" fmla="*/ 6876473 h 6876473"/>
              <a:gd name="connsiteX6" fmla="*/ 0 w 12219709"/>
              <a:gd name="connsiteY6" fmla="*/ 6876473 h 6876473"/>
              <a:gd name="connsiteX7" fmla="*/ 0 w 12219709"/>
              <a:gd name="connsiteY7" fmla="*/ 1161496 h 6876473"/>
              <a:gd name="connsiteX8" fmla="*/ 8624478 w 12219709"/>
              <a:gd name="connsiteY8" fmla="*/ 0 h 6876473"/>
              <a:gd name="connsiteX0" fmla="*/ 8624478 w 12219709"/>
              <a:gd name="connsiteY0" fmla="*/ 18472 h 6894945"/>
              <a:gd name="connsiteX1" fmla="*/ 8610578 w 12219709"/>
              <a:gd name="connsiteY1" fmla="*/ 0 h 6894945"/>
              <a:gd name="connsiteX2" fmla="*/ 12219709 w 12219709"/>
              <a:gd name="connsiteY2" fmla="*/ 1179968 h 6894945"/>
              <a:gd name="connsiteX3" fmla="*/ 12219709 w 12219709"/>
              <a:gd name="connsiteY3" fmla="*/ 6894945 h 6894945"/>
              <a:gd name="connsiteX4" fmla="*/ 12219709 w 12219709"/>
              <a:gd name="connsiteY4" fmla="*/ 6894945 h 6894945"/>
              <a:gd name="connsiteX5" fmla="*/ 0 w 12219709"/>
              <a:gd name="connsiteY5" fmla="*/ 6894945 h 6894945"/>
              <a:gd name="connsiteX6" fmla="*/ 0 w 12219709"/>
              <a:gd name="connsiteY6" fmla="*/ 6894945 h 6894945"/>
              <a:gd name="connsiteX7" fmla="*/ 0 w 12219709"/>
              <a:gd name="connsiteY7" fmla="*/ 1179968 h 6894945"/>
              <a:gd name="connsiteX8" fmla="*/ 8624478 w 12219709"/>
              <a:gd name="connsiteY8" fmla="*/ 18472 h 6894945"/>
              <a:gd name="connsiteX0" fmla="*/ 8603213 w 12219709"/>
              <a:gd name="connsiteY0" fmla="*/ 0 h 6897738"/>
              <a:gd name="connsiteX1" fmla="*/ 8610578 w 12219709"/>
              <a:gd name="connsiteY1" fmla="*/ 2793 h 6897738"/>
              <a:gd name="connsiteX2" fmla="*/ 12219709 w 12219709"/>
              <a:gd name="connsiteY2" fmla="*/ 1182761 h 6897738"/>
              <a:gd name="connsiteX3" fmla="*/ 12219709 w 12219709"/>
              <a:gd name="connsiteY3" fmla="*/ 6897738 h 6897738"/>
              <a:gd name="connsiteX4" fmla="*/ 12219709 w 12219709"/>
              <a:gd name="connsiteY4" fmla="*/ 6897738 h 6897738"/>
              <a:gd name="connsiteX5" fmla="*/ 0 w 12219709"/>
              <a:gd name="connsiteY5" fmla="*/ 6897738 h 6897738"/>
              <a:gd name="connsiteX6" fmla="*/ 0 w 12219709"/>
              <a:gd name="connsiteY6" fmla="*/ 6897738 h 6897738"/>
              <a:gd name="connsiteX7" fmla="*/ 0 w 12219709"/>
              <a:gd name="connsiteY7" fmla="*/ 1182761 h 6897738"/>
              <a:gd name="connsiteX8" fmla="*/ 8603213 w 12219709"/>
              <a:gd name="connsiteY8" fmla="*/ 0 h 6897738"/>
              <a:gd name="connsiteX0" fmla="*/ 8603213 w 12246603"/>
              <a:gd name="connsiteY0" fmla="*/ 0 h 6897738"/>
              <a:gd name="connsiteX1" fmla="*/ 8610578 w 12246603"/>
              <a:gd name="connsiteY1" fmla="*/ 2793 h 6897738"/>
              <a:gd name="connsiteX2" fmla="*/ 12219709 w 12246603"/>
              <a:gd name="connsiteY2" fmla="*/ 1182761 h 6897738"/>
              <a:gd name="connsiteX3" fmla="*/ 12219709 w 12246603"/>
              <a:gd name="connsiteY3" fmla="*/ 6897738 h 6897738"/>
              <a:gd name="connsiteX4" fmla="*/ 12246603 w 12246603"/>
              <a:gd name="connsiteY4" fmla="*/ 4557950 h 6897738"/>
              <a:gd name="connsiteX5" fmla="*/ 0 w 12246603"/>
              <a:gd name="connsiteY5" fmla="*/ 6897738 h 6897738"/>
              <a:gd name="connsiteX6" fmla="*/ 0 w 12246603"/>
              <a:gd name="connsiteY6" fmla="*/ 6897738 h 6897738"/>
              <a:gd name="connsiteX7" fmla="*/ 0 w 12246603"/>
              <a:gd name="connsiteY7" fmla="*/ 1182761 h 6897738"/>
              <a:gd name="connsiteX8" fmla="*/ 8603213 w 12246603"/>
              <a:gd name="connsiteY8" fmla="*/ 0 h 6897738"/>
              <a:gd name="connsiteX0" fmla="*/ 8603213 w 12246603"/>
              <a:gd name="connsiteY0" fmla="*/ 0 h 6897738"/>
              <a:gd name="connsiteX1" fmla="*/ 8610578 w 12246603"/>
              <a:gd name="connsiteY1" fmla="*/ 2793 h 6897738"/>
              <a:gd name="connsiteX2" fmla="*/ 12219709 w 12246603"/>
              <a:gd name="connsiteY2" fmla="*/ 1182761 h 6897738"/>
              <a:gd name="connsiteX3" fmla="*/ 12219709 w 12246603"/>
              <a:gd name="connsiteY3" fmla="*/ 6897738 h 6897738"/>
              <a:gd name="connsiteX4" fmla="*/ 12246603 w 12246603"/>
              <a:gd name="connsiteY4" fmla="*/ 4557950 h 6897738"/>
              <a:gd name="connsiteX5" fmla="*/ 0 w 12246603"/>
              <a:gd name="connsiteY5" fmla="*/ 6897738 h 6897738"/>
              <a:gd name="connsiteX6" fmla="*/ 40341 w 12246603"/>
              <a:gd name="connsiteY6" fmla="*/ 4463820 h 6897738"/>
              <a:gd name="connsiteX7" fmla="*/ 0 w 12246603"/>
              <a:gd name="connsiteY7" fmla="*/ 1182761 h 6897738"/>
              <a:gd name="connsiteX8" fmla="*/ 8603213 w 12246603"/>
              <a:gd name="connsiteY8" fmla="*/ 0 h 6897738"/>
              <a:gd name="connsiteX0" fmla="*/ 8603213 w 12246603"/>
              <a:gd name="connsiteY0" fmla="*/ 0 h 6897738"/>
              <a:gd name="connsiteX1" fmla="*/ 8610578 w 12246603"/>
              <a:gd name="connsiteY1" fmla="*/ 2793 h 6897738"/>
              <a:gd name="connsiteX2" fmla="*/ 12219709 w 12246603"/>
              <a:gd name="connsiteY2" fmla="*/ 1182761 h 6897738"/>
              <a:gd name="connsiteX3" fmla="*/ 12219709 w 12246603"/>
              <a:gd name="connsiteY3" fmla="*/ 6897738 h 6897738"/>
              <a:gd name="connsiteX4" fmla="*/ 12246603 w 12246603"/>
              <a:gd name="connsiteY4" fmla="*/ 4557950 h 6897738"/>
              <a:gd name="connsiteX5" fmla="*/ 40341 w 12246603"/>
              <a:gd name="connsiteY5" fmla="*/ 5001703 h 6897738"/>
              <a:gd name="connsiteX6" fmla="*/ 40341 w 12246603"/>
              <a:gd name="connsiteY6" fmla="*/ 4463820 h 6897738"/>
              <a:gd name="connsiteX7" fmla="*/ 0 w 12246603"/>
              <a:gd name="connsiteY7" fmla="*/ 1182761 h 6897738"/>
              <a:gd name="connsiteX8" fmla="*/ 8603213 w 12246603"/>
              <a:gd name="connsiteY8" fmla="*/ 0 h 6897738"/>
              <a:gd name="connsiteX0" fmla="*/ 8603213 w 12246603"/>
              <a:gd name="connsiteY0" fmla="*/ 0 h 6897738"/>
              <a:gd name="connsiteX1" fmla="*/ 8610578 w 12246603"/>
              <a:gd name="connsiteY1" fmla="*/ 2793 h 6897738"/>
              <a:gd name="connsiteX2" fmla="*/ 12219709 w 12246603"/>
              <a:gd name="connsiteY2" fmla="*/ 1182761 h 6897738"/>
              <a:gd name="connsiteX3" fmla="*/ 12219709 w 12246603"/>
              <a:gd name="connsiteY3" fmla="*/ 6897738 h 6897738"/>
              <a:gd name="connsiteX4" fmla="*/ 12246603 w 12246603"/>
              <a:gd name="connsiteY4" fmla="*/ 4557950 h 6897738"/>
              <a:gd name="connsiteX5" fmla="*/ 26894 w 12246603"/>
              <a:gd name="connsiteY5" fmla="*/ 3293926 h 6897738"/>
              <a:gd name="connsiteX6" fmla="*/ 40341 w 12246603"/>
              <a:gd name="connsiteY6" fmla="*/ 4463820 h 6897738"/>
              <a:gd name="connsiteX7" fmla="*/ 0 w 12246603"/>
              <a:gd name="connsiteY7" fmla="*/ 1182761 h 6897738"/>
              <a:gd name="connsiteX8" fmla="*/ 8603213 w 12246603"/>
              <a:gd name="connsiteY8" fmla="*/ 0 h 6897738"/>
              <a:gd name="connsiteX0" fmla="*/ 8616660 w 12260050"/>
              <a:gd name="connsiteY0" fmla="*/ 0 h 6897738"/>
              <a:gd name="connsiteX1" fmla="*/ 8624025 w 12260050"/>
              <a:gd name="connsiteY1" fmla="*/ 2793 h 6897738"/>
              <a:gd name="connsiteX2" fmla="*/ 12233156 w 12260050"/>
              <a:gd name="connsiteY2" fmla="*/ 1182761 h 6897738"/>
              <a:gd name="connsiteX3" fmla="*/ 12233156 w 12260050"/>
              <a:gd name="connsiteY3" fmla="*/ 6897738 h 6897738"/>
              <a:gd name="connsiteX4" fmla="*/ 12260050 w 12260050"/>
              <a:gd name="connsiteY4" fmla="*/ 4557950 h 6897738"/>
              <a:gd name="connsiteX5" fmla="*/ 40341 w 12260050"/>
              <a:gd name="connsiteY5" fmla="*/ 3293926 h 6897738"/>
              <a:gd name="connsiteX6" fmla="*/ 0 w 12260050"/>
              <a:gd name="connsiteY6" fmla="*/ 3132562 h 6897738"/>
              <a:gd name="connsiteX7" fmla="*/ 13447 w 12260050"/>
              <a:gd name="connsiteY7" fmla="*/ 1182761 h 6897738"/>
              <a:gd name="connsiteX8" fmla="*/ 8616660 w 12260050"/>
              <a:gd name="connsiteY8" fmla="*/ 0 h 6897738"/>
              <a:gd name="connsiteX0" fmla="*/ 8616660 w 12260050"/>
              <a:gd name="connsiteY0" fmla="*/ 0 h 4557950"/>
              <a:gd name="connsiteX1" fmla="*/ 8624025 w 12260050"/>
              <a:gd name="connsiteY1" fmla="*/ 2793 h 4557950"/>
              <a:gd name="connsiteX2" fmla="*/ 12233156 w 12260050"/>
              <a:gd name="connsiteY2" fmla="*/ 1182761 h 4557950"/>
              <a:gd name="connsiteX3" fmla="*/ 12233156 w 12260050"/>
              <a:gd name="connsiteY3" fmla="*/ 3334268 h 4557950"/>
              <a:gd name="connsiteX4" fmla="*/ 12260050 w 12260050"/>
              <a:gd name="connsiteY4" fmla="*/ 4557950 h 4557950"/>
              <a:gd name="connsiteX5" fmla="*/ 40341 w 12260050"/>
              <a:gd name="connsiteY5" fmla="*/ 3293926 h 4557950"/>
              <a:gd name="connsiteX6" fmla="*/ 0 w 12260050"/>
              <a:gd name="connsiteY6" fmla="*/ 3132562 h 4557950"/>
              <a:gd name="connsiteX7" fmla="*/ 13447 w 12260050"/>
              <a:gd name="connsiteY7" fmla="*/ 1182761 h 4557950"/>
              <a:gd name="connsiteX8" fmla="*/ 8616660 w 12260050"/>
              <a:gd name="connsiteY8" fmla="*/ 0 h 4557950"/>
              <a:gd name="connsiteX0" fmla="*/ 8616660 w 12260050"/>
              <a:gd name="connsiteY0" fmla="*/ 0 h 3441844"/>
              <a:gd name="connsiteX1" fmla="*/ 8624025 w 12260050"/>
              <a:gd name="connsiteY1" fmla="*/ 2793 h 3441844"/>
              <a:gd name="connsiteX2" fmla="*/ 12233156 w 12260050"/>
              <a:gd name="connsiteY2" fmla="*/ 1182761 h 3441844"/>
              <a:gd name="connsiteX3" fmla="*/ 12233156 w 12260050"/>
              <a:gd name="connsiteY3" fmla="*/ 3334268 h 3441844"/>
              <a:gd name="connsiteX4" fmla="*/ 12260050 w 12260050"/>
              <a:gd name="connsiteY4" fmla="*/ 3441844 h 3441844"/>
              <a:gd name="connsiteX5" fmla="*/ 40341 w 12260050"/>
              <a:gd name="connsiteY5" fmla="*/ 3293926 h 3441844"/>
              <a:gd name="connsiteX6" fmla="*/ 0 w 12260050"/>
              <a:gd name="connsiteY6" fmla="*/ 3132562 h 3441844"/>
              <a:gd name="connsiteX7" fmla="*/ 13447 w 12260050"/>
              <a:gd name="connsiteY7" fmla="*/ 1182761 h 3441844"/>
              <a:gd name="connsiteX8" fmla="*/ 8616660 w 12260050"/>
              <a:gd name="connsiteY8" fmla="*/ 0 h 3441844"/>
              <a:gd name="connsiteX0" fmla="*/ 8616660 w 12260050"/>
              <a:gd name="connsiteY0" fmla="*/ 0 h 3441844"/>
              <a:gd name="connsiteX1" fmla="*/ 8624025 w 12260050"/>
              <a:gd name="connsiteY1" fmla="*/ 2793 h 3441844"/>
              <a:gd name="connsiteX2" fmla="*/ 12260050 w 12260050"/>
              <a:gd name="connsiteY2" fmla="*/ 994503 h 3441844"/>
              <a:gd name="connsiteX3" fmla="*/ 12233156 w 12260050"/>
              <a:gd name="connsiteY3" fmla="*/ 3334268 h 3441844"/>
              <a:gd name="connsiteX4" fmla="*/ 12260050 w 12260050"/>
              <a:gd name="connsiteY4" fmla="*/ 3441844 h 3441844"/>
              <a:gd name="connsiteX5" fmla="*/ 40341 w 12260050"/>
              <a:gd name="connsiteY5" fmla="*/ 3293926 h 3441844"/>
              <a:gd name="connsiteX6" fmla="*/ 0 w 12260050"/>
              <a:gd name="connsiteY6" fmla="*/ 3132562 h 3441844"/>
              <a:gd name="connsiteX7" fmla="*/ 13447 w 12260050"/>
              <a:gd name="connsiteY7" fmla="*/ 1182761 h 3441844"/>
              <a:gd name="connsiteX8" fmla="*/ 8616660 w 12260050"/>
              <a:gd name="connsiteY8" fmla="*/ 0 h 3441844"/>
              <a:gd name="connsiteX0" fmla="*/ 8616660 w 12260050"/>
              <a:gd name="connsiteY0" fmla="*/ 0 h 3441844"/>
              <a:gd name="connsiteX1" fmla="*/ 8624025 w 12260050"/>
              <a:gd name="connsiteY1" fmla="*/ 2793 h 3441844"/>
              <a:gd name="connsiteX2" fmla="*/ 12260050 w 12260050"/>
              <a:gd name="connsiteY2" fmla="*/ 994503 h 3441844"/>
              <a:gd name="connsiteX3" fmla="*/ 12233156 w 12260050"/>
              <a:gd name="connsiteY3" fmla="*/ 3334268 h 3441844"/>
              <a:gd name="connsiteX4" fmla="*/ 12260050 w 12260050"/>
              <a:gd name="connsiteY4" fmla="*/ 3441844 h 3441844"/>
              <a:gd name="connsiteX5" fmla="*/ 40341 w 12260050"/>
              <a:gd name="connsiteY5" fmla="*/ 3293926 h 3441844"/>
              <a:gd name="connsiteX6" fmla="*/ 0 w 12260050"/>
              <a:gd name="connsiteY6" fmla="*/ 3132562 h 3441844"/>
              <a:gd name="connsiteX7" fmla="*/ 13447 w 12260050"/>
              <a:gd name="connsiteY7" fmla="*/ 1007950 h 3441844"/>
              <a:gd name="connsiteX8" fmla="*/ 8616660 w 12260050"/>
              <a:gd name="connsiteY8" fmla="*/ 0 h 3441844"/>
              <a:gd name="connsiteX0" fmla="*/ 8616660 w 12313838"/>
              <a:gd name="connsiteY0" fmla="*/ 0 h 3441844"/>
              <a:gd name="connsiteX1" fmla="*/ 8624025 w 12313838"/>
              <a:gd name="connsiteY1" fmla="*/ 2793 h 3441844"/>
              <a:gd name="connsiteX2" fmla="*/ 12260050 w 12313838"/>
              <a:gd name="connsiteY2" fmla="*/ 994503 h 3441844"/>
              <a:gd name="connsiteX3" fmla="*/ 12313838 w 12313838"/>
              <a:gd name="connsiteY3" fmla="*/ 3320821 h 3441844"/>
              <a:gd name="connsiteX4" fmla="*/ 12260050 w 12313838"/>
              <a:gd name="connsiteY4" fmla="*/ 3441844 h 3441844"/>
              <a:gd name="connsiteX5" fmla="*/ 40341 w 12313838"/>
              <a:gd name="connsiteY5" fmla="*/ 3293926 h 3441844"/>
              <a:gd name="connsiteX6" fmla="*/ 0 w 12313838"/>
              <a:gd name="connsiteY6" fmla="*/ 3132562 h 3441844"/>
              <a:gd name="connsiteX7" fmla="*/ 13447 w 12313838"/>
              <a:gd name="connsiteY7" fmla="*/ 1007950 h 3441844"/>
              <a:gd name="connsiteX8" fmla="*/ 8616660 w 12313838"/>
              <a:gd name="connsiteY8" fmla="*/ 0 h 3441844"/>
              <a:gd name="connsiteX0" fmla="*/ 8616660 w 12313838"/>
              <a:gd name="connsiteY0" fmla="*/ 0 h 3441844"/>
              <a:gd name="connsiteX1" fmla="*/ 8624025 w 12313838"/>
              <a:gd name="connsiteY1" fmla="*/ 2793 h 3441844"/>
              <a:gd name="connsiteX2" fmla="*/ 12260050 w 12313838"/>
              <a:gd name="connsiteY2" fmla="*/ 994503 h 3441844"/>
              <a:gd name="connsiteX3" fmla="*/ 12313838 w 12313838"/>
              <a:gd name="connsiteY3" fmla="*/ 3320821 h 3441844"/>
              <a:gd name="connsiteX4" fmla="*/ 12260050 w 12313838"/>
              <a:gd name="connsiteY4" fmla="*/ 3441844 h 3441844"/>
              <a:gd name="connsiteX5" fmla="*/ 0 w 12313838"/>
              <a:gd name="connsiteY5" fmla="*/ 3132562 h 3441844"/>
              <a:gd name="connsiteX6" fmla="*/ 13447 w 12313838"/>
              <a:gd name="connsiteY6" fmla="*/ 1007950 h 3441844"/>
              <a:gd name="connsiteX7" fmla="*/ 8616660 w 12313838"/>
              <a:gd name="connsiteY7" fmla="*/ 0 h 3441844"/>
              <a:gd name="connsiteX0" fmla="*/ 8616660 w 12313838"/>
              <a:gd name="connsiteY0" fmla="*/ 0 h 3441844"/>
              <a:gd name="connsiteX1" fmla="*/ 8624025 w 12313838"/>
              <a:gd name="connsiteY1" fmla="*/ 2793 h 3441844"/>
              <a:gd name="connsiteX2" fmla="*/ 12260050 w 12313838"/>
              <a:gd name="connsiteY2" fmla="*/ 994503 h 3441844"/>
              <a:gd name="connsiteX3" fmla="*/ 12313838 w 12313838"/>
              <a:gd name="connsiteY3" fmla="*/ 3320821 h 3441844"/>
              <a:gd name="connsiteX4" fmla="*/ 12260050 w 12313838"/>
              <a:gd name="connsiteY4" fmla="*/ 3441844 h 3441844"/>
              <a:gd name="connsiteX5" fmla="*/ 0 w 12313838"/>
              <a:gd name="connsiteY5" fmla="*/ 3217086 h 3441844"/>
              <a:gd name="connsiteX6" fmla="*/ 13447 w 12313838"/>
              <a:gd name="connsiteY6" fmla="*/ 1007950 h 3441844"/>
              <a:gd name="connsiteX7" fmla="*/ 8616660 w 12313838"/>
              <a:gd name="connsiteY7" fmla="*/ 0 h 3441844"/>
              <a:gd name="connsiteX0" fmla="*/ 8616660 w 12313838"/>
              <a:gd name="connsiteY0" fmla="*/ 0 h 3320821"/>
              <a:gd name="connsiteX1" fmla="*/ 8624025 w 12313838"/>
              <a:gd name="connsiteY1" fmla="*/ 2793 h 3320821"/>
              <a:gd name="connsiteX2" fmla="*/ 12260050 w 12313838"/>
              <a:gd name="connsiteY2" fmla="*/ 994503 h 3320821"/>
              <a:gd name="connsiteX3" fmla="*/ 12313838 w 12313838"/>
              <a:gd name="connsiteY3" fmla="*/ 3320821 h 3320821"/>
              <a:gd name="connsiteX4" fmla="*/ 0 w 12313838"/>
              <a:gd name="connsiteY4" fmla="*/ 3217086 h 3320821"/>
              <a:gd name="connsiteX5" fmla="*/ 13447 w 12313838"/>
              <a:gd name="connsiteY5" fmla="*/ 1007950 h 3320821"/>
              <a:gd name="connsiteX6" fmla="*/ 8616660 w 12313838"/>
              <a:gd name="connsiteY6" fmla="*/ 0 h 3320821"/>
              <a:gd name="connsiteX0" fmla="*/ 8616660 w 12260050"/>
              <a:gd name="connsiteY0" fmla="*/ 0 h 3236297"/>
              <a:gd name="connsiteX1" fmla="*/ 8624025 w 12260050"/>
              <a:gd name="connsiteY1" fmla="*/ 2793 h 3236297"/>
              <a:gd name="connsiteX2" fmla="*/ 12260050 w 12260050"/>
              <a:gd name="connsiteY2" fmla="*/ 994503 h 3236297"/>
              <a:gd name="connsiteX3" fmla="*/ 12190893 w 12260050"/>
              <a:gd name="connsiteY3" fmla="*/ 3236297 h 3236297"/>
              <a:gd name="connsiteX4" fmla="*/ 0 w 12260050"/>
              <a:gd name="connsiteY4" fmla="*/ 3217086 h 3236297"/>
              <a:gd name="connsiteX5" fmla="*/ 13447 w 12260050"/>
              <a:gd name="connsiteY5" fmla="*/ 1007950 h 3236297"/>
              <a:gd name="connsiteX6" fmla="*/ 8616660 w 12260050"/>
              <a:gd name="connsiteY6" fmla="*/ 0 h 3236297"/>
              <a:gd name="connsiteX0" fmla="*/ 8616660 w 12260050"/>
              <a:gd name="connsiteY0" fmla="*/ 0 h 3217086"/>
              <a:gd name="connsiteX1" fmla="*/ 8624025 w 12260050"/>
              <a:gd name="connsiteY1" fmla="*/ 2793 h 3217086"/>
              <a:gd name="connsiteX2" fmla="*/ 12260050 w 12260050"/>
              <a:gd name="connsiteY2" fmla="*/ 994503 h 3217086"/>
              <a:gd name="connsiteX3" fmla="*/ 11745219 w 12260050"/>
              <a:gd name="connsiteY3" fmla="*/ 2951988 h 3217086"/>
              <a:gd name="connsiteX4" fmla="*/ 0 w 12260050"/>
              <a:gd name="connsiteY4" fmla="*/ 3217086 h 3217086"/>
              <a:gd name="connsiteX5" fmla="*/ 13447 w 12260050"/>
              <a:gd name="connsiteY5" fmla="*/ 1007950 h 3217086"/>
              <a:gd name="connsiteX6" fmla="*/ 8616660 w 12260050"/>
              <a:gd name="connsiteY6" fmla="*/ 0 h 3217086"/>
              <a:gd name="connsiteX0" fmla="*/ 8616660 w 12260050"/>
              <a:gd name="connsiteY0" fmla="*/ 0 h 3217086"/>
              <a:gd name="connsiteX1" fmla="*/ 8624025 w 12260050"/>
              <a:gd name="connsiteY1" fmla="*/ 2793 h 3217086"/>
              <a:gd name="connsiteX2" fmla="*/ 12260050 w 12260050"/>
              <a:gd name="connsiteY2" fmla="*/ 994503 h 3217086"/>
              <a:gd name="connsiteX3" fmla="*/ 12183209 w 12260050"/>
              <a:gd name="connsiteY3" fmla="*/ 3213245 h 3217086"/>
              <a:gd name="connsiteX4" fmla="*/ 0 w 12260050"/>
              <a:gd name="connsiteY4" fmla="*/ 3217086 h 3217086"/>
              <a:gd name="connsiteX5" fmla="*/ 13447 w 12260050"/>
              <a:gd name="connsiteY5" fmla="*/ 1007950 h 3217086"/>
              <a:gd name="connsiteX6" fmla="*/ 8616660 w 12260050"/>
              <a:gd name="connsiteY6" fmla="*/ 0 h 3217086"/>
              <a:gd name="connsiteX0" fmla="*/ 8616660 w 12198578"/>
              <a:gd name="connsiteY0" fmla="*/ 0 h 3217086"/>
              <a:gd name="connsiteX1" fmla="*/ 8624025 w 12198578"/>
              <a:gd name="connsiteY1" fmla="*/ 2793 h 3217086"/>
              <a:gd name="connsiteX2" fmla="*/ 12198578 w 12198578"/>
              <a:gd name="connsiteY2" fmla="*/ 986819 h 3217086"/>
              <a:gd name="connsiteX3" fmla="*/ 12183209 w 12198578"/>
              <a:gd name="connsiteY3" fmla="*/ 3213245 h 3217086"/>
              <a:gd name="connsiteX4" fmla="*/ 0 w 12198578"/>
              <a:gd name="connsiteY4" fmla="*/ 3217086 h 3217086"/>
              <a:gd name="connsiteX5" fmla="*/ 13447 w 12198578"/>
              <a:gd name="connsiteY5" fmla="*/ 1007950 h 3217086"/>
              <a:gd name="connsiteX6" fmla="*/ 8616660 w 12198578"/>
              <a:gd name="connsiteY6" fmla="*/ 0 h 3217086"/>
              <a:gd name="connsiteX0" fmla="*/ 8616660 w 12198578"/>
              <a:gd name="connsiteY0" fmla="*/ 0 h 3223755"/>
              <a:gd name="connsiteX1" fmla="*/ 8624025 w 12198578"/>
              <a:gd name="connsiteY1" fmla="*/ 2793 h 3223755"/>
              <a:gd name="connsiteX2" fmla="*/ 12198578 w 12198578"/>
              <a:gd name="connsiteY2" fmla="*/ 986819 h 3223755"/>
              <a:gd name="connsiteX3" fmla="*/ 12193720 w 12198578"/>
              <a:gd name="connsiteY3" fmla="*/ 3223755 h 3223755"/>
              <a:gd name="connsiteX4" fmla="*/ 0 w 12198578"/>
              <a:gd name="connsiteY4" fmla="*/ 3217086 h 3223755"/>
              <a:gd name="connsiteX5" fmla="*/ 13447 w 12198578"/>
              <a:gd name="connsiteY5" fmla="*/ 1007950 h 3223755"/>
              <a:gd name="connsiteX6" fmla="*/ 8616660 w 12198578"/>
              <a:gd name="connsiteY6" fmla="*/ 0 h 3223755"/>
              <a:gd name="connsiteX0" fmla="*/ 8661048 w 12242966"/>
              <a:gd name="connsiteY0" fmla="*/ 0 h 3225964"/>
              <a:gd name="connsiteX1" fmla="*/ 8668413 w 12242966"/>
              <a:gd name="connsiteY1" fmla="*/ 2793 h 3225964"/>
              <a:gd name="connsiteX2" fmla="*/ 12242966 w 12242966"/>
              <a:gd name="connsiteY2" fmla="*/ 986819 h 3225964"/>
              <a:gd name="connsiteX3" fmla="*/ 12238108 w 12242966"/>
              <a:gd name="connsiteY3" fmla="*/ 3223755 h 3225964"/>
              <a:gd name="connsiteX4" fmla="*/ 0 w 12242966"/>
              <a:gd name="connsiteY4" fmla="*/ 3225964 h 3225964"/>
              <a:gd name="connsiteX5" fmla="*/ 57835 w 12242966"/>
              <a:gd name="connsiteY5" fmla="*/ 1007950 h 3225964"/>
              <a:gd name="connsiteX6" fmla="*/ 8661048 w 12242966"/>
              <a:gd name="connsiteY6" fmla="*/ 0 h 3225964"/>
              <a:gd name="connsiteX0" fmla="*/ 8661048 w 12242966"/>
              <a:gd name="connsiteY0" fmla="*/ 0 h 3225964"/>
              <a:gd name="connsiteX1" fmla="*/ 8668413 w 12242966"/>
              <a:gd name="connsiteY1" fmla="*/ 2793 h 3225964"/>
              <a:gd name="connsiteX2" fmla="*/ 12242966 w 12242966"/>
              <a:gd name="connsiteY2" fmla="*/ 986819 h 3225964"/>
              <a:gd name="connsiteX3" fmla="*/ 12238108 w 12242966"/>
              <a:gd name="connsiteY3" fmla="*/ 3223755 h 3225964"/>
              <a:gd name="connsiteX4" fmla="*/ 0 w 12242966"/>
              <a:gd name="connsiteY4" fmla="*/ 3225964 h 3225964"/>
              <a:gd name="connsiteX5" fmla="*/ 31202 w 12242966"/>
              <a:gd name="connsiteY5" fmla="*/ 999072 h 3225964"/>
              <a:gd name="connsiteX6" fmla="*/ 8661048 w 12242966"/>
              <a:gd name="connsiteY6" fmla="*/ 0 h 3225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42966" h="3225964">
                <a:moveTo>
                  <a:pt x="8661048" y="0"/>
                </a:moveTo>
                <a:lnTo>
                  <a:pt x="8668413" y="2793"/>
                </a:lnTo>
                <a:lnTo>
                  <a:pt x="12242966" y="986819"/>
                </a:lnTo>
                <a:cubicBezTo>
                  <a:pt x="12241347" y="1732464"/>
                  <a:pt x="12239727" y="2478110"/>
                  <a:pt x="12238108" y="3223755"/>
                </a:cubicBezTo>
                <a:lnTo>
                  <a:pt x="0" y="3225964"/>
                </a:lnTo>
                <a:cubicBezTo>
                  <a:pt x="4482" y="2576030"/>
                  <a:pt x="26720" y="1649006"/>
                  <a:pt x="31202" y="999072"/>
                </a:cubicBezTo>
                <a:lnTo>
                  <a:pt x="8661048"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descr="A picture containing text&#10;&#10;Description automatically generated">
            <a:extLst>
              <a:ext uri="{FF2B5EF4-FFF2-40B4-BE49-F238E27FC236}">
                <a16:creationId xmlns:a16="http://schemas.microsoft.com/office/drawing/2014/main" id="{F79DFC0D-C14A-0C4D-84A1-CA377E7B3868}"/>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761999" y="2962179"/>
            <a:ext cx="5334001" cy="1995893"/>
          </a:xfrm>
          <a:prstGeom prst="rect">
            <a:avLst/>
          </a:prstGeom>
        </p:spPr>
      </p:pic>
      <p:sp>
        <p:nvSpPr>
          <p:cNvPr id="7" name="Title 1">
            <a:extLst>
              <a:ext uri="{FF2B5EF4-FFF2-40B4-BE49-F238E27FC236}">
                <a16:creationId xmlns:a16="http://schemas.microsoft.com/office/drawing/2014/main" id="{6D208309-0462-8541-810A-1B44629BDA2B}"/>
              </a:ext>
            </a:extLst>
          </p:cNvPr>
          <p:cNvSpPr>
            <a:spLocks noGrp="1"/>
          </p:cNvSpPr>
          <p:nvPr>
            <p:ph type="ctrTitle" hasCustomPrompt="1"/>
          </p:nvPr>
        </p:nvSpPr>
        <p:spPr>
          <a:xfrm>
            <a:off x="1066800" y="4589904"/>
            <a:ext cx="10058400" cy="1001872"/>
          </a:xfrm>
        </p:spPr>
        <p:txBody>
          <a:bodyPr anchor="b"/>
          <a:lstStyle>
            <a:lvl1pPr algn="l">
              <a:lnSpc>
                <a:spcPct val="80000"/>
              </a:lnSpc>
              <a:defRPr sz="4000" b="1" i="0" spc="0" baseline="0">
                <a:solidFill>
                  <a:schemeClr val="tx2"/>
                </a:solidFill>
                <a:latin typeface="Trebuchet MS" panose="020B0703020202090204" pitchFamily="34" charset="0"/>
              </a:defRPr>
            </a:lvl1pPr>
          </a:lstStyle>
          <a:p>
            <a:r>
              <a:rPr lang="en-US" dirty="0"/>
              <a:t>Click to edit master title style</a:t>
            </a:r>
          </a:p>
        </p:txBody>
      </p:sp>
      <p:sp>
        <p:nvSpPr>
          <p:cNvPr id="8" name="Subtitle 2">
            <a:extLst>
              <a:ext uri="{FF2B5EF4-FFF2-40B4-BE49-F238E27FC236}">
                <a16:creationId xmlns:a16="http://schemas.microsoft.com/office/drawing/2014/main" id="{0028168B-6ACE-9E48-A8FC-7DAB851DA5C4}"/>
              </a:ext>
            </a:extLst>
          </p:cNvPr>
          <p:cNvSpPr>
            <a:spLocks noGrp="1"/>
          </p:cNvSpPr>
          <p:nvPr>
            <p:ph type="subTitle" idx="1" hasCustomPrompt="1"/>
          </p:nvPr>
        </p:nvSpPr>
        <p:spPr>
          <a:xfrm>
            <a:off x="1066800" y="5724557"/>
            <a:ext cx="10058400" cy="463513"/>
          </a:xfrm>
          <a:prstGeom prst="rect">
            <a:avLst/>
          </a:prstGeom>
        </p:spPr>
        <p:txBody>
          <a:bodyPr anchor="t">
            <a:noAutofit/>
          </a:bodyPr>
          <a:lstStyle>
            <a:lvl1pPr marL="0" indent="0" algn="l">
              <a:lnSpc>
                <a:spcPct val="110000"/>
              </a:lnSpc>
              <a:buNone/>
              <a:defRPr sz="1500" b="0" i="0" kern="800" spc="300" baseline="0">
                <a:solidFill>
                  <a:schemeClr val="tx1"/>
                </a:solidFill>
                <a:latin typeface="Trebuchet MS" panose="020B070302020209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4" name="Slide Number Placeholder 5">
            <a:extLst>
              <a:ext uri="{FF2B5EF4-FFF2-40B4-BE49-F238E27FC236}">
                <a16:creationId xmlns:a16="http://schemas.microsoft.com/office/drawing/2014/main" id="{575D77BE-4FAC-F444-91E1-78A48998D11B}"/>
              </a:ext>
            </a:extLst>
          </p:cNvPr>
          <p:cNvSpPr txBox="1">
            <a:spLocks/>
          </p:cNvSpPr>
          <p:nvPr userDrawn="1"/>
        </p:nvSpPr>
        <p:spPr>
          <a:xfrm>
            <a:off x="1015062" y="6400799"/>
            <a:ext cx="11227904"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00" b="1" i="0" kern="1200" dirty="0">
                <a:solidFill>
                  <a:schemeClr val="bg2"/>
                </a:solidFill>
                <a:effectLst/>
                <a:latin typeface="+mn-lt"/>
                <a:ea typeface="+mn-ea"/>
                <a:cs typeface="+mn-cs"/>
              </a:rPr>
              <a:t>GILEAD and the GILEAD logo are trademarks of Gilead Sciences, Inc. </a:t>
            </a:r>
            <a:endParaRPr lang="en-US" b="0" i="0" dirty="0">
              <a:latin typeface="Trebuchet MS" panose="020B0703020202090204" pitchFamily="34" charset="0"/>
            </a:endParaRPr>
          </a:p>
        </p:txBody>
      </p:sp>
    </p:spTree>
    <p:extLst>
      <p:ext uri="{BB962C8B-B14F-4D97-AF65-F5344CB8AC3E}">
        <p14:creationId xmlns:p14="http://schemas.microsoft.com/office/powerpoint/2010/main" val="3991005976"/>
      </p:ext>
    </p:extLst>
  </p:cSld>
  <p:clrMapOvr>
    <a:overrideClrMapping bg1="lt1" tx1="dk1" bg2="lt2" tx2="dk2" accent1="accent1" accent2="accent2" accent3="accent3" accent4="accent4" accent5="accent5" accent6="accent6" hlink="hlink" folHlink="folHlink"/>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Title Slide-Blue">
    <p:bg>
      <p:bgRef idx="1001">
        <a:schemeClr val="bg1"/>
      </p:bgRef>
    </p:bg>
    <p:spTree>
      <p:nvGrpSpPr>
        <p:cNvPr id="1" name=""/>
        <p:cNvGrpSpPr/>
        <p:nvPr/>
      </p:nvGrpSpPr>
      <p:grpSpPr>
        <a:xfrm>
          <a:off x="0" y="0"/>
          <a:ext cx="0" cy="0"/>
          <a:chOff x="0" y="0"/>
          <a:chExt cx="0" cy="0"/>
        </a:xfrm>
      </p:grpSpPr>
      <p:sp>
        <p:nvSpPr>
          <p:cNvPr id="10" name="Snip Same Side Corner Rectangle 9">
            <a:extLst>
              <a:ext uri="{FF2B5EF4-FFF2-40B4-BE49-F238E27FC236}">
                <a16:creationId xmlns:a16="http://schemas.microsoft.com/office/drawing/2014/main" id="{543CA030-B9BB-F44B-87E8-9D88D615959F}"/>
              </a:ext>
            </a:extLst>
          </p:cNvPr>
          <p:cNvSpPr/>
          <p:nvPr userDrawn="1"/>
        </p:nvSpPr>
        <p:spPr>
          <a:xfrm rot="10800000">
            <a:off x="0" y="0"/>
            <a:ext cx="12242966" cy="3225964"/>
          </a:xfrm>
          <a:custGeom>
            <a:avLst/>
            <a:gdLst>
              <a:gd name="connsiteX0" fmla="*/ 1143023 w 12219709"/>
              <a:gd name="connsiteY0" fmla="*/ 0 h 6858000"/>
              <a:gd name="connsiteX1" fmla="*/ 11076686 w 12219709"/>
              <a:gd name="connsiteY1" fmla="*/ 0 h 6858000"/>
              <a:gd name="connsiteX2" fmla="*/ 12219709 w 12219709"/>
              <a:gd name="connsiteY2" fmla="*/ 1143023 h 6858000"/>
              <a:gd name="connsiteX3" fmla="*/ 12219709 w 12219709"/>
              <a:gd name="connsiteY3" fmla="*/ 6858000 h 6858000"/>
              <a:gd name="connsiteX4" fmla="*/ 12219709 w 12219709"/>
              <a:gd name="connsiteY4" fmla="*/ 6858000 h 6858000"/>
              <a:gd name="connsiteX5" fmla="*/ 0 w 12219709"/>
              <a:gd name="connsiteY5" fmla="*/ 6858000 h 6858000"/>
              <a:gd name="connsiteX6" fmla="*/ 0 w 12219709"/>
              <a:gd name="connsiteY6" fmla="*/ 6858000 h 6858000"/>
              <a:gd name="connsiteX7" fmla="*/ 0 w 12219709"/>
              <a:gd name="connsiteY7" fmla="*/ 1143023 h 6858000"/>
              <a:gd name="connsiteX8" fmla="*/ 1143023 w 12219709"/>
              <a:gd name="connsiteY8" fmla="*/ 0 h 6858000"/>
              <a:gd name="connsiteX0" fmla="*/ 1143023 w 12219709"/>
              <a:gd name="connsiteY0" fmla="*/ 9236 h 6867236"/>
              <a:gd name="connsiteX1" fmla="*/ 9589632 w 12219709"/>
              <a:gd name="connsiteY1" fmla="*/ 0 h 6867236"/>
              <a:gd name="connsiteX2" fmla="*/ 12219709 w 12219709"/>
              <a:gd name="connsiteY2" fmla="*/ 1152259 h 6867236"/>
              <a:gd name="connsiteX3" fmla="*/ 12219709 w 12219709"/>
              <a:gd name="connsiteY3" fmla="*/ 6867236 h 6867236"/>
              <a:gd name="connsiteX4" fmla="*/ 12219709 w 12219709"/>
              <a:gd name="connsiteY4" fmla="*/ 6867236 h 6867236"/>
              <a:gd name="connsiteX5" fmla="*/ 0 w 12219709"/>
              <a:gd name="connsiteY5" fmla="*/ 6867236 h 6867236"/>
              <a:gd name="connsiteX6" fmla="*/ 0 w 12219709"/>
              <a:gd name="connsiteY6" fmla="*/ 6867236 h 6867236"/>
              <a:gd name="connsiteX7" fmla="*/ 0 w 12219709"/>
              <a:gd name="connsiteY7" fmla="*/ 1152259 h 6867236"/>
              <a:gd name="connsiteX8" fmla="*/ 1143023 w 12219709"/>
              <a:gd name="connsiteY8" fmla="*/ 9236 h 6867236"/>
              <a:gd name="connsiteX0" fmla="*/ 9594296 w 12219709"/>
              <a:gd name="connsiteY0" fmla="*/ 0 h 6885709"/>
              <a:gd name="connsiteX1" fmla="*/ 9589632 w 12219709"/>
              <a:gd name="connsiteY1" fmla="*/ 18473 h 6885709"/>
              <a:gd name="connsiteX2" fmla="*/ 12219709 w 12219709"/>
              <a:gd name="connsiteY2" fmla="*/ 1170732 h 6885709"/>
              <a:gd name="connsiteX3" fmla="*/ 12219709 w 12219709"/>
              <a:gd name="connsiteY3" fmla="*/ 6885709 h 6885709"/>
              <a:gd name="connsiteX4" fmla="*/ 12219709 w 12219709"/>
              <a:gd name="connsiteY4" fmla="*/ 6885709 h 6885709"/>
              <a:gd name="connsiteX5" fmla="*/ 0 w 12219709"/>
              <a:gd name="connsiteY5" fmla="*/ 6885709 h 6885709"/>
              <a:gd name="connsiteX6" fmla="*/ 0 w 12219709"/>
              <a:gd name="connsiteY6" fmla="*/ 6885709 h 6885709"/>
              <a:gd name="connsiteX7" fmla="*/ 0 w 12219709"/>
              <a:gd name="connsiteY7" fmla="*/ 1170732 h 6885709"/>
              <a:gd name="connsiteX8" fmla="*/ 9594296 w 12219709"/>
              <a:gd name="connsiteY8" fmla="*/ 0 h 6885709"/>
              <a:gd name="connsiteX0" fmla="*/ 8624478 w 12219709"/>
              <a:gd name="connsiteY0" fmla="*/ 0 h 6876473"/>
              <a:gd name="connsiteX1" fmla="*/ 9589632 w 12219709"/>
              <a:gd name="connsiteY1" fmla="*/ 9237 h 6876473"/>
              <a:gd name="connsiteX2" fmla="*/ 12219709 w 12219709"/>
              <a:gd name="connsiteY2" fmla="*/ 1161496 h 6876473"/>
              <a:gd name="connsiteX3" fmla="*/ 12219709 w 12219709"/>
              <a:gd name="connsiteY3" fmla="*/ 6876473 h 6876473"/>
              <a:gd name="connsiteX4" fmla="*/ 12219709 w 12219709"/>
              <a:gd name="connsiteY4" fmla="*/ 6876473 h 6876473"/>
              <a:gd name="connsiteX5" fmla="*/ 0 w 12219709"/>
              <a:gd name="connsiteY5" fmla="*/ 6876473 h 6876473"/>
              <a:gd name="connsiteX6" fmla="*/ 0 w 12219709"/>
              <a:gd name="connsiteY6" fmla="*/ 6876473 h 6876473"/>
              <a:gd name="connsiteX7" fmla="*/ 0 w 12219709"/>
              <a:gd name="connsiteY7" fmla="*/ 1161496 h 6876473"/>
              <a:gd name="connsiteX8" fmla="*/ 8624478 w 12219709"/>
              <a:gd name="connsiteY8" fmla="*/ 0 h 6876473"/>
              <a:gd name="connsiteX0" fmla="*/ 8624478 w 12219709"/>
              <a:gd name="connsiteY0" fmla="*/ 18472 h 6894945"/>
              <a:gd name="connsiteX1" fmla="*/ 8610578 w 12219709"/>
              <a:gd name="connsiteY1" fmla="*/ 0 h 6894945"/>
              <a:gd name="connsiteX2" fmla="*/ 12219709 w 12219709"/>
              <a:gd name="connsiteY2" fmla="*/ 1179968 h 6894945"/>
              <a:gd name="connsiteX3" fmla="*/ 12219709 w 12219709"/>
              <a:gd name="connsiteY3" fmla="*/ 6894945 h 6894945"/>
              <a:gd name="connsiteX4" fmla="*/ 12219709 w 12219709"/>
              <a:gd name="connsiteY4" fmla="*/ 6894945 h 6894945"/>
              <a:gd name="connsiteX5" fmla="*/ 0 w 12219709"/>
              <a:gd name="connsiteY5" fmla="*/ 6894945 h 6894945"/>
              <a:gd name="connsiteX6" fmla="*/ 0 w 12219709"/>
              <a:gd name="connsiteY6" fmla="*/ 6894945 h 6894945"/>
              <a:gd name="connsiteX7" fmla="*/ 0 w 12219709"/>
              <a:gd name="connsiteY7" fmla="*/ 1179968 h 6894945"/>
              <a:gd name="connsiteX8" fmla="*/ 8624478 w 12219709"/>
              <a:gd name="connsiteY8" fmla="*/ 18472 h 6894945"/>
              <a:gd name="connsiteX0" fmla="*/ 8603213 w 12219709"/>
              <a:gd name="connsiteY0" fmla="*/ 0 h 6897738"/>
              <a:gd name="connsiteX1" fmla="*/ 8610578 w 12219709"/>
              <a:gd name="connsiteY1" fmla="*/ 2793 h 6897738"/>
              <a:gd name="connsiteX2" fmla="*/ 12219709 w 12219709"/>
              <a:gd name="connsiteY2" fmla="*/ 1182761 h 6897738"/>
              <a:gd name="connsiteX3" fmla="*/ 12219709 w 12219709"/>
              <a:gd name="connsiteY3" fmla="*/ 6897738 h 6897738"/>
              <a:gd name="connsiteX4" fmla="*/ 12219709 w 12219709"/>
              <a:gd name="connsiteY4" fmla="*/ 6897738 h 6897738"/>
              <a:gd name="connsiteX5" fmla="*/ 0 w 12219709"/>
              <a:gd name="connsiteY5" fmla="*/ 6897738 h 6897738"/>
              <a:gd name="connsiteX6" fmla="*/ 0 w 12219709"/>
              <a:gd name="connsiteY6" fmla="*/ 6897738 h 6897738"/>
              <a:gd name="connsiteX7" fmla="*/ 0 w 12219709"/>
              <a:gd name="connsiteY7" fmla="*/ 1182761 h 6897738"/>
              <a:gd name="connsiteX8" fmla="*/ 8603213 w 12219709"/>
              <a:gd name="connsiteY8" fmla="*/ 0 h 6897738"/>
              <a:gd name="connsiteX0" fmla="*/ 8603213 w 12246603"/>
              <a:gd name="connsiteY0" fmla="*/ 0 h 6897738"/>
              <a:gd name="connsiteX1" fmla="*/ 8610578 w 12246603"/>
              <a:gd name="connsiteY1" fmla="*/ 2793 h 6897738"/>
              <a:gd name="connsiteX2" fmla="*/ 12219709 w 12246603"/>
              <a:gd name="connsiteY2" fmla="*/ 1182761 h 6897738"/>
              <a:gd name="connsiteX3" fmla="*/ 12219709 w 12246603"/>
              <a:gd name="connsiteY3" fmla="*/ 6897738 h 6897738"/>
              <a:gd name="connsiteX4" fmla="*/ 12246603 w 12246603"/>
              <a:gd name="connsiteY4" fmla="*/ 4557950 h 6897738"/>
              <a:gd name="connsiteX5" fmla="*/ 0 w 12246603"/>
              <a:gd name="connsiteY5" fmla="*/ 6897738 h 6897738"/>
              <a:gd name="connsiteX6" fmla="*/ 0 w 12246603"/>
              <a:gd name="connsiteY6" fmla="*/ 6897738 h 6897738"/>
              <a:gd name="connsiteX7" fmla="*/ 0 w 12246603"/>
              <a:gd name="connsiteY7" fmla="*/ 1182761 h 6897738"/>
              <a:gd name="connsiteX8" fmla="*/ 8603213 w 12246603"/>
              <a:gd name="connsiteY8" fmla="*/ 0 h 6897738"/>
              <a:gd name="connsiteX0" fmla="*/ 8603213 w 12246603"/>
              <a:gd name="connsiteY0" fmla="*/ 0 h 6897738"/>
              <a:gd name="connsiteX1" fmla="*/ 8610578 w 12246603"/>
              <a:gd name="connsiteY1" fmla="*/ 2793 h 6897738"/>
              <a:gd name="connsiteX2" fmla="*/ 12219709 w 12246603"/>
              <a:gd name="connsiteY2" fmla="*/ 1182761 h 6897738"/>
              <a:gd name="connsiteX3" fmla="*/ 12219709 w 12246603"/>
              <a:gd name="connsiteY3" fmla="*/ 6897738 h 6897738"/>
              <a:gd name="connsiteX4" fmla="*/ 12246603 w 12246603"/>
              <a:gd name="connsiteY4" fmla="*/ 4557950 h 6897738"/>
              <a:gd name="connsiteX5" fmla="*/ 0 w 12246603"/>
              <a:gd name="connsiteY5" fmla="*/ 6897738 h 6897738"/>
              <a:gd name="connsiteX6" fmla="*/ 40341 w 12246603"/>
              <a:gd name="connsiteY6" fmla="*/ 4463820 h 6897738"/>
              <a:gd name="connsiteX7" fmla="*/ 0 w 12246603"/>
              <a:gd name="connsiteY7" fmla="*/ 1182761 h 6897738"/>
              <a:gd name="connsiteX8" fmla="*/ 8603213 w 12246603"/>
              <a:gd name="connsiteY8" fmla="*/ 0 h 6897738"/>
              <a:gd name="connsiteX0" fmla="*/ 8603213 w 12246603"/>
              <a:gd name="connsiteY0" fmla="*/ 0 h 6897738"/>
              <a:gd name="connsiteX1" fmla="*/ 8610578 w 12246603"/>
              <a:gd name="connsiteY1" fmla="*/ 2793 h 6897738"/>
              <a:gd name="connsiteX2" fmla="*/ 12219709 w 12246603"/>
              <a:gd name="connsiteY2" fmla="*/ 1182761 h 6897738"/>
              <a:gd name="connsiteX3" fmla="*/ 12219709 w 12246603"/>
              <a:gd name="connsiteY3" fmla="*/ 6897738 h 6897738"/>
              <a:gd name="connsiteX4" fmla="*/ 12246603 w 12246603"/>
              <a:gd name="connsiteY4" fmla="*/ 4557950 h 6897738"/>
              <a:gd name="connsiteX5" fmla="*/ 40341 w 12246603"/>
              <a:gd name="connsiteY5" fmla="*/ 5001703 h 6897738"/>
              <a:gd name="connsiteX6" fmla="*/ 40341 w 12246603"/>
              <a:gd name="connsiteY6" fmla="*/ 4463820 h 6897738"/>
              <a:gd name="connsiteX7" fmla="*/ 0 w 12246603"/>
              <a:gd name="connsiteY7" fmla="*/ 1182761 h 6897738"/>
              <a:gd name="connsiteX8" fmla="*/ 8603213 w 12246603"/>
              <a:gd name="connsiteY8" fmla="*/ 0 h 6897738"/>
              <a:gd name="connsiteX0" fmla="*/ 8603213 w 12246603"/>
              <a:gd name="connsiteY0" fmla="*/ 0 h 6897738"/>
              <a:gd name="connsiteX1" fmla="*/ 8610578 w 12246603"/>
              <a:gd name="connsiteY1" fmla="*/ 2793 h 6897738"/>
              <a:gd name="connsiteX2" fmla="*/ 12219709 w 12246603"/>
              <a:gd name="connsiteY2" fmla="*/ 1182761 h 6897738"/>
              <a:gd name="connsiteX3" fmla="*/ 12219709 w 12246603"/>
              <a:gd name="connsiteY3" fmla="*/ 6897738 h 6897738"/>
              <a:gd name="connsiteX4" fmla="*/ 12246603 w 12246603"/>
              <a:gd name="connsiteY4" fmla="*/ 4557950 h 6897738"/>
              <a:gd name="connsiteX5" fmla="*/ 26894 w 12246603"/>
              <a:gd name="connsiteY5" fmla="*/ 3293926 h 6897738"/>
              <a:gd name="connsiteX6" fmla="*/ 40341 w 12246603"/>
              <a:gd name="connsiteY6" fmla="*/ 4463820 h 6897738"/>
              <a:gd name="connsiteX7" fmla="*/ 0 w 12246603"/>
              <a:gd name="connsiteY7" fmla="*/ 1182761 h 6897738"/>
              <a:gd name="connsiteX8" fmla="*/ 8603213 w 12246603"/>
              <a:gd name="connsiteY8" fmla="*/ 0 h 6897738"/>
              <a:gd name="connsiteX0" fmla="*/ 8616660 w 12260050"/>
              <a:gd name="connsiteY0" fmla="*/ 0 h 6897738"/>
              <a:gd name="connsiteX1" fmla="*/ 8624025 w 12260050"/>
              <a:gd name="connsiteY1" fmla="*/ 2793 h 6897738"/>
              <a:gd name="connsiteX2" fmla="*/ 12233156 w 12260050"/>
              <a:gd name="connsiteY2" fmla="*/ 1182761 h 6897738"/>
              <a:gd name="connsiteX3" fmla="*/ 12233156 w 12260050"/>
              <a:gd name="connsiteY3" fmla="*/ 6897738 h 6897738"/>
              <a:gd name="connsiteX4" fmla="*/ 12260050 w 12260050"/>
              <a:gd name="connsiteY4" fmla="*/ 4557950 h 6897738"/>
              <a:gd name="connsiteX5" fmla="*/ 40341 w 12260050"/>
              <a:gd name="connsiteY5" fmla="*/ 3293926 h 6897738"/>
              <a:gd name="connsiteX6" fmla="*/ 0 w 12260050"/>
              <a:gd name="connsiteY6" fmla="*/ 3132562 h 6897738"/>
              <a:gd name="connsiteX7" fmla="*/ 13447 w 12260050"/>
              <a:gd name="connsiteY7" fmla="*/ 1182761 h 6897738"/>
              <a:gd name="connsiteX8" fmla="*/ 8616660 w 12260050"/>
              <a:gd name="connsiteY8" fmla="*/ 0 h 6897738"/>
              <a:gd name="connsiteX0" fmla="*/ 8616660 w 12260050"/>
              <a:gd name="connsiteY0" fmla="*/ 0 h 4557950"/>
              <a:gd name="connsiteX1" fmla="*/ 8624025 w 12260050"/>
              <a:gd name="connsiteY1" fmla="*/ 2793 h 4557950"/>
              <a:gd name="connsiteX2" fmla="*/ 12233156 w 12260050"/>
              <a:gd name="connsiteY2" fmla="*/ 1182761 h 4557950"/>
              <a:gd name="connsiteX3" fmla="*/ 12233156 w 12260050"/>
              <a:gd name="connsiteY3" fmla="*/ 3334268 h 4557950"/>
              <a:gd name="connsiteX4" fmla="*/ 12260050 w 12260050"/>
              <a:gd name="connsiteY4" fmla="*/ 4557950 h 4557950"/>
              <a:gd name="connsiteX5" fmla="*/ 40341 w 12260050"/>
              <a:gd name="connsiteY5" fmla="*/ 3293926 h 4557950"/>
              <a:gd name="connsiteX6" fmla="*/ 0 w 12260050"/>
              <a:gd name="connsiteY6" fmla="*/ 3132562 h 4557950"/>
              <a:gd name="connsiteX7" fmla="*/ 13447 w 12260050"/>
              <a:gd name="connsiteY7" fmla="*/ 1182761 h 4557950"/>
              <a:gd name="connsiteX8" fmla="*/ 8616660 w 12260050"/>
              <a:gd name="connsiteY8" fmla="*/ 0 h 4557950"/>
              <a:gd name="connsiteX0" fmla="*/ 8616660 w 12260050"/>
              <a:gd name="connsiteY0" fmla="*/ 0 h 3441844"/>
              <a:gd name="connsiteX1" fmla="*/ 8624025 w 12260050"/>
              <a:gd name="connsiteY1" fmla="*/ 2793 h 3441844"/>
              <a:gd name="connsiteX2" fmla="*/ 12233156 w 12260050"/>
              <a:gd name="connsiteY2" fmla="*/ 1182761 h 3441844"/>
              <a:gd name="connsiteX3" fmla="*/ 12233156 w 12260050"/>
              <a:gd name="connsiteY3" fmla="*/ 3334268 h 3441844"/>
              <a:gd name="connsiteX4" fmla="*/ 12260050 w 12260050"/>
              <a:gd name="connsiteY4" fmla="*/ 3441844 h 3441844"/>
              <a:gd name="connsiteX5" fmla="*/ 40341 w 12260050"/>
              <a:gd name="connsiteY5" fmla="*/ 3293926 h 3441844"/>
              <a:gd name="connsiteX6" fmla="*/ 0 w 12260050"/>
              <a:gd name="connsiteY6" fmla="*/ 3132562 h 3441844"/>
              <a:gd name="connsiteX7" fmla="*/ 13447 w 12260050"/>
              <a:gd name="connsiteY7" fmla="*/ 1182761 h 3441844"/>
              <a:gd name="connsiteX8" fmla="*/ 8616660 w 12260050"/>
              <a:gd name="connsiteY8" fmla="*/ 0 h 3441844"/>
              <a:gd name="connsiteX0" fmla="*/ 8616660 w 12260050"/>
              <a:gd name="connsiteY0" fmla="*/ 0 h 3441844"/>
              <a:gd name="connsiteX1" fmla="*/ 8624025 w 12260050"/>
              <a:gd name="connsiteY1" fmla="*/ 2793 h 3441844"/>
              <a:gd name="connsiteX2" fmla="*/ 12260050 w 12260050"/>
              <a:gd name="connsiteY2" fmla="*/ 994503 h 3441844"/>
              <a:gd name="connsiteX3" fmla="*/ 12233156 w 12260050"/>
              <a:gd name="connsiteY3" fmla="*/ 3334268 h 3441844"/>
              <a:gd name="connsiteX4" fmla="*/ 12260050 w 12260050"/>
              <a:gd name="connsiteY4" fmla="*/ 3441844 h 3441844"/>
              <a:gd name="connsiteX5" fmla="*/ 40341 w 12260050"/>
              <a:gd name="connsiteY5" fmla="*/ 3293926 h 3441844"/>
              <a:gd name="connsiteX6" fmla="*/ 0 w 12260050"/>
              <a:gd name="connsiteY6" fmla="*/ 3132562 h 3441844"/>
              <a:gd name="connsiteX7" fmla="*/ 13447 w 12260050"/>
              <a:gd name="connsiteY7" fmla="*/ 1182761 h 3441844"/>
              <a:gd name="connsiteX8" fmla="*/ 8616660 w 12260050"/>
              <a:gd name="connsiteY8" fmla="*/ 0 h 3441844"/>
              <a:gd name="connsiteX0" fmla="*/ 8616660 w 12260050"/>
              <a:gd name="connsiteY0" fmla="*/ 0 h 3441844"/>
              <a:gd name="connsiteX1" fmla="*/ 8624025 w 12260050"/>
              <a:gd name="connsiteY1" fmla="*/ 2793 h 3441844"/>
              <a:gd name="connsiteX2" fmla="*/ 12260050 w 12260050"/>
              <a:gd name="connsiteY2" fmla="*/ 994503 h 3441844"/>
              <a:gd name="connsiteX3" fmla="*/ 12233156 w 12260050"/>
              <a:gd name="connsiteY3" fmla="*/ 3334268 h 3441844"/>
              <a:gd name="connsiteX4" fmla="*/ 12260050 w 12260050"/>
              <a:gd name="connsiteY4" fmla="*/ 3441844 h 3441844"/>
              <a:gd name="connsiteX5" fmla="*/ 40341 w 12260050"/>
              <a:gd name="connsiteY5" fmla="*/ 3293926 h 3441844"/>
              <a:gd name="connsiteX6" fmla="*/ 0 w 12260050"/>
              <a:gd name="connsiteY6" fmla="*/ 3132562 h 3441844"/>
              <a:gd name="connsiteX7" fmla="*/ 13447 w 12260050"/>
              <a:gd name="connsiteY7" fmla="*/ 1007950 h 3441844"/>
              <a:gd name="connsiteX8" fmla="*/ 8616660 w 12260050"/>
              <a:gd name="connsiteY8" fmla="*/ 0 h 3441844"/>
              <a:gd name="connsiteX0" fmla="*/ 8616660 w 12313838"/>
              <a:gd name="connsiteY0" fmla="*/ 0 h 3441844"/>
              <a:gd name="connsiteX1" fmla="*/ 8624025 w 12313838"/>
              <a:gd name="connsiteY1" fmla="*/ 2793 h 3441844"/>
              <a:gd name="connsiteX2" fmla="*/ 12260050 w 12313838"/>
              <a:gd name="connsiteY2" fmla="*/ 994503 h 3441844"/>
              <a:gd name="connsiteX3" fmla="*/ 12313838 w 12313838"/>
              <a:gd name="connsiteY3" fmla="*/ 3320821 h 3441844"/>
              <a:gd name="connsiteX4" fmla="*/ 12260050 w 12313838"/>
              <a:gd name="connsiteY4" fmla="*/ 3441844 h 3441844"/>
              <a:gd name="connsiteX5" fmla="*/ 40341 w 12313838"/>
              <a:gd name="connsiteY5" fmla="*/ 3293926 h 3441844"/>
              <a:gd name="connsiteX6" fmla="*/ 0 w 12313838"/>
              <a:gd name="connsiteY6" fmla="*/ 3132562 h 3441844"/>
              <a:gd name="connsiteX7" fmla="*/ 13447 w 12313838"/>
              <a:gd name="connsiteY7" fmla="*/ 1007950 h 3441844"/>
              <a:gd name="connsiteX8" fmla="*/ 8616660 w 12313838"/>
              <a:gd name="connsiteY8" fmla="*/ 0 h 3441844"/>
              <a:gd name="connsiteX0" fmla="*/ 8616660 w 12313838"/>
              <a:gd name="connsiteY0" fmla="*/ 0 h 3441844"/>
              <a:gd name="connsiteX1" fmla="*/ 8624025 w 12313838"/>
              <a:gd name="connsiteY1" fmla="*/ 2793 h 3441844"/>
              <a:gd name="connsiteX2" fmla="*/ 12260050 w 12313838"/>
              <a:gd name="connsiteY2" fmla="*/ 994503 h 3441844"/>
              <a:gd name="connsiteX3" fmla="*/ 12313838 w 12313838"/>
              <a:gd name="connsiteY3" fmla="*/ 3320821 h 3441844"/>
              <a:gd name="connsiteX4" fmla="*/ 12260050 w 12313838"/>
              <a:gd name="connsiteY4" fmla="*/ 3441844 h 3441844"/>
              <a:gd name="connsiteX5" fmla="*/ 0 w 12313838"/>
              <a:gd name="connsiteY5" fmla="*/ 3132562 h 3441844"/>
              <a:gd name="connsiteX6" fmla="*/ 13447 w 12313838"/>
              <a:gd name="connsiteY6" fmla="*/ 1007950 h 3441844"/>
              <a:gd name="connsiteX7" fmla="*/ 8616660 w 12313838"/>
              <a:gd name="connsiteY7" fmla="*/ 0 h 3441844"/>
              <a:gd name="connsiteX0" fmla="*/ 8616660 w 12313838"/>
              <a:gd name="connsiteY0" fmla="*/ 0 h 3441844"/>
              <a:gd name="connsiteX1" fmla="*/ 8624025 w 12313838"/>
              <a:gd name="connsiteY1" fmla="*/ 2793 h 3441844"/>
              <a:gd name="connsiteX2" fmla="*/ 12260050 w 12313838"/>
              <a:gd name="connsiteY2" fmla="*/ 994503 h 3441844"/>
              <a:gd name="connsiteX3" fmla="*/ 12313838 w 12313838"/>
              <a:gd name="connsiteY3" fmla="*/ 3320821 h 3441844"/>
              <a:gd name="connsiteX4" fmla="*/ 12260050 w 12313838"/>
              <a:gd name="connsiteY4" fmla="*/ 3441844 h 3441844"/>
              <a:gd name="connsiteX5" fmla="*/ 0 w 12313838"/>
              <a:gd name="connsiteY5" fmla="*/ 3217086 h 3441844"/>
              <a:gd name="connsiteX6" fmla="*/ 13447 w 12313838"/>
              <a:gd name="connsiteY6" fmla="*/ 1007950 h 3441844"/>
              <a:gd name="connsiteX7" fmla="*/ 8616660 w 12313838"/>
              <a:gd name="connsiteY7" fmla="*/ 0 h 3441844"/>
              <a:gd name="connsiteX0" fmla="*/ 8616660 w 12313838"/>
              <a:gd name="connsiteY0" fmla="*/ 0 h 3320821"/>
              <a:gd name="connsiteX1" fmla="*/ 8624025 w 12313838"/>
              <a:gd name="connsiteY1" fmla="*/ 2793 h 3320821"/>
              <a:gd name="connsiteX2" fmla="*/ 12260050 w 12313838"/>
              <a:gd name="connsiteY2" fmla="*/ 994503 h 3320821"/>
              <a:gd name="connsiteX3" fmla="*/ 12313838 w 12313838"/>
              <a:gd name="connsiteY3" fmla="*/ 3320821 h 3320821"/>
              <a:gd name="connsiteX4" fmla="*/ 0 w 12313838"/>
              <a:gd name="connsiteY4" fmla="*/ 3217086 h 3320821"/>
              <a:gd name="connsiteX5" fmla="*/ 13447 w 12313838"/>
              <a:gd name="connsiteY5" fmla="*/ 1007950 h 3320821"/>
              <a:gd name="connsiteX6" fmla="*/ 8616660 w 12313838"/>
              <a:gd name="connsiteY6" fmla="*/ 0 h 3320821"/>
              <a:gd name="connsiteX0" fmla="*/ 8616660 w 12260050"/>
              <a:gd name="connsiteY0" fmla="*/ 0 h 3236297"/>
              <a:gd name="connsiteX1" fmla="*/ 8624025 w 12260050"/>
              <a:gd name="connsiteY1" fmla="*/ 2793 h 3236297"/>
              <a:gd name="connsiteX2" fmla="*/ 12260050 w 12260050"/>
              <a:gd name="connsiteY2" fmla="*/ 994503 h 3236297"/>
              <a:gd name="connsiteX3" fmla="*/ 12190893 w 12260050"/>
              <a:gd name="connsiteY3" fmla="*/ 3236297 h 3236297"/>
              <a:gd name="connsiteX4" fmla="*/ 0 w 12260050"/>
              <a:gd name="connsiteY4" fmla="*/ 3217086 h 3236297"/>
              <a:gd name="connsiteX5" fmla="*/ 13447 w 12260050"/>
              <a:gd name="connsiteY5" fmla="*/ 1007950 h 3236297"/>
              <a:gd name="connsiteX6" fmla="*/ 8616660 w 12260050"/>
              <a:gd name="connsiteY6" fmla="*/ 0 h 3236297"/>
              <a:gd name="connsiteX0" fmla="*/ 8616660 w 12260050"/>
              <a:gd name="connsiteY0" fmla="*/ 0 h 3217086"/>
              <a:gd name="connsiteX1" fmla="*/ 8624025 w 12260050"/>
              <a:gd name="connsiteY1" fmla="*/ 2793 h 3217086"/>
              <a:gd name="connsiteX2" fmla="*/ 12260050 w 12260050"/>
              <a:gd name="connsiteY2" fmla="*/ 994503 h 3217086"/>
              <a:gd name="connsiteX3" fmla="*/ 11745219 w 12260050"/>
              <a:gd name="connsiteY3" fmla="*/ 2951988 h 3217086"/>
              <a:gd name="connsiteX4" fmla="*/ 0 w 12260050"/>
              <a:gd name="connsiteY4" fmla="*/ 3217086 h 3217086"/>
              <a:gd name="connsiteX5" fmla="*/ 13447 w 12260050"/>
              <a:gd name="connsiteY5" fmla="*/ 1007950 h 3217086"/>
              <a:gd name="connsiteX6" fmla="*/ 8616660 w 12260050"/>
              <a:gd name="connsiteY6" fmla="*/ 0 h 3217086"/>
              <a:gd name="connsiteX0" fmla="*/ 8616660 w 12260050"/>
              <a:gd name="connsiteY0" fmla="*/ 0 h 3217086"/>
              <a:gd name="connsiteX1" fmla="*/ 8624025 w 12260050"/>
              <a:gd name="connsiteY1" fmla="*/ 2793 h 3217086"/>
              <a:gd name="connsiteX2" fmla="*/ 12260050 w 12260050"/>
              <a:gd name="connsiteY2" fmla="*/ 994503 h 3217086"/>
              <a:gd name="connsiteX3" fmla="*/ 12183209 w 12260050"/>
              <a:gd name="connsiteY3" fmla="*/ 3213245 h 3217086"/>
              <a:gd name="connsiteX4" fmla="*/ 0 w 12260050"/>
              <a:gd name="connsiteY4" fmla="*/ 3217086 h 3217086"/>
              <a:gd name="connsiteX5" fmla="*/ 13447 w 12260050"/>
              <a:gd name="connsiteY5" fmla="*/ 1007950 h 3217086"/>
              <a:gd name="connsiteX6" fmla="*/ 8616660 w 12260050"/>
              <a:gd name="connsiteY6" fmla="*/ 0 h 3217086"/>
              <a:gd name="connsiteX0" fmla="*/ 8616660 w 12198578"/>
              <a:gd name="connsiteY0" fmla="*/ 0 h 3217086"/>
              <a:gd name="connsiteX1" fmla="*/ 8624025 w 12198578"/>
              <a:gd name="connsiteY1" fmla="*/ 2793 h 3217086"/>
              <a:gd name="connsiteX2" fmla="*/ 12198578 w 12198578"/>
              <a:gd name="connsiteY2" fmla="*/ 986819 h 3217086"/>
              <a:gd name="connsiteX3" fmla="*/ 12183209 w 12198578"/>
              <a:gd name="connsiteY3" fmla="*/ 3213245 h 3217086"/>
              <a:gd name="connsiteX4" fmla="*/ 0 w 12198578"/>
              <a:gd name="connsiteY4" fmla="*/ 3217086 h 3217086"/>
              <a:gd name="connsiteX5" fmla="*/ 13447 w 12198578"/>
              <a:gd name="connsiteY5" fmla="*/ 1007950 h 3217086"/>
              <a:gd name="connsiteX6" fmla="*/ 8616660 w 12198578"/>
              <a:gd name="connsiteY6" fmla="*/ 0 h 3217086"/>
              <a:gd name="connsiteX0" fmla="*/ 8616660 w 12198578"/>
              <a:gd name="connsiteY0" fmla="*/ 0 h 3223755"/>
              <a:gd name="connsiteX1" fmla="*/ 8624025 w 12198578"/>
              <a:gd name="connsiteY1" fmla="*/ 2793 h 3223755"/>
              <a:gd name="connsiteX2" fmla="*/ 12198578 w 12198578"/>
              <a:gd name="connsiteY2" fmla="*/ 986819 h 3223755"/>
              <a:gd name="connsiteX3" fmla="*/ 12193720 w 12198578"/>
              <a:gd name="connsiteY3" fmla="*/ 3223755 h 3223755"/>
              <a:gd name="connsiteX4" fmla="*/ 0 w 12198578"/>
              <a:gd name="connsiteY4" fmla="*/ 3217086 h 3223755"/>
              <a:gd name="connsiteX5" fmla="*/ 13447 w 12198578"/>
              <a:gd name="connsiteY5" fmla="*/ 1007950 h 3223755"/>
              <a:gd name="connsiteX6" fmla="*/ 8616660 w 12198578"/>
              <a:gd name="connsiteY6" fmla="*/ 0 h 3223755"/>
              <a:gd name="connsiteX0" fmla="*/ 8661048 w 12242966"/>
              <a:gd name="connsiteY0" fmla="*/ 0 h 3225964"/>
              <a:gd name="connsiteX1" fmla="*/ 8668413 w 12242966"/>
              <a:gd name="connsiteY1" fmla="*/ 2793 h 3225964"/>
              <a:gd name="connsiteX2" fmla="*/ 12242966 w 12242966"/>
              <a:gd name="connsiteY2" fmla="*/ 986819 h 3225964"/>
              <a:gd name="connsiteX3" fmla="*/ 12238108 w 12242966"/>
              <a:gd name="connsiteY3" fmla="*/ 3223755 h 3225964"/>
              <a:gd name="connsiteX4" fmla="*/ 0 w 12242966"/>
              <a:gd name="connsiteY4" fmla="*/ 3225964 h 3225964"/>
              <a:gd name="connsiteX5" fmla="*/ 57835 w 12242966"/>
              <a:gd name="connsiteY5" fmla="*/ 1007950 h 3225964"/>
              <a:gd name="connsiteX6" fmla="*/ 8661048 w 12242966"/>
              <a:gd name="connsiteY6" fmla="*/ 0 h 3225964"/>
              <a:gd name="connsiteX0" fmla="*/ 8661048 w 12242966"/>
              <a:gd name="connsiteY0" fmla="*/ 0 h 3225964"/>
              <a:gd name="connsiteX1" fmla="*/ 8668413 w 12242966"/>
              <a:gd name="connsiteY1" fmla="*/ 2793 h 3225964"/>
              <a:gd name="connsiteX2" fmla="*/ 12242966 w 12242966"/>
              <a:gd name="connsiteY2" fmla="*/ 986819 h 3225964"/>
              <a:gd name="connsiteX3" fmla="*/ 12238108 w 12242966"/>
              <a:gd name="connsiteY3" fmla="*/ 3223755 h 3225964"/>
              <a:gd name="connsiteX4" fmla="*/ 0 w 12242966"/>
              <a:gd name="connsiteY4" fmla="*/ 3225964 h 3225964"/>
              <a:gd name="connsiteX5" fmla="*/ 31202 w 12242966"/>
              <a:gd name="connsiteY5" fmla="*/ 999072 h 3225964"/>
              <a:gd name="connsiteX6" fmla="*/ 8661048 w 12242966"/>
              <a:gd name="connsiteY6" fmla="*/ 0 h 3225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42966" h="3225964">
                <a:moveTo>
                  <a:pt x="8661048" y="0"/>
                </a:moveTo>
                <a:lnTo>
                  <a:pt x="8668413" y="2793"/>
                </a:lnTo>
                <a:lnTo>
                  <a:pt x="12242966" y="986819"/>
                </a:lnTo>
                <a:cubicBezTo>
                  <a:pt x="12241347" y="1732464"/>
                  <a:pt x="12239727" y="2478110"/>
                  <a:pt x="12238108" y="3223755"/>
                </a:cubicBezTo>
                <a:lnTo>
                  <a:pt x="0" y="3225964"/>
                </a:lnTo>
                <a:cubicBezTo>
                  <a:pt x="4482" y="2576030"/>
                  <a:pt x="26720" y="1649006"/>
                  <a:pt x="31202" y="999072"/>
                </a:cubicBezTo>
                <a:lnTo>
                  <a:pt x="8661048"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Slide Number Placeholder 5">
            <a:extLst>
              <a:ext uri="{FF2B5EF4-FFF2-40B4-BE49-F238E27FC236}">
                <a16:creationId xmlns:a16="http://schemas.microsoft.com/office/drawing/2014/main" id="{198E766B-09F6-1446-AA31-C4C5A450A666}"/>
              </a:ext>
            </a:extLst>
          </p:cNvPr>
          <p:cNvSpPr txBox="1">
            <a:spLocks/>
          </p:cNvSpPr>
          <p:nvPr userDrawn="1"/>
        </p:nvSpPr>
        <p:spPr>
          <a:xfrm>
            <a:off x="1015062" y="6400799"/>
            <a:ext cx="11227904"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00" b="1" i="0" kern="1200" dirty="0">
                <a:solidFill>
                  <a:schemeClr val="bg2"/>
                </a:solidFill>
                <a:effectLst/>
                <a:latin typeface="+mn-lt"/>
                <a:ea typeface="+mn-ea"/>
                <a:cs typeface="+mn-cs"/>
              </a:rPr>
              <a:t>GILEAD and the GILEAD logo are trademarks of Gilead Sciences, Inc. </a:t>
            </a:r>
            <a:endParaRPr lang="en-US" b="0" i="0" dirty="0">
              <a:latin typeface="Trebuchet MS" panose="020B0703020202090204" pitchFamily="34" charset="0"/>
            </a:endParaRPr>
          </a:p>
        </p:txBody>
      </p:sp>
      <p:pic>
        <p:nvPicPr>
          <p:cNvPr id="7" name="Picture 6" descr="A picture containing text&#10;&#10;Description automatically generated">
            <a:extLst>
              <a:ext uri="{FF2B5EF4-FFF2-40B4-BE49-F238E27FC236}">
                <a16:creationId xmlns:a16="http://schemas.microsoft.com/office/drawing/2014/main" id="{74EDF864-96D5-2B42-A4ED-FFDADB00D6D6}"/>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761999" y="2962179"/>
            <a:ext cx="5334001" cy="1995893"/>
          </a:xfrm>
          <a:prstGeom prst="rect">
            <a:avLst/>
          </a:prstGeom>
        </p:spPr>
      </p:pic>
      <p:sp>
        <p:nvSpPr>
          <p:cNvPr id="8" name="Title 1">
            <a:extLst>
              <a:ext uri="{FF2B5EF4-FFF2-40B4-BE49-F238E27FC236}">
                <a16:creationId xmlns:a16="http://schemas.microsoft.com/office/drawing/2014/main" id="{AD17D43D-88B8-7F49-9F24-09DCFB537902}"/>
              </a:ext>
            </a:extLst>
          </p:cNvPr>
          <p:cNvSpPr>
            <a:spLocks noGrp="1"/>
          </p:cNvSpPr>
          <p:nvPr>
            <p:ph type="ctrTitle" hasCustomPrompt="1"/>
          </p:nvPr>
        </p:nvSpPr>
        <p:spPr>
          <a:xfrm>
            <a:off x="1066800" y="4589904"/>
            <a:ext cx="10058400" cy="1001872"/>
          </a:xfrm>
        </p:spPr>
        <p:txBody>
          <a:bodyPr anchor="b"/>
          <a:lstStyle>
            <a:lvl1pPr algn="l">
              <a:lnSpc>
                <a:spcPct val="80000"/>
              </a:lnSpc>
              <a:defRPr sz="4000" b="1" i="0" spc="0" baseline="0">
                <a:solidFill>
                  <a:schemeClr val="tx1"/>
                </a:solidFill>
                <a:latin typeface="Trebuchet MS" panose="020B0703020202090204" pitchFamily="34" charset="0"/>
              </a:defRPr>
            </a:lvl1pPr>
          </a:lstStyle>
          <a:p>
            <a:r>
              <a:rPr lang="en-US" dirty="0"/>
              <a:t>Click to edit master title style</a:t>
            </a:r>
          </a:p>
        </p:txBody>
      </p:sp>
      <p:sp>
        <p:nvSpPr>
          <p:cNvPr id="14" name="Subtitle 2">
            <a:extLst>
              <a:ext uri="{FF2B5EF4-FFF2-40B4-BE49-F238E27FC236}">
                <a16:creationId xmlns:a16="http://schemas.microsoft.com/office/drawing/2014/main" id="{E78C1A97-699A-DD4D-BD1B-C1C01A9E8AEB}"/>
              </a:ext>
            </a:extLst>
          </p:cNvPr>
          <p:cNvSpPr>
            <a:spLocks noGrp="1"/>
          </p:cNvSpPr>
          <p:nvPr>
            <p:ph type="subTitle" idx="1" hasCustomPrompt="1"/>
          </p:nvPr>
        </p:nvSpPr>
        <p:spPr>
          <a:xfrm>
            <a:off x="1066800" y="5724557"/>
            <a:ext cx="10058400" cy="463513"/>
          </a:xfrm>
          <a:prstGeom prst="rect">
            <a:avLst/>
          </a:prstGeom>
        </p:spPr>
        <p:txBody>
          <a:bodyPr anchor="t">
            <a:noAutofit/>
          </a:bodyPr>
          <a:lstStyle>
            <a:lvl1pPr marL="0" indent="0" algn="l">
              <a:lnSpc>
                <a:spcPct val="110000"/>
              </a:lnSpc>
              <a:buNone/>
              <a:defRPr sz="1500" b="0" i="0" kern="800" spc="300" baseline="0">
                <a:solidFill>
                  <a:schemeClr val="tx1"/>
                </a:solidFill>
                <a:latin typeface="Trebuchet MS" panose="020B070302020209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044950337"/>
      </p:ext>
    </p:extLst>
  </p:cSld>
  <p:clrMapOvr>
    <a:overrideClrMapping bg1="lt1" tx1="dk1" bg2="lt2" tx2="dk2" accent1="accent1" accent2="accent2" accent3="accent3" accent4="accent4" accent5="accent5" accent6="accent6" hlink="hlink" folHlink="folHlink"/>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Title Slide-Add Image">
    <p:bg bwMode="grayWhite">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B71CDD-03B6-5447-B8EF-BC2DD2AB7DD2}"/>
              </a:ext>
            </a:extLst>
          </p:cNvPr>
          <p:cNvSpPr>
            <a:spLocks noGrp="1"/>
          </p:cNvSpPr>
          <p:nvPr>
            <p:ph type="ctrTitle" hasCustomPrompt="1"/>
          </p:nvPr>
        </p:nvSpPr>
        <p:spPr>
          <a:xfrm>
            <a:off x="1066800" y="4589904"/>
            <a:ext cx="10058400" cy="1001872"/>
          </a:xfrm>
        </p:spPr>
        <p:txBody>
          <a:bodyPr anchor="b"/>
          <a:lstStyle>
            <a:lvl1pPr algn="l">
              <a:lnSpc>
                <a:spcPct val="80000"/>
              </a:lnSpc>
              <a:defRPr sz="4000" b="1" i="0" spc="0" baseline="0">
                <a:solidFill>
                  <a:schemeClr val="tx2"/>
                </a:solidFill>
                <a:latin typeface="Trebuchet MS" panose="020B070302020209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C3572D1E-ECF6-C04B-874C-31D977FFD310}"/>
              </a:ext>
            </a:extLst>
          </p:cNvPr>
          <p:cNvSpPr>
            <a:spLocks noGrp="1"/>
          </p:cNvSpPr>
          <p:nvPr>
            <p:ph type="subTitle" idx="1" hasCustomPrompt="1"/>
          </p:nvPr>
        </p:nvSpPr>
        <p:spPr>
          <a:xfrm>
            <a:off x="1066800" y="5724557"/>
            <a:ext cx="10058400" cy="463513"/>
          </a:xfrm>
          <a:prstGeom prst="rect">
            <a:avLst/>
          </a:prstGeom>
        </p:spPr>
        <p:txBody>
          <a:bodyPr anchor="t">
            <a:noAutofit/>
          </a:bodyPr>
          <a:lstStyle>
            <a:lvl1pPr marL="0" indent="0" algn="l">
              <a:lnSpc>
                <a:spcPct val="110000"/>
              </a:lnSpc>
              <a:buNone/>
              <a:defRPr sz="1500" b="0" i="0" kern="800" spc="300" baseline="0">
                <a:solidFill>
                  <a:schemeClr val="tx1"/>
                </a:solidFill>
                <a:latin typeface="Trebuchet MS" panose="020B070302020209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Picture Placeholder 4">
            <a:extLst>
              <a:ext uri="{FF2B5EF4-FFF2-40B4-BE49-F238E27FC236}">
                <a16:creationId xmlns:a16="http://schemas.microsoft.com/office/drawing/2014/main" id="{99589CF8-D81C-414B-8E64-B34223E87508}"/>
              </a:ext>
            </a:extLst>
          </p:cNvPr>
          <p:cNvSpPr>
            <a:spLocks noGrp="1"/>
          </p:cNvSpPr>
          <p:nvPr>
            <p:ph type="pic" sz="quarter" idx="10" hasCustomPrompt="1"/>
          </p:nvPr>
        </p:nvSpPr>
        <p:spPr>
          <a:xfrm>
            <a:off x="-12189" y="-32658"/>
            <a:ext cx="12225688" cy="3222347"/>
          </a:xfrm>
          <a:custGeom>
            <a:avLst/>
            <a:gdLst>
              <a:gd name="connsiteX0" fmla="*/ 0 w 12191998"/>
              <a:gd name="connsiteY0" fmla="*/ 0 h 6858000"/>
              <a:gd name="connsiteX1" fmla="*/ 11048975 w 12191998"/>
              <a:gd name="connsiteY1" fmla="*/ 0 h 6858000"/>
              <a:gd name="connsiteX2" fmla="*/ 12191998 w 12191998"/>
              <a:gd name="connsiteY2" fmla="*/ 1143023 h 6858000"/>
              <a:gd name="connsiteX3" fmla="*/ 12191998 w 12191998"/>
              <a:gd name="connsiteY3" fmla="*/ 6858000 h 6858000"/>
              <a:gd name="connsiteX4" fmla="*/ 0 w 12191998"/>
              <a:gd name="connsiteY4" fmla="*/ 6858000 h 6858000"/>
              <a:gd name="connsiteX5" fmla="*/ 0 w 12191998"/>
              <a:gd name="connsiteY5" fmla="*/ 0 h 6858000"/>
              <a:gd name="connsiteX0" fmla="*/ 0 w 12195023"/>
              <a:gd name="connsiteY0" fmla="*/ 12192 h 6870192"/>
              <a:gd name="connsiteX1" fmla="*/ 12195023 w 12195023"/>
              <a:gd name="connsiteY1" fmla="*/ 0 h 6870192"/>
              <a:gd name="connsiteX2" fmla="*/ 12191998 w 12195023"/>
              <a:gd name="connsiteY2" fmla="*/ 1155215 h 6870192"/>
              <a:gd name="connsiteX3" fmla="*/ 12191998 w 12195023"/>
              <a:gd name="connsiteY3" fmla="*/ 6870192 h 6870192"/>
              <a:gd name="connsiteX4" fmla="*/ 0 w 12195023"/>
              <a:gd name="connsiteY4" fmla="*/ 6870192 h 6870192"/>
              <a:gd name="connsiteX5" fmla="*/ 0 w 12195023"/>
              <a:gd name="connsiteY5" fmla="*/ 12192 h 6870192"/>
              <a:gd name="connsiteX0" fmla="*/ 0 w 12195023"/>
              <a:gd name="connsiteY0" fmla="*/ 12192 h 6870192"/>
              <a:gd name="connsiteX1" fmla="*/ 12195023 w 12195023"/>
              <a:gd name="connsiteY1" fmla="*/ 0 h 6870192"/>
              <a:gd name="connsiteX2" fmla="*/ 12191998 w 12195023"/>
              <a:gd name="connsiteY2" fmla="*/ 1155215 h 6870192"/>
              <a:gd name="connsiteX3" fmla="*/ 5974078 w 12195023"/>
              <a:gd name="connsiteY3" fmla="*/ 6870192 h 6870192"/>
              <a:gd name="connsiteX4" fmla="*/ 0 w 12195023"/>
              <a:gd name="connsiteY4" fmla="*/ 6870192 h 6870192"/>
              <a:gd name="connsiteX5" fmla="*/ 0 w 12195023"/>
              <a:gd name="connsiteY5" fmla="*/ 12192 h 6870192"/>
              <a:gd name="connsiteX0" fmla="*/ 0 w 12204254"/>
              <a:gd name="connsiteY0" fmla="*/ 12192 h 6870192"/>
              <a:gd name="connsiteX1" fmla="*/ 12195023 w 12204254"/>
              <a:gd name="connsiteY1" fmla="*/ 0 h 6870192"/>
              <a:gd name="connsiteX2" fmla="*/ 12204190 w 12204254"/>
              <a:gd name="connsiteY2" fmla="*/ 5702831 h 6870192"/>
              <a:gd name="connsiteX3" fmla="*/ 5974078 w 12204254"/>
              <a:gd name="connsiteY3" fmla="*/ 6870192 h 6870192"/>
              <a:gd name="connsiteX4" fmla="*/ 0 w 12204254"/>
              <a:gd name="connsiteY4" fmla="*/ 6870192 h 6870192"/>
              <a:gd name="connsiteX5" fmla="*/ 0 w 12204254"/>
              <a:gd name="connsiteY5" fmla="*/ 12192 h 6870192"/>
              <a:gd name="connsiteX0" fmla="*/ 0 w 12204254"/>
              <a:gd name="connsiteY0" fmla="*/ 12192 h 6894576"/>
              <a:gd name="connsiteX1" fmla="*/ 12195023 w 12204254"/>
              <a:gd name="connsiteY1" fmla="*/ 0 h 6894576"/>
              <a:gd name="connsiteX2" fmla="*/ 12204190 w 12204254"/>
              <a:gd name="connsiteY2" fmla="*/ 5702831 h 6894576"/>
              <a:gd name="connsiteX3" fmla="*/ 3572254 w 12204254"/>
              <a:gd name="connsiteY3" fmla="*/ 6894576 h 6894576"/>
              <a:gd name="connsiteX4" fmla="*/ 0 w 12204254"/>
              <a:gd name="connsiteY4" fmla="*/ 6870192 h 6894576"/>
              <a:gd name="connsiteX5" fmla="*/ 0 w 12204254"/>
              <a:gd name="connsiteY5" fmla="*/ 12192 h 6894576"/>
              <a:gd name="connsiteX0" fmla="*/ 12192 w 12216446"/>
              <a:gd name="connsiteY0" fmla="*/ 12192 h 6894576"/>
              <a:gd name="connsiteX1" fmla="*/ 12207215 w 12216446"/>
              <a:gd name="connsiteY1" fmla="*/ 0 h 6894576"/>
              <a:gd name="connsiteX2" fmla="*/ 12216382 w 12216446"/>
              <a:gd name="connsiteY2" fmla="*/ 5702831 h 6894576"/>
              <a:gd name="connsiteX3" fmla="*/ 3584446 w 12216446"/>
              <a:gd name="connsiteY3" fmla="*/ 6894576 h 6894576"/>
              <a:gd name="connsiteX4" fmla="*/ 0 w 12216446"/>
              <a:gd name="connsiteY4" fmla="*/ 5724144 h 6894576"/>
              <a:gd name="connsiteX5" fmla="*/ 12192 w 12216446"/>
              <a:gd name="connsiteY5" fmla="*/ 12192 h 6894576"/>
              <a:gd name="connsiteX0" fmla="*/ 2956 w 12216446"/>
              <a:gd name="connsiteY0" fmla="*/ 1647028 h 6894576"/>
              <a:gd name="connsiteX1" fmla="*/ 12207215 w 12216446"/>
              <a:gd name="connsiteY1" fmla="*/ 0 h 6894576"/>
              <a:gd name="connsiteX2" fmla="*/ 12216382 w 12216446"/>
              <a:gd name="connsiteY2" fmla="*/ 5702831 h 6894576"/>
              <a:gd name="connsiteX3" fmla="*/ 3584446 w 12216446"/>
              <a:gd name="connsiteY3" fmla="*/ 6894576 h 6894576"/>
              <a:gd name="connsiteX4" fmla="*/ 0 w 12216446"/>
              <a:gd name="connsiteY4" fmla="*/ 5724144 h 6894576"/>
              <a:gd name="connsiteX5" fmla="*/ 2956 w 12216446"/>
              <a:gd name="connsiteY5" fmla="*/ 1647028 h 6894576"/>
              <a:gd name="connsiteX0" fmla="*/ 2956 w 12216681"/>
              <a:gd name="connsiteY0" fmla="*/ 0 h 5247548"/>
              <a:gd name="connsiteX1" fmla="*/ 12216452 w 12216681"/>
              <a:gd name="connsiteY1" fmla="*/ 52463 h 5247548"/>
              <a:gd name="connsiteX2" fmla="*/ 12216382 w 12216681"/>
              <a:gd name="connsiteY2" fmla="*/ 4055803 h 5247548"/>
              <a:gd name="connsiteX3" fmla="*/ 3584446 w 12216681"/>
              <a:gd name="connsiteY3" fmla="*/ 5247548 h 5247548"/>
              <a:gd name="connsiteX4" fmla="*/ 0 w 12216681"/>
              <a:gd name="connsiteY4" fmla="*/ 4077116 h 5247548"/>
              <a:gd name="connsiteX5" fmla="*/ 2956 w 12216681"/>
              <a:gd name="connsiteY5" fmla="*/ 0 h 5247548"/>
              <a:gd name="connsiteX0" fmla="*/ 2956 w 12216681"/>
              <a:gd name="connsiteY0" fmla="*/ 0 h 5201367"/>
              <a:gd name="connsiteX1" fmla="*/ 12216452 w 12216681"/>
              <a:gd name="connsiteY1" fmla="*/ 6282 h 5201367"/>
              <a:gd name="connsiteX2" fmla="*/ 12216382 w 12216681"/>
              <a:gd name="connsiteY2" fmla="*/ 4009622 h 5201367"/>
              <a:gd name="connsiteX3" fmla="*/ 3584446 w 12216681"/>
              <a:gd name="connsiteY3" fmla="*/ 5201367 h 5201367"/>
              <a:gd name="connsiteX4" fmla="*/ 0 w 12216681"/>
              <a:gd name="connsiteY4" fmla="*/ 4030935 h 5201367"/>
              <a:gd name="connsiteX5" fmla="*/ 2956 w 12216681"/>
              <a:gd name="connsiteY5" fmla="*/ 0 h 5201367"/>
              <a:gd name="connsiteX0" fmla="*/ 2956 w 12216681"/>
              <a:gd name="connsiteY0" fmla="*/ 1379172 h 5195085"/>
              <a:gd name="connsiteX1" fmla="*/ 12216452 w 12216681"/>
              <a:gd name="connsiteY1" fmla="*/ 0 h 5195085"/>
              <a:gd name="connsiteX2" fmla="*/ 12216382 w 12216681"/>
              <a:gd name="connsiteY2" fmla="*/ 4003340 h 5195085"/>
              <a:gd name="connsiteX3" fmla="*/ 3584446 w 12216681"/>
              <a:gd name="connsiteY3" fmla="*/ 5195085 h 5195085"/>
              <a:gd name="connsiteX4" fmla="*/ 0 w 12216681"/>
              <a:gd name="connsiteY4" fmla="*/ 4024653 h 5195085"/>
              <a:gd name="connsiteX5" fmla="*/ 2956 w 12216681"/>
              <a:gd name="connsiteY5" fmla="*/ 1379172 h 5195085"/>
              <a:gd name="connsiteX0" fmla="*/ 2956 w 12225688"/>
              <a:gd name="connsiteY0" fmla="*/ 67609 h 3883522"/>
              <a:gd name="connsiteX1" fmla="*/ 12225688 w 12225688"/>
              <a:gd name="connsiteY1" fmla="*/ 0 h 3883522"/>
              <a:gd name="connsiteX2" fmla="*/ 12216382 w 12225688"/>
              <a:gd name="connsiteY2" fmla="*/ 2691777 h 3883522"/>
              <a:gd name="connsiteX3" fmla="*/ 3584446 w 12225688"/>
              <a:gd name="connsiteY3" fmla="*/ 3883522 h 3883522"/>
              <a:gd name="connsiteX4" fmla="*/ 0 w 12225688"/>
              <a:gd name="connsiteY4" fmla="*/ 2713090 h 3883522"/>
              <a:gd name="connsiteX5" fmla="*/ 2956 w 12225688"/>
              <a:gd name="connsiteY5" fmla="*/ 67609 h 3883522"/>
              <a:gd name="connsiteX0" fmla="*/ 2956 w 12225688"/>
              <a:gd name="connsiteY0" fmla="*/ 0 h 3899040"/>
              <a:gd name="connsiteX1" fmla="*/ 12225688 w 12225688"/>
              <a:gd name="connsiteY1" fmla="*/ 15518 h 3899040"/>
              <a:gd name="connsiteX2" fmla="*/ 12216382 w 12225688"/>
              <a:gd name="connsiteY2" fmla="*/ 2707295 h 3899040"/>
              <a:gd name="connsiteX3" fmla="*/ 3584446 w 12225688"/>
              <a:gd name="connsiteY3" fmla="*/ 3899040 h 3899040"/>
              <a:gd name="connsiteX4" fmla="*/ 0 w 12225688"/>
              <a:gd name="connsiteY4" fmla="*/ 2728608 h 3899040"/>
              <a:gd name="connsiteX5" fmla="*/ 2956 w 12225688"/>
              <a:gd name="connsiteY5" fmla="*/ 0 h 389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225688" h="3899040">
                <a:moveTo>
                  <a:pt x="2956" y="0"/>
                </a:moveTo>
                <a:lnTo>
                  <a:pt x="12225688" y="15518"/>
                </a:lnTo>
                <a:cubicBezTo>
                  <a:pt x="12224680" y="400590"/>
                  <a:pt x="12217390" y="2322223"/>
                  <a:pt x="12216382" y="2707295"/>
                </a:cubicBezTo>
                <a:lnTo>
                  <a:pt x="3584446" y="3899040"/>
                </a:lnTo>
                <a:lnTo>
                  <a:pt x="0" y="2728608"/>
                </a:lnTo>
                <a:cubicBezTo>
                  <a:pt x="985" y="1369569"/>
                  <a:pt x="1971" y="1359039"/>
                  <a:pt x="2956" y="0"/>
                </a:cubicBezTo>
                <a:close/>
              </a:path>
            </a:pathLst>
          </a:custGeom>
        </p:spPr>
        <p:txBody>
          <a:bodyPr anchor="ctr"/>
          <a:lstStyle>
            <a:lvl1pPr marL="0" indent="0" algn="ctr">
              <a:buNone/>
              <a:defRPr/>
            </a:lvl1pPr>
          </a:lstStyle>
          <a:p>
            <a:r>
              <a:rPr lang="en-US" dirty="0"/>
              <a:t>Insert photo by clicking on the image icon</a:t>
            </a:r>
          </a:p>
        </p:txBody>
      </p:sp>
      <p:pic>
        <p:nvPicPr>
          <p:cNvPr id="8" name="Picture 7" descr="A picture containing text&#10;&#10;Description automatically generated">
            <a:extLst>
              <a:ext uri="{FF2B5EF4-FFF2-40B4-BE49-F238E27FC236}">
                <a16:creationId xmlns:a16="http://schemas.microsoft.com/office/drawing/2014/main" id="{EFF33FB4-592B-EA42-8817-C852A19F15B8}"/>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761999" y="2962179"/>
            <a:ext cx="5334001" cy="1995893"/>
          </a:xfrm>
          <a:prstGeom prst="rect">
            <a:avLst/>
          </a:prstGeom>
        </p:spPr>
      </p:pic>
      <p:sp>
        <p:nvSpPr>
          <p:cNvPr id="10" name="Slide Number Placeholder 5">
            <a:extLst>
              <a:ext uri="{FF2B5EF4-FFF2-40B4-BE49-F238E27FC236}">
                <a16:creationId xmlns:a16="http://schemas.microsoft.com/office/drawing/2014/main" id="{521552D7-E3DD-DF40-BA70-38D5F26ECD94}"/>
              </a:ext>
            </a:extLst>
          </p:cNvPr>
          <p:cNvSpPr txBox="1">
            <a:spLocks/>
          </p:cNvSpPr>
          <p:nvPr userDrawn="1"/>
        </p:nvSpPr>
        <p:spPr>
          <a:xfrm>
            <a:off x="1015062" y="6400799"/>
            <a:ext cx="11227904"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00" b="1" i="0" kern="1200" dirty="0">
                <a:solidFill>
                  <a:schemeClr val="bg2"/>
                </a:solidFill>
                <a:effectLst/>
                <a:latin typeface="+mn-lt"/>
                <a:ea typeface="+mn-ea"/>
                <a:cs typeface="+mn-cs"/>
              </a:rPr>
              <a:t>GILEAD and the GILEAD logo are trademarks of Gilead Sciences, Inc. </a:t>
            </a:r>
            <a:endParaRPr lang="en-US" b="0" i="0" dirty="0">
              <a:latin typeface="Trebuchet MS" panose="020B0703020202090204" pitchFamily="34" charset="0"/>
            </a:endParaRPr>
          </a:p>
        </p:txBody>
      </p:sp>
    </p:spTree>
    <p:extLst>
      <p:ext uri="{BB962C8B-B14F-4D97-AF65-F5344CB8AC3E}">
        <p14:creationId xmlns:p14="http://schemas.microsoft.com/office/powerpoint/2010/main" val="710788469"/>
      </p:ext>
    </p:extLst>
  </p:cSld>
  <p:clrMapOvr>
    <a:overrideClrMapping bg1="lt1" tx1="dk1" bg2="lt2" tx2="dk2" accent1="accent1" accent2="accent2" accent3="accent3" accent4="accent4" accent5="accent5" accent6="accent6" hlink="hlink" folHlink="folHlink"/>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Agenda/List Blue">
    <p:spTree>
      <p:nvGrpSpPr>
        <p:cNvPr id="1" name=""/>
        <p:cNvGrpSpPr/>
        <p:nvPr/>
      </p:nvGrpSpPr>
      <p:grpSpPr>
        <a:xfrm>
          <a:off x="0" y="0"/>
          <a:ext cx="0" cy="0"/>
          <a:chOff x="0" y="0"/>
          <a:chExt cx="0" cy="0"/>
        </a:xfrm>
      </p:grpSpPr>
      <p:sp>
        <p:nvSpPr>
          <p:cNvPr id="8" name="Pentagon 8">
            <a:extLst>
              <a:ext uri="{FF2B5EF4-FFF2-40B4-BE49-F238E27FC236}">
                <a16:creationId xmlns:a16="http://schemas.microsoft.com/office/drawing/2014/main" id="{CE70175B-DE62-A347-AC2C-989EFCA60D04}"/>
              </a:ext>
            </a:extLst>
          </p:cNvPr>
          <p:cNvSpPr>
            <a:spLocks noChangeAspect="1"/>
          </p:cNvSpPr>
          <p:nvPr userDrawn="1"/>
        </p:nvSpPr>
        <p:spPr bwMode="white">
          <a:xfrm>
            <a:off x="-34400" y="-24384"/>
            <a:ext cx="4641372" cy="6897928"/>
          </a:xfrm>
          <a:custGeom>
            <a:avLst/>
            <a:gdLst>
              <a:gd name="connsiteX0" fmla="*/ 0 w 6457980"/>
              <a:gd name="connsiteY0" fmla="*/ 0 h 6885736"/>
              <a:gd name="connsiteX1" fmla="*/ 5622382 w 6457980"/>
              <a:gd name="connsiteY1" fmla="*/ 0 h 6885736"/>
              <a:gd name="connsiteX2" fmla="*/ 6457980 w 6457980"/>
              <a:gd name="connsiteY2" fmla="*/ 3442868 h 6885736"/>
              <a:gd name="connsiteX3" fmla="*/ 5622382 w 6457980"/>
              <a:gd name="connsiteY3" fmla="*/ 6885736 h 6885736"/>
              <a:gd name="connsiteX4" fmla="*/ 0 w 6457980"/>
              <a:gd name="connsiteY4" fmla="*/ 6885736 h 6885736"/>
              <a:gd name="connsiteX5" fmla="*/ 0 w 6457980"/>
              <a:gd name="connsiteY5" fmla="*/ 0 h 6885736"/>
              <a:gd name="connsiteX0" fmla="*/ 0 w 6336060"/>
              <a:gd name="connsiteY0" fmla="*/ 0 h 6885736"/>
              <a:gd name="connsiteX1" fmla="*/ 5622382 w 6336060"/>
              <a:gd name="connsiteY1" fmla="*/ 0 h 6885736"/>
              <a:gd name="connsiteX2" fmla="*/ 6336060 w 6336060"/>
              <a:gd name="connsiteY2" fmla="*/ 2089556 h 6885736"/>
              <a:gd name="connsiteX3" fmla="*/ 5622382 w 6336060"/>
              <a:gd name="connsiteY3" fmla="*/ 6885736 h 6885736"/>
              <a:gd name="connsiteX4" fmla="*/ 0 w 6336060"/>
              <a:gd name="connsiteY4" fmla="*/ 6885736 h 6885736"/>
              <a:gd name="connsiteX5" fmla="*/ 0 w 6336060"/>
              <a:gd name="connsiteY5" fmla="*/ 0 h 6885736"/>
              <a:gd name="connsiteX0" fmla="*/ 2060448 w 6336060"/>
              <a:gd name="connsiteY0" fmla="*/ 134112 h 6885736"/>
              <a:gd name="connsiteX1" fmla="*/ 5622382 w 6336060"/>
              <a:gd name="connsiteY1" fmla="*/ 0 h 6885736"/>
              <a:gd name="connsiteX2" fmla="*/ 6336060 w 6336060"/>
              <a:gd name="connsiteY2" fmla="*/ 2089556 h 6885736"/>
              <a:gd name="connsiteX3" fmla="*/ 5622382 w 6336060"/>
              <a:gd name="connsiteY3" fmla="*/ 6885736 h 6885736"/>
              <a:gd name="connsiteX4" fmla="*/ 0 w 6336060"/>
              <a:gd name="connsiteY4" fmla="*/ 6885736 h 6885736"/>
              <a:gd name="connsiteX5" fmla="*/ 2060448 w 6336060"/>
              <a:gd name="connsiteY5" fmla="*/ 134112 h 6885736"/>
              <a:gd name="connsiteX0" fmla="*/ 1694688 w 6336060"/>
              <a:gd name="connsiteY0" fmla="*/ 0 h 6897928"/>
              <a:gd name="connsiteX1" fmla="*/ 5622382 w 6336060"/>
              <a:gd name="connsiteY1" fmla="*/ 12192 h 6897928"/>
              <a:gd name="connsiteX2" fmla="*/ 6336060 w 6336060"/>
              <a:gd name="connsiteY2" fmla="*/ 2101748 h 6897928"/>
              <a:gd name="connsiteX3" fmla="*/ 5622382 w 6336060"/>
              <a:gd name="connsiteY3" fmla="*/ 6897928 h 6897928"/>
              <a:gd name="connsiteX4" fmla="*/ 0 w 6336060"/>
              <a:gd name="connsiteY4" fmla="*/ 6897928 h 6897928"/>
              <a:gd name="connsiteX5" fmla="*/ 1694688 w 6336060"/>
              <a:gd name="connsiteY5" fmla="*/ 0 h 6897928"/>
              <a:gd name="connsiteX0" fmla="*/ 0 w 4641372"/>
              <a:gd name="connsiteY0" fmla="*/ 0 h 6897928"/>
              <a:gd name="connsiteX1" fmla="*/ 3927694 w 4641372"/>
              <a:gd name="connsiteY1" fmla="*/ 12192 h 6897928"/>
              <a:gd name="connsiteX2" fmla="*/ 4641372 w 4641372"/>
              <a:gd name="connsiteY2" fmla="*/ 2101748 h 6897928"/>
              <a:gd name="connsiteX3" fmla="*/ 3927694 w 4641372"/>
              <a:gd name="connsiteY3" fmla="*/ 6897928 h 6897928"/>
              <a:gd name="connsiteX4" fmla="*/ 12192 w 4641372"/>
              <a:gd name="connsiteY4" fmla="*/ 6897928 h 6897928"/>
              <a:gd name="connsiteX5" fmla="*/ 0 w 4641372"/>
              <a:gd name="connsiteY5" fmla="*/ 0 h 6897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41372" h="6897928">
                <a:moveTo>
                  <a:pt x="0" y="0"/>
                </a:moveTo>
                <a:lnTo>
                  <a:pt x="3927694" y="12192"/>
                </a:lnTo>
                <a:lnTo>
                  <a:pt x="4641372" y="2101748"/>
                </a:lnTo>
                <a:lnTo>
                  <a:pt x="3927694" y="6897928"/>
                </a:lnTo>
                <a:lnTo>
                  <a:pt x="12192" y="6897928"/>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lvl="0">
              <a:lnSpc>
                <a:spcPct val="90000"/>
              </a:lnSpc>
              <a:spcAft>
                <a:spcPts val="1000"/>
              </a:spcAft>
            </a:pPr>
            <a:endParaRPr lang="en-US" sz="1200">
              <a:solidFill>
                <a:prstClr val="white"/>
              </a:solidFill>
              <a:sym typeface="Trebuchet MS" panose="020B0603020202020204" pitchFamily="34" charset="0"/>
            </a:endParaRPr>
          </a:p>
        </p:txBody>
      </p:sp>
      <p:sp>
        <p:nvSpPr>
          <p:cNvPr id="3" name="Content Placeholder 2">
            <a:extLst>
              <a:ext uri="{FF2B5EF4-FFF2-40B4-BE49-F238E27FC236}">
                <a16:creationId xmlns:a16="http://schemas.microsoft.com/office/drawing/2014/main" id="{0D176D08-DDAD-E54A-B358-69F6739D98FC}"/>
              </a:ext>
            </a:extLst>
          </p:cNvPr>
          <p:cNvSpPr>
            <a:spLocks noGrp="1"/>
          </p:cNvSpPr>
          <p:nvPr>
            <p:ph sz="half" idx="1" hasCustomPrompt="1"/>
          </p:nvPr>
        </p:nvSpPr>
        <p:spPr>
          <a:xfrm>
            <a:off x="495300" y="1189899"/>
            <a:ext cx="3397294" cy="4351338"/>
          </a:xfrm>
          <a:prstGeom prst="rect">
            <a:avLst/>
          </a:prstGeom>
        </p:spPr>
        <p:txBody>
          <a:bodyPr anchor="ctr">
            <a:noAutofit/>
          </a:bodyPr>
          <a:lstStyle>
            <a:lvl1pPr marL="0" indent="0" algn="l">
              <a:lnSpc>
                <a:spcPct val="80000"/>
              </a:lnSpc>
              <a:buNone/>
              <a:defRPr sz="4000" b="1" i="0" spc="300">
                <a:solidFill>
                  <a:schemeClr val="bg1"/>
                </a:solidFill>
                <a:latin typeface="Trebuchet MS" panose="020B0703020202090204" pitchFamily="34" charset="0"/>
                <a:cs typeface="Rockwell Nova Light" panose="02060303020205020403" pitchFamily="18" charset="0"/>
              </a:defRPr>
            </a:lvl1pPr>
          </a:lstStyle>
          <a:p>
            <a:pPr lvl="0"/>
            <a:r>
              <a:rPr lang="en-US" dirty="0"/>
              <a:t>Edit master text styles</a:t>
            </a:r>
          </a:p>
        </p:txBody>
      </p:sp>
      <p:sp>
        <p:nvSpPr>
          <p:cNvPr id="4" name="Text Placeholder 3">
            <a:extLst>
              <a:ext uri="{FF2B5EF4-FFF2-40B4-BE49-F238E27FC236}">
                <a16:creationId xmlns:a16="http://schemas.microsoft.com/office/drawing/2014/main" id="{9A98B483-34A7-2249-A3C4-7DDD6074A162}"/>
              </a:ext>
            </a:extLst>
          </p:cNvPr>
          <p:cNvSpPr>
            <a:spLocks noGrp="1"/>
          </p:cNvSpPr>
          <p:nvPr>
            <p:ph type="body" sz="quarter" idx="10"/>
          </p:nvPr>
        </p:nvSpPr>
        <p:spPr>
          <a:xfrm>
            <a:off x="5337109" y="292100"/>
            <a:ext cx="6612003" cy="5654675"/>
          </a:xfrm>
          <a:prstGeom prst="rect">
            <a:avLst/>
          </a:prstGeom>
        </p:spPr>
        <p:txBody>
          <a:bodyPr anchor="ctr">
            <a:noAutofit/>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A picture containing text&#10;&#10;Description automatically generated">
            <a:extLst>
              <a:ext uri="{FF2B5EF4-FFF2-40B4-BE49-F238E27FC236}">
                <a16:creationId xmlns:a16="http://schemas.microsoft.com/office/drawing/2014/main" id="{BE5DCA31-1BBA-5C47-AED6-24579BD463BE}"/>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Tree>
    <p:extLst>
      <p:ext uri="{BB962C8B-B14F-4D97-AF65-F5344CB8AC3E}">
        <p14:creationId xmlns:p14="http://schemas.microsoft.com/office/powerpoint/2010/main" val="295322633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Agenda/List Red">
    <p:spTree>
      <p:nvGrpSpPr>
        <p:cNvPr id="1" name=""/>
        <p:cNvGrpSpPr/>
        <p:nvPr/>
      </p:nvGrpSpPr>
      <p:grpSpPr>
        <a:xfrm>
          <a:off x="0" y="0"/>
          <a:ext cx="0" cy="0"/>
          <a:chOff x="0" y="0"/>
          <a:chExt cx="0" cy="0"/>
        </a:xfrm>
      </p:grpSpPr>
      <p:sp>
        <p:nvSpPr>
          <p:cNvPr id="8" name="Pentagon 8">
            <a:extLst>
              <a:ext uri="{FF2B5EF4-FFF2-40B4-BE49-F238E27FC236}">
                <a16:creationId xmlns:a16="http://schemas.microsoft.com/office/drawing/2014/main" id="{CE70175B-DE62-A347-AC2C-989EFCA60D04}"/>
              </a:ext>
            </a:extLst>
          </p:cNvPr>
          <p:cNvSpPr>
            <a:spLocks noChangeAspect="1"/>
          </p:cNvSpPr>
          <p:nvPr userDrawn="1"/>
        </p:nvSpPr>
        <p:spPr bwMode="white">
          <a:xfrm>
            <a:off x="-34400" y="-24384"/>
            <a:ext cx="4641372" cy="6897928"/>
          </a:xfrm>
          <a:custGeom>
            <a:avLst/>
            <a:gdLst>
              <a:gd name="connsiteX0" fmla="*/ 0 w 6457980"/>
              <a:gd name="connsiteY0" fmla="*/ 0 h 6885736"/>
              <a:gd name="connsiteX1" fmla="*/ 5622382 w 6457980"/>
              <a:gd name="connsiteY1" fmla="*/ 0 h 6885736"/>
              <a:gd name="connsiteX2" fmla="*/ 6457980 w 6457980"/>
              <a:gd name="connsiteY2" fmla="*/ 3442868 h 6885736"/>
              <a:gd name="connsiteX3" fmla="*/ 5622382 w 6457980"/>
              <a:gd name="connsiteY3" fmla="*/ 6885736 h 6885736"/>
              <a:gd name="connsiteX4" fmla="*/ 0 w 6457980"/>
              <a:gd name="connsiteY4" fmla="*/ 6885736 h 6885736"/>
              <a:gd name="connsiteX5" fmla="*/ 0 w 6457980"/>
              <a:gd name="connsiteY5" fmla="*/ 0 h 6885736"/>
              <a:gd name="connsiteX0" fmla="*/ 0 w 6336060"/>
              <a:gd name="connsiteY0" fmla="*/ 0 h 6885736"/>
              <a:gd name="connsiteX1" fmla="*/ 5622382 w 6336060"/>
              <a:gd name="connsiteY1" fmla="*/ 0 h 6885736"/>
              <a:gd name="connsiteX2" fmla="*/ 6336060 w 6336060"/>
              <a:gd name="connsiteY2" fmla="*/ 2089556 h 6885736"/>
              <a:gd name="connsiteX3" fmla="*/ 5622382 w 6336060"/>
              <a:gd name="connsiteY3" fmla="*/ 6885736 h 6885736"/>
              <a:gd name="connsiteX4" fmla="*/ 0 w 6336060"/>
              <a:gd name="connsiteY4" fmla="*/ 6885736 h 6885736"/>
              <a:gd name="connsiteX5" fmla="*/ 0 w 6336060"/>
              <a:gd name="connsiteY5" fmla="*/ 0 h 6885736"/>
              <a:gd name="connsiteX0" fmla="*/ 2060448 w 6336060"/>
              <a:gd name="connsiteY0" fmla="*/ 134112 h 6885736"/>
              <a:gd name="connsiteX1" fmla="*/ 5622382 w 6336060"/>
              <a:gd name="connsiteY1" fmla="*/ 0 h 6885736"/>
              <a:gd name="connsiteX2" fmla="*/ 6336060 w 6336060"/>
              <a:gd name="connsiteY2" fmla="*/ 2089556 h 6885736"/>
              <a:gd name="connsiteX3" fmla="*/ 5622382 w 6336060"/>
              <a:gd name="connsiteY3" fmla="*/ 6885736 h 6885736"/>
              <a:gd name="connsiteX4" fmla="*/ 0 w 6336060"/>
              <a:gd name="connsiteY4" fmla="*/ 6885736 h 6885736"/>
              <a:gd name="connsiteX5" fmla="*/ 2060448 w 6336060"/>
              <a:gd name="connsiteY5" fmla="*/ 134112 h 6885736"/>
              <a:gd name="connsiteX0" fmla="*/ 1694688 w 6336060"/>
              <a:gd name="connsiteY0" fmla="*/ 0 h 6897928"/>
              <a:gd name="connsiteX1" fmla="*/ 5622382 w 6336060"/>
              <a:gd name="connsiteY1" fmla="*/ 12192 h 6897928"/>
              <a:gd name="connsiteX2" fmla="*/ 6336060 w 6336060"/>
              <a:gd name="connsiteY2" fmla="*/ 2101748 h 6897928"/>
              <a:gd name="connsiteX3" fmla="*/ 5622382 w 6336060"/>
              <a:gd name="connsiteY3" fmla="*/ 6897928 h 6897928"/>
              <a:gd name="connsiteX4" fmla="*/ 0 w 6336060"/>
              <a:gd name="connsiteY4" fmla="*/ 6897928 h 6897928"/>
              <a:gd name="connsiteX5" fmla="*/ 1694688 w 6336060"/>
              <a:gd name="connsiteY5" fmla="*/ 0 h 6897928"/>
              <a:gd name="connsiteX0" fmla="*/ 0 w 4641372"/>
              <a:gd name="connsiteY0" fmla="*/ 0 h 6897928"/>
              <a:gd name="connsiteX1" fmla="*/ 3927694 w 4641372"/>
              <a:gd name="connsiteY1" fmla="*/ 12192 h 6897928"/>
              <a:gd name="connsiteX2" fmla="*/ 4641372 w 4641372"/>
              <a:gd name="connsiteY2" fmla="*/ 2101748 h 6897928"/>
              <a:gd name="connsiteX3" fmla="*/ 3927694 w 4641372"/>
              <a:gd name="connsiteY3" fmla="*/ 6897928 h 6897928"/>
              <a:gd name="connsiteX4" fmla="*/ 12192 w 4641372"/>
              <a:gd name="connsiteY4" fmla="*/ 6897928 h 6897928"/>
              <a:gd name="connsiteX5" fmla="*/ 0 w 4641372"/>
              <a:gd name="connsiteY5" fmla="*/ 0 h 6897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41372" h="6897928">
                <a:moveTo>
                  <a:pt x="0" y="0"/>
                </a:moveTo>
                <a:lnTo>
                  <a:pt x="3927694" y="12192"/>
                </a:lnTo>
                <a:lnTo>
                  <a:pt x="4641372" y="2101748"/>
                </a:lnTo>
                <a:lnTo>
                  <a:pt x="3927694" y="6897928"/>
                </a:lnTo>
                <a:lnTo>
                  <a:pt x="12192" y="6897928"/>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lvl="0">
              <a:lnSpc>
                <a:spcPct val="90000"/>
              </a:lnSpc>
              <a:spcAft>
                <a:spcPts val="1000"/>
              </a:spcAft>
            </a:pPr>
            <a:endParaRPr lang="en-US" sz="1200">
              <a:solidFill>
                <a:prstClr val="white"/>
              </a:solidFill>
              <a:sym typeface="Trebuchet MS" panose="020B0603020202020204" pitchFamily="34" charset="0"/>
            </a:endParaRPr>
          </a:p>
        </p:txBody>
      </p:sp>
      <p:sp>
        <p:nvSpPr>
          <p:cNvPr id="3" name="Content Placeholder 2">
            <a:extLst>
              <a:ext uri="{FF2B5EF4-FFF2-40B4-BE49-F238E27FC236}">
                <a16:creationId xmlns:a16="http://schemas.microsoft.com/office/drawing/2014/main" id="{0D176D08-DDAD-E54A-B358-69F6739D98FC}"/>
              </a:ext>
            </a:extLst>
          </p:cNvPr>
          <p:cNvSpPr>
            <a:spLocks noGrp="1"/>
          </p:cNvSpPr>
          <p:nvPr>
            <p:ph sz="half" idx="1" hasCustomPrompt="1"/>
          </p:nvPr>
        </p:nvSpPr>
        <p:spPr>
          <a:xfrm>
            <a:off x="495300" y="1189899"/>
            <a:ext cx="3397294" cy="4351338"/>
          </a:xfrm>
          <a:prstGeom prst="rect">
            <a:avLst/>
          </a:prstGeom>
        </p:spPr>
        <p:txBody>
          <a:bodyPr anchor="ctr">
            <a:noAutofit/>
          </a:bodyPr>
          <a:lstStyle>
            <a:lvl1pPr marL="0" indent="0" algn="l">
              <a:lnSpc>
                <a:spcPct val="80000"/>
              </a:lnSpc>
              <a:buNone/>
              <a:defRPr sz="4000" b="1" i="0" spc="300">
                <a:solidFill>
                  <a:schemeClr val="bg1"/>
                </a:solidFill>
                <a:latin typeface="Trebuchet MS" panose="020B0703020202090204" pitchFamily="34" charset="0"/>
                <a:cs typeface="Rockwell Nova Light" panose="02060303020205020403" pitchFamily="18" charset="0"/>
              </a:defRPr>
            </a:lvl1pPr>
          </a:lstStyle>
          <a:p>
            <a:pPr lvl="0"/>
            <a:r>
              <a:rPr lang="en-US" dirty="0"/>
              <a:t>Edit master text styles</a:t>
            </a:r>
          </a:p>
        </p:txBody>
      </p:sp>
      <p:sp>
        <p:nvSpPr>
          <p:cNvPr id="4" name="Text Placeholder 3">
            <a:extLst>
              <a:ext uri="{FF2B5EF4-FFF2-40B4-BE49-F238E27FC236}">
                <a16:creationId xmlns:a16="http://schemas.microsoft.com/office/drawing/2014/main" id="{9A98B483-34A7-2249-A3C4-7DDD6074A162}"/>
              </a:ext>
            </a:extLst>
          </p:cNvPr>
          <p:cNvSpPr>
            <a:spLocks noGrp="1"/>
          </p:cNvSpPr>
          <p:nvPr>
            <p:ph type="body" sz="quarter" idx="10"/>
          </p:nvPr>
        </p:nvSpPr>
        <p:spPr>
          <a:xfrm>
            <a:off x="5337109" y="292100"/>
            <a:ext cx="6612003" cy="5654675"/>
          </a:xfrm>
          <a:prstGeom prst="rect">
            <a:avLst/>
          </a:prstGeom>
        </p:spPr>
        <p:txBody>
          <a:bodyPr anchor="ctr">
            <a:noAutofit/>
          </a:bodyPr>
          <a:lstStyle>
            <a:lvl1pPr>
              <a:defRPr sz="20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6" name="Picture 5" descr="A picture containing text&#10;&#10;Description automatically generated">
            <a:extLst>
              <a:ext uri="{FF2B5EF4-FFF2-40B4-BE49-F238E27FC236}">
                <a16:creationId xmlns:a16="http://schemas.microsoft.com/office/drawing/2014/main" id="{A5AFEAA1-B272-E545-BA56-83983BF4F44A}"/>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Tree>
    <p:extLst>
      <p:ext uri="{BB962C8B-B14F-4D97-AF65-F5344CB8AC3E}">
        <p14:creationId xmlns:p14="http://schemas.microsoft.com/office/powerpoint/2010/main" val="304048014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userDrawn="1">
  <p:cSld name="Key Point-Blue BG">
    <p:spTree>
      <p:nvGrpSpPr>
        <p:cNvPr id="1" name=""/>
        <p:cNvGrpSpPr/>
        <p:nvPr/>
      </p:nvGrpSpPr>
      <p:grpSpPr>
        <a:xfrm>
          <a:off x="0" y="0"/>
          <a:ext cx="0" cy="0"/>
          <a:chOff x="0" y="0"/>
          <a:chExt cx="0" cy="0"/>
        </a:xfrm>
      </p:grpSpPr>
      <p:sp>
        <p:nvSpPr>
          <p:cNvPr id="11" name="Snip Same Side Corner Rectangle 9">
            <a:extLst>
              <a:ext uri="{FF2B5EF4-FFF2-40B4-BE49-F238E27FC236}">
                <a16:creationId xmlns:a16="http://schemas.microsoft.com/office/drawing/2014/main" id="{24A32D0D-3DF4-DD47-B14E-3B204C1AA9C2}"/>
              </a:ext>
            </a:extLst>
          </p:cNvPr>
          <p:cNvSpPr/>
          <p:nvPr userDrawn="1"/>
        </p:nvSpPr>
        <p:spPr>
          <a:xfrm rot="10800000">
            <a:off x="-9237" y="-31472"/>
            <a:ext cx="12219709" cy="6897738"/>
          </a:xfrm>
          <a:custGeom>
            <a:avLst/>
            <a:gdLst>
              <a:gd name="connsiteX0" fmla="*/ 1143023 w 12219709"/>
              <a:gd name="connsiteY0" fmla="*/ 0 h 6858000"/>
              <a:gd name="connsiteX1" fmla="*/ 11076686 w 12219709"/>
              <a:gd name="connsiteY1" fmla="*/ 0 h 6858000"/>
              <a:gd name="connsiteX2" fmla="*/ 12219709 w 12219709"/>
              <a:gd name="connsiteY2" fmla="*/ 1143023 h 6858000"/>
              <a:gd name="connsiteX3" fmla="*/ 12219709 w 12219709"/>
              <a:gd name="connsiteY3" fmla="*/ 6858000 h 6858000"/>
              <a:gd name="connsiteX4" fmla="*/ 12219709 w 12219709"/>
              <a:gd name="connsiteY4" fmla="*/ 6858000 h 6858000"/>
              <a:gd name="connsiteX5" fmla="*/ 0 w 12219709"/>
              <a:gd name="connsiteY5" fmla="*/ 6858000 h 6858000"/>
              <a:gd name="connsiteX6" fmla="*/ 0 w 12219709"/>
              <a:gd name="connsiteY6" fmla="*/ 6858000 h 6858000"/>
              <a:gd name="connsiteX7" fmla="*/ 0 w 12219709"/>
              <a:gd name="connsiteY7" fmla="*/ 1143023 h 6858000"/>
              <a:gd name="connsiteX8" fmla="*/ 1143023 w 12219709"/>
              <a:gd name="connsiteY8" fmla="*/ 0 h 6858000"/>
              <a:gd name="connsiteX0" fmla="*/ 1143023 w 12219709"/>
              <a:gd name="connsiteY0" fmla="*/ 9236 h 6867236"/>
              <a:gd name="connsiteX1" fmla="*/ 9589632 w 12219709"/>
              <a:gd name="connsiteY1" fmla="*/ 0 h 6867236"/>
              <a:gd name="connsiteX2" fmla="*/ 12219709 w 12219709"/>
              <a:gd name="connsiteY2" fmla="*/ 1152259 h 6867236"/>
              <a:gd name="connsiteX3" fmla="*/ 12219709 w 12219709"/>
              <a:gd name="connsiteY3" fmla="*/ 6867236 h 6867236"/>
              <a:gd name="connsiteX4" fmla="*/ 12219709 w 12219709"/>
              <a:gd name="connsiteY4" fmla="*/ 6867236 h 6867236"/>
              <a:gd name="connsiteX5" fmla="*/ 0 w 12219709"/>
              <a:gd name="connsiteY5" fmla="*/ 6867236 h 6867236"/>
              <a:gd name="connsiteX6" fmla="*/ 0 w 12219709"/>
              <a:gd name="connsiteY6" fmla="*/ 6867236 h 6867236"/>
              <a:gd name="connsiteX7" fmla="*/ 0 w 12219709"/>
              <a:gd name="connsiteY7" fmla="*/ 1152259 h 6867236"/>
              <a:gd name="connsiteX8" fmla="*/ 1143023 w 12219709"/>
              <a:gd name="connsiteY8" fmla="*/ 9236 h 6867236"/>
              <a:gd name="connsiteX0" fmla="*/ 9594296 w 12219709"/>
              <a:gd name="connsiteY0" fmla="*/ 0 h 6885709"/>
              <a:gd name="connsiteX1" fmla="*/ 9589632 w 12219709"/>
              <a:gd name="connsiteY1" fmla="*/ 18473 h 6885709"/>
              <a:gd name="connsiteX2" fmla="*/ 12219709 w 12219709"/>
              <a:gd name="connsiteY2" fmla="*/ 1170732 h 6885709"/>
              <a:gd name="connsiteX3" fmla="*/ 12219709 w 12219709"/>
              <a:gd name="connsiteY3" fmla="*/ 6885709 h 6885709"/>
              <a:gd name="connsiteX4" fmla="*/ 12219709 w 12219709"/>
              <a:gd name="connsiteY4" fmla="*/ 6885709 h 6885709"/>
              <a:gd name="connsiteX5" fmla="*/ 0 w 12219709"/>
              <a:gd name="connsiteY5" fmla="*/ 6885709 h 6885709"/>
              <a:gd name="connsiteX6" fmla="*/ 0 w 12219709"/>
              <a:gd name="connsiteY6" fmla="*/ 6885709 h 6885709"/>
              <a:gd name="connsiteX7" fmla="*/ 0 w 12219709"/>
              <a:gd name="connsiteY7" fmla="*/ 1170732 h 6885709"/>
              <a:gd name="connsiteX8" fmla="*/ 9594296 w 12219709"/>
              <a:gd name="connsiteY8" fmla="*/ 0 h 6885709"/>
              <a:gd name="connsiteX0" fmla="*/ 8624478 w 12219709"/>
              <a:gd name="connsiteY0" fmla="*/ 0 h 6876473"/>
              <a:gd name="connsiteX1" fmla="*/ 9589632 w 12219709"/>
              <a:gd name="connsiteY1" fmla="*/ 9237 h 6876473"/>
              <a:gd name="connsiteX2" fmla="*/ 12219709 w 12219709"/>
              <a:gd name="connsiteY2" fmla="*/ 1161496 h 6876473"/>
              <a:gd name="connsiteX3" fmla="*/ 12219709 w 12219709"/>
              <a:gd name="connsiteY3" fmla="*/ 6876473 h 6876473"/>
              <a:gd name="connsiteX4" fmla="*/ 12219709 w 12219709"/>
              <a:gd name="connsiteY4" fmla="*/ 6876473 h 6876473"/>
              <a:gd name="connsiteX5" fmla="*/ 0 w 12219709"/>
              <a:gd name="connsiteY5" fmla="*/ 6876473 h 6876473"/>
              <a:gd name="connsiteX6" fmla="*/ 0 w 12219709"/>
              <a:gd name="connsiteY6" fmla="*/ 6876473 h 6876473"/>
              <a:gd name="connsiteX7" fmla="*/ 0 w 12219709"/>
              <a:gd name="connsiteY7" fmla="*/ 1161496 h 6876473"/>
              <a:gd name="connsiteX8" fmla="*/ 8624478 w 12219709"/>
              <a:gd name="connsiteY8" fmla="*/ 0 h 6876473"/>
              <a:gd name="connsiteX0" fmla="*/ 8624478 w 12219709"/>
              <a:gd name="connsiteY0" fmla="*/ 18472 h 6894945"/>
              <a:gd name="connsiteX1" fmla="*/ 8610578 w 12219709"/>
              <a:gd name="connsiteY1" fmla="*/ 0 h 6894945"/>
              <a:gd name="connsiteX2" fmla="*/ 12219709 w 12219709"/>
              <a:gd name="connsiteY2" fmla="*/ 1179968 h 6894945"/>
              <a:gd name="connsiteX3" fmla="*/ 12219709 w 12219709"/>
              <a:gd name="connsiteY3" fmla="*/ 6894945 h 6894945"/>
              <a:gd name="connsiteX4" fmla="*/ 12219709 w 12219709"/>
              <a:gd name="connsiteY4" fmla="*/ 6894945 h 6894945"/>
              <a:gd name="connsiteX5" fmla="*/ 0 w 12219709"/>
              <a:gd name="connsiteY5" fmla="*/ 6894945 h 6894945"/>
              <a:gd name="connsiteX6" fmla="*/ 0 w 12219709"/>
              <a:gd name="connsiteY6" fmla="*/ 6894945 h 6894945"/>
              <a:gd name="connsiteX7" fmla="*/ 0 w 12219709"/>
              <a:gd name="connsiteY7" fmla="*/ 1179968 h 6894945"/>
              <a:gd name="connsiteX8" fmla="*/ 8624478 w 12219709"/>
              <a:gd name="connsiteY8" fmla="*/ 18472 h 6894945"/>
              <a:gd name="connsiteX0" fmla="*/ 8603213 w 12219709"/>
              <a:gd name="connsiteY0" fmla="*/ 0 h 6897738"/>
              <a:gd name="connsiteX1" fmla="*/ 8610578 w 12219709"/>
              <a:gd name="connsiteY1" fmla="*/ 2793 h 6897738"/>
              <a:gd name="connsiteX2" fmla="*/ 12219709 w 12219709"/>
              <a:gd name="connsiteY2" fmla="*/ 1182761 h 6897738"/>
              <a:gd name="connsiteX3" fmla="*/ 12219709 w 12219709"/>
              <a:gd name="connsiteY3" fmla="*/ 6897738 h 6897738"/>
              <a:gd name="connsiteX4" fmla="*/ 12219709 w 12219709"/>
              <a:gd name="connsiteY4" fmla="*/ 6897738 h 6897738"/>
              <a:gd name="connsiteX5" fmla="*/ 0 w 12219709"/>
              <a:gd name="connsiteY5" fmla="*/ 6897738 h 6897738"/>
              <a:gd name="connsiteX6" fmla="*/ 0 w 12219709"/>
              <a:gd name="connsiteY6" fmla="*/ 6897738 h 6897738"/>
              <a:gd name="connsiteX7" fmla="*/ 0 w 12219709"/>
              <a:gd name="connsiteY7" fmla="*/ 1182761 h 6897738"/>
              <a:gd name="connsiteX8" fmla="*/ 8603213 w 12219709"/>
              <a:gd name="connsiteY8" fmla="*/ 0 h 6897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19709" h="6897738">
                <a:moveTo>
                  <a:pt x="8603213" y="0"/>
                </a:moveTo>
                <a:lnTo>
                  <a:pt x="8610578" y="2793"/>
                </a:lnTo>
                <a:lnTo>
                  <a:pt x="12219709" y="1182761"/>
                </a:lnTo>
                <a:lnTo>
                  <a:pt x="12219709" y="6897738"/>
                </a:lnTo>
                <a:lnTo>
                  <a:pt x="12219709" y="6897738"/>
                </a:lnTo>
                <a:lnTo>
                  <a:pt x="0" y="6897738"/>
                </a:lnTo>
                <a:lnTo>
                  <a:pt x="0" y="6897738"/>
                </a:lnTo>
                <a:lnTo>
                  <a:pt x="0" y="1182761"/>
                </a:lnTo>
                <a:lnTo>
                  <a:pt x="8603213"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F949B4A-737F-9943-BA78-DDF26CE4B4CE}"/>
              </a:ext>
            </a:extLst>
          </p:cNvPr>
          <p:cNvSpPr>
            <a:spLocks noGrp="1"/>
          </p:cNvSpPr>
          <p:nvPr>
            <p:ph type="title" hasCustomPrompt="1"/>
          </p:nvPr>
        </p:nvSpPr>
        <p:spPr>
          <a:xfrm>
            <a:off x="831850" y="1302299"/>
            <a:ext cx="10515600" cy="4207548"/>
          </a:xfrm>
          <a:ln w="3175">
            <a:noFill/>
          </a:ln>
        </p:spPr>
        <p:txBody>
          <a:bodyPr anchor="ctr"/>
          <a:lstStyle>
            <a:lvl1pPr algn="l">
              <a:lnSpc>
                <a:spcPct val="100000"/>
              </a:lnSpc>
              <a:defRPr sz="4500" b="1" i="0">
                <a:solidFill>
                  <a:schemeClr val="bg1"/>
                </a:solidFill>
                <a:latin typeface="Trebuchet MS" panose="020B0703020202090204" pitchFamily="34" charset="0"/>
              </a:defRPr>
            </a:lvl1pPr>
          </a:lstStyle>
          <a:p>
            <a:r>
              <a:rPr lang="en-US" dirty="0"/>
              <a:t>Click to edit master title style</a:t>
            </a:r>
          </a:p>
        </p:txBody>
      </p:sp>
      <p:pic>
        <p:nvPicPr>
          <p:cNvPr id="6" name="Picture 5" descr="A picture containing text&#10;&#10;Description automatically generated">
            <a:extLst>
              <a:ext uri="{FF2B5EF4-FFF2-40B4-BE49-F238E27FC236}">
                <a16:creationId xmlns:a16="http://schemas.microsoft.com/office/drawing/2014/main" id="{3CE310BB-EC76-0A4F-82B7-208CE74EB5C8}"/>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Tree>
    <p:extLst>
      <p:ext uri="{BB962C8B-B14F-4D97-AF65-F5344CB8AC3E}">
        <p14:creationId xmlns:p14="http://schemas.microsoft.com/office/powerpoint/2010/main" val="19851461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userDrawn="1">
  <p:cSld name="Key Point-Red BG">
    <p:spTree>
      <p:nvGrpSpPr>
        <p:cNvPr id="1" name=""/>
        <p:cNvGrpSpPr/>
        <p:nvPr/>
      </p:nvGrpSpPr>
      <p:grpSpPr>
        <a:xfrm>
          <a:off x="0" y="0"/>
          <a:ext cx="0" cy="0"/>
          <a:chOff x="0" y="0"/>
          <a:chExt cx="0" cy="0"/>
        </a:xfrm>
      </p:grpSpPr>
      <p:sp>
        <p:nvSpPr>
          <p:cNvPr id="11" name="Snip Same Side Corner Rectangle 9">
            <a:extLst>
              <a:ext uri="{FF2B5EF4-FFF2-40B4-BE49-F238E27FC236}">
                <a16:creationId xmlns:a16="http://schemas.microsoft.com/office/drawing/2014/main" id="{24A32D0D-3DF4-DD47-B14E-3B204C1AA9C2}"/>
              </a:ext>
            </a:extLst>
          </p:cNvPr>
          <p:cNvSpPr/>
          <p:nvPr userDrawn="1"/>
        </p:nvSpPr>
        <p:spPr>
          <a:xfrm rot="10800000">
            <a:off x="-13855" y="-19869"/>
            <a:ext cx="12219709" cy="6897738"/>
          </a:xfrm>
          <a:custGeom>
            <a:avLst/>
            <a:gdLst>
              <a:gd name="connsiteX0" fmla="*/ 1143023 w 12219709"/>
              <a:gd name="connsiteY0" fmla="*/ 0 h 6858000"/>
              <a:gd name="connsiteX1" fmla="*/ 11076686 w 12219709"/>
              <a:gd name="connsiteY1" fmla="*/ 0 h 6858000"/>
              <a:gd name="connsiteX2" fmla="*/ 12219709 w 12219709"/>
              <a:gd name="connsiteY2" fmla="*/ 1143023 h 6858000"/>
              <a:gd name="connsiteX3" fmla="*/ 12219709 w 12219709"/>
              <a:gd name="connsiteY3" fmla="*/ 6858000 h 6858000"/>
              <a:gd name="connsiteX4" fmla="*/ 12219709 w 12219709"/>
              <a:gd name="connsiteY4" fmla="*/ 6858000 h 6858000"/>
              <a:gd name="connsiteX5" fmla="*/ 0 w 12219709"/>
              <a:gd name="connsiteY5" fmla="*/ 6858000 h 6858000"/>
              <a:gd name="connsiteX6" fmla="*/ 0 w 12219709"/>
              <a:gd name="connsiteY6" fmla="*/ 6858000 h 6858000"/>
              <a:gd name="connsiteX7" fmla="*/ 0 w 12219709"/>
              <a:gd name="connsiteY7" fmla="*/ 1143023 h 6858000"/>
              <a:gd name="connsiteX8" fmla="*/ 1143023 w 12219709"/>
              <a:gd name="connsiteY8" fmla="*/ 0 h 6858000"/>
              <a:gd name="connsiteX0" fmla="*/ 1143023 w 12219709"/>
              <a:gd name="connsiteY0" fmla="*/ 9236 h 6867236"/>
              <a:gd name="connsiteX1" fmla="*/ 9589632 w 12219709"/>
              <a:gd name="connsiteY1" fmla="*/ 0 h 6867236"/>
              <a:gd name="connsiteX2" fmla="*/ 12219709 w 12219709"/>
              <a:gd name="connsiteY2" fmla="*/ 1152259 h 6867236"/>
              <a:gd name="connsiteX3" fmla="*/ 12219709 w 12219709"/>
              <a:gd name="connsiteY3" fmla="*/ 6867236 h 6867236"/>
              <a:gd name="connsiteX4" fmla="*/ 12219709 w 12219709"/>
              <a:gd name="connsiteY4" fmla="*/ 6867236 h 6867236"/>
              <a:gd name="connsiteX5" fmla="*/ 0 w 12219709"/>
              <a:gd name="connsiteY5" fmla="*/ 6867236 h 6867236"/>
              <a:gd name="connsiteX6" fmla="*/ 0 w 12219709"/>
              <a:gd name="connsiteY6" fmla="*/ 6867236 h 6867236"/>
              <a:gd name="connsiteX7" fmla="*/ 0 w 12219709"/>
              <a:gd name="connsiteY7" fmla="*/ 1152259 h 6867236"/>
              <a:gd name="connsiteX8" fmla="*/ 1143023 w 12219709"/>
              <a:gd name="connsiteY8" fmla="*/ 9236 h 6867236"/>
              <a:gd name="connsiteX0" fmla="*/ 9594296 w 12219709"/>
              <a:gd name="connsiteY0" fmla="*/ 0 h 6885709"/>
              <a:gd name="connsiteX1" fmla="*/ 9589632 w 12219709"/>
              <a:gd name="connsiteY1" fmla="*/ 18473 h 6885709"/>
              <a:gd name="connsiteX2" fmla="*/ 12219709 w 12219709"/>
              <a:gd name="connsiteY2" fmla="*/ 1170732 h 6885709"/>
              <a:gd name="connsiteX3" fmla="*/ 12219709 w 12219709"/>
              <a:gd name="connsiteY3" fmla="*/ 6885709 h 6885709"/>
              <a:gd name="connsiteX4" fmla="*/ 12219709 w 12219709"/>
              <a:gd name="connsiteY4" fmla="*/ 6885709 h 6885709"/>
              <a:gd name="connsiteX5" fmla="*/ 0 w 12219709"/>
              <a:gd name="connsiteY5" fmla="*/ 6885709 h 6885709"/>
              <a:gd name="connsiteX6" fmla="*/ 0 w 12219709"/>
              <a:gd name="connsiteY6" fmla="*/ 6885709 h 6885709"/>
              <a:gd name="connsiteX7" fmla="*/ 0 w 12219709"/>
              <a:gd name="connsiteY7" fmla="*/ 1170732 h 6885709"/>
              <a:gd name="connsiteX8" fmla="*/ 9594296 w 12219709"/>
              <a:gd name="connsiteY8" fmla="*/ 0 h 6885709"/>
              <a:gd name="connsiteX0" fmla="*/ 8624478 w 12219709"/>
              <a:gd name="connsiteY0" fmla="*/ 0 h 6876473"/>
              <a:gd name="connsiteX1" fmla="*/ 9589632 w 12219709"/>
              <a:gd name="connsiteY1" fmla="*/ 9237 h 6876473"/>
              <a:gd name="connsiteX2" fmla="*/ 12219709 w 12219709"/>
              <a:gd name="connsiteY2" fmla="*/ 1161496 h 6876473"/>
              <a:gd name="connsiteX3" fmla="*/ 12219709 w 12219709"/>
              <a:gd name="connsiteY3" fmla="*/ 6876473 h 6876473"/>
              <a:gd name="connsiteX4" fmla="*/ 12219709 w 12219709"/>
              <a:gd name="connsiteY4" fmla="*/ 6876473 h 6876473"/>
              <a:gd name="connsiteX5" fmla="*/ 0 w 12219709"/>
              <a:gd name="connsiteY5" fmla="*/ 6876473 h 6876473"/>
              <a:gd name="connsiteX6" fmla="*/ 0 w 12219709"/>
              <a:gd name="connsiteY6" fmla="*/ 6876473 h 6876473"/>
              <a:gd name="connsiteX7" fmla="*/ 0 w 12219709"/>
              <a:gd name="connsiteY7" fmla="*/ 1161496 h 6876473"/>
              <a:gd name="connsiteX8" fmla="*/ 8624478 w 12219709"/>
              <a:gd name="connsiteY8" fmla="*/ 0 h 6876473"/>
              <a:gd name="connsiteX0" fmla="*/ 8624478 w 12219709"/>
              <a:gd name="connsiteY0" fmla="*/ 18472 h 6894945"/>
              <a:gd name="connsiteX1" fmla="*/ 8610578 w 12219709"/>
              <a:gd name="connsiteY1" fmla="*/ 0 h 6894945"/>
              <a:gd name="connsiteX2" fmla="*/ 12219709 w 12219709"/>
              <a:gd name="connsiteY2" fmla="*/ 1179968 h 6894945"/>
              <a:gd name="connsiteX3" fmla="*/ 12219709 w 12219709"/>
              <a:gd name="connsiteY3" fmla="*/ 6894945 h 6894945"/>
              <a:gd name="connsiteX4" fmla="*/ 12219709 w 12219709"/>
              <a:gd name="connsiteY4" fmla="*/ 6894945 h 6894945"/>
              <a:gd name="connsiteX5" fmla="*/ 0 w 12219709"/>
              <a:gd name="connsiteY5" fmla="*/ 6894945 h 6894945"/>
              <a:gd name="connsiteX6" fmla="*/ 0 w 12219709"/>
              <a:gd name="connsiteY6" fmla="*/ 6894945 h 6894945"/>
              <a:gd name="connsiteX7" fmla="*/ 0 w 12219709"/>
              <a:gd name="connsiteY7" fmla="*/ 1179968 h 6894945"/>
              <a:gd name="connsiteX8" fmla="*/ 8624478 w 12219709"/>
              <a:gd name="connsiteY8" fmla="*/ 18472 h 6894945"/>
              <a:gd name="connsiteX0" fmla="*/ 8603213 w 12219709"/>
              <a:gd name="connsiteY0" fmla="*/ 0 h 6897738"/>
              <a:gd name="connsiteX1" fmla="*/ 8610578 w 12219709"/>
              <a:gd name="connsiteY1" fmla="*/ 2793 h 6897738"/>
              <a:gd name="connsiteX2" fmla="*/ 12219709 w 12219709"/>
              <a:gd name="connsiteY2" fmla="*/ 1182761 h 6897738"/>
              <a:gd name="connsiteX3" fmla="*/ 12219709 w 12219709"/>
              <a:gd name="connsiteY3" fmla="*/ 6897738 h 6897738"/>
              <a:gd name="connsiteX4" fmla="*/ 12219709 w 12219709"/>
              <a:gd name="connsiteY4" fmla="*/ 6897738 h 6897738"/>
              <a:gd name="connsiteX5" fmla="*/ 0 w 12219709"/>
              <a:gd name="connsiteY5" fmla="*/ 6897738 h 6897738"/>
              <a:gd name="connsiteX6" fmla="*/ 0 w 12219709"/>
              <a:gd name="connsiteY6" fmla="*/ 6897738 h 6897738"/>
              <a:gd name="connsiteX7" fmla="*/ 0 w 12219709"/>
              <a:gd name="connsiteY7" fmla="*/ 1182761 h 6897738"/>
              <a:gd name="connsiteX8" fmla="*/ 8603213 w 12219709"/>
              <a:gd name="connsiteY8" fmla="*/ 0 h 6897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19709" h="6897738">
                <a:moveTo>
                  <a:pt x="8603213" y="0"/>
                </a:moveTo>
                <a:lnTo>
                  <a:pt x="8610578" y="2793"/>
                </a:lnTo>
                <a:lnTo>
                  <a:pt x="12219709" y="1182761"/>
                </a:lnTo>
                <a:lnTo>
                  <a:pt x="12219709" y="6897738"/>
                </a:lnTo>
                <a:lnTo>
                  <a:pt x="12219709" y="6897738"/>
                </a:lnTo>
                <a:lnTo>
                  <a:pt x="0" y="6897738"/>
                </a:lnTo>
                <a:lnTo>
                  <a:pt x="0" y="6897738"/>
                </a:lnTo>
                <a:lnTo>
                  <a:pt x="0" y="1182761"/>
                </a:lnTo>
                <a:lnTo>
                  <a:pt x="8603213"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F949B4A-737F-9943-BA78-DDF26CE4B4CE}"/>
              </a:ext>
            </a:extLst>
          </p:cNvPr>
          <p:cNvSpPr>
            <a:spLocks noGrp="1"/>
          </p:cNvSpPr>
          <p:nvPr>
            <p:ph type="title" hasCustomPrompt="1"/>
          </p:nvPr>
        </p:nvSpPr>
        <p:spPr>
          <a:xfrm>
            <a:off x="831850" y="1302299"/>
            <a:ext cx="10515600" cy="4207548"/>
          </a:xfrm>
          <a:ln w="3175">
            <a:noFill/>
          </a:ln>
        </p:spPr>
        <p:txBody>
          <a:bodyPr anchor="ctr"/>
          <a:lstStyle>
            <a:lvl1pPr algn="l">
              <a:lnSpc>
                <a:spcPct val="100000"/>
              </a:lnSpc>
              <a:defRPr sz="4500" b="1" i="0">
                <a:solidFill>
                  <a:schemeClr val="bg1"/>
                </a:solidFill>
                <a:latin typeface="Trebuchet MS" panose="020B0703020202090204" pitchFamily="34" charset="0"/>
              </a:defRPr>
            </a:lvl1pPr>
          </a:lstStyle>
          <a:p>
            <a:r>
              <a:rPr lang="en-US" dirty="0"/>
              <a:t>Click to edit master title style</a:t>
            </a:r>
          </a:p>
        </p:txBody>
      </p:sp>
      <p:pic>
        <p:nvPicPr>
          <p:cNvPr id="6" name="Picture 5" descr="A picture containing text&#10;&#10;Description automatically generated">
            <a:extLst>
              <a:ext uri="{FF2B5EF4-FFF2-40B4-BE49-F238E27FC236}">
                <a16:creationId xmlns:a16="http://schemas.microsoft.com/office/drawing/2014/main" id="{C482021D-608E-5E46-B147-05832E43AE46}"/>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Tree>
    <p:extLst>
      <p:ext uri="{BB962C8B-B14F-4D97-AF65-F5344CB8AC3E}">
        <p14:creationId xmlns:p14="http://schemas.microsoft.com/office/powerpoint/2010/main" val="389722517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Key Point-R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949B4A-737F-9943-BA78-DDF26CE4B4CE}"/>
              </a:ext>
            </a:extLst>
          </p:cNvPr>
          <p:cNvSpPr>
            <a:spLocks noGrp="1"/>
          </p:cNvSpPr>
          <p:nvPr>
            <p:ph type="title" hasCustomPrompt="1"/>
          </p:nvPr>
        </p:nvSpPr>
        <p:spPr>
          <a:xfrm>
            <a:off x="831850" y="1302299"/>
            <a:ext cx="10515600" cy="4207548"/>
          </a:xfrm>
          <a:ln w="3175">
            <a:noFill/>
          </a:ln>
        </p:spPr>
        <p:txBody>
          <a:bodyPr anchor="ctr"/>
          <a:lstStyle>
            <a:lvl1pPr algn="l">
              <a:lnSpc>
                <a:spcPct val="100000"/>
              </a:lnSpc>
              <a:defRPr sz="4500" b="1" i="0">
                <a:solidFill>
                  <a:schemeClr val="tx2"/>
                </a:solidFill>
                <a:latin typeface="Trebuchet MS" panose="020B0703020202090204" pitchFamily="34" charset="0"/>
              </a:defRPr>
            </a:lvl1pPr>
          </a:lstStyle>
          <a:p>
            <a:r>
              <a:rPr lang="en-US" dirty="0"/>
              <a:t>Click to edit master title style</a:t>
            </a:r>
          </a:p>
        </p:txBody>
      </p:sp>
      <p:sp>
        <p:nvSpPr>
          <p:cNvPr id="6" name="Slide Number Placeholder 5">
            <a:extLst>
              <a:ext uri="{FF2B5EF4-FFF2-40B4-BE49-F238E27FC236}">
                <a16:creationId xmlns:a16="http://schemas.microsoft.com/office/drawing/2014/main" id="{877699E1-1B62-794A-94A6-68D1CF83160F}"/>
              </a:ext>
            </a:extLst>
          </p:cNvPr>
          <p:cNvSpPr txBox="1">
            <a:spLocks/>
          </p:cNvSpPr>
          <p:nvPr userDrawn="1"/>
        </p:nvSpPr>
        <p:spPr>
          <a:xfrm>
            <a:off x="4700337" y="6400799"/>
            <a:ext cx="2743200"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0" i="0" dirty="0">
                <a:latin typeface="Trebuchet MS" panose="020B0703020202090204" pitchFamily="34" charset="0"/>
              </a:rPr>
              <a:t>Confidential – Internal Use Only</a:t>
            </a:r>
          </a:p>
        </p:txBody>
      </p:sp>
      <p:pic>
        <p:nvPicPr>
          <p:cNvPr id="5" name="Picture 4" descr="A picture containing text&#10;&#10;Description automatically generated">
            <a:extLst>
              <a:ext uri="{FF2B5EF4-FFF2-40B4-BE49-F238E27FC236}">
                <a16:creationId xmlns:a16="http://schemas.microsoft.com/office/drawing/2014/main" id="{1A11D974-5129-7B42-9397-65A5982E58A6}"/>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Tree>
    <p:extLst>
      <p:ext uri="{BB962C8B-B14F-4D97-AF65-F5344CB8AC3E}">
        <p14:creationId xmlns:p14="http://schemas.microsoft.com/office/powerpoint/2010/main" val="348229662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Key Point-Blue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949B4A-737F-9943-BA78-DDF26CE4B4CE}"/>
              </a:ext>
            </a:extLst>
          </p:cNvPr>
          <p:cNvSpPr>
            <a:spLocks noGrp="1"/>
          </p:cNvSpPr>
          <p:nvPr>
            <p:ph type="title" hasCustomPrompt="1"/>
          </p:nvPr>
        </p:nvSpPr>
        <p:spPr>
          <a:xfrm>
            <a:off x="831850" y="1302299"/>
            <a:ext cx="10515600" cy="4207548"/>
          </a:xfrm>
          <a:ln w="3175">
            <a:noFill/>
          </a:ln>
        </p:spPr>
        <p:txBody>
          <a:bodyPr anchor="ctr"/>
          <a:lstStyle>
            <a:lvl1pPr algn="l">
              <a:lnSpc>
                <a:spcPct val="100000"/>
              </a:lnSpc>
              <a:defRPr sz="4500" b="1" i="0">
                <a:solidFill>
                  <a:schemeClr val="accent1"/>
                </a:solidFill>
                <a:latin typeface="Trebuchet MS" panose="020B0703020202090204" pitchFamily="34" charset="0"/>
              </a:defRPr>
            </a:lvl1pPr>
          </a:lstStyle>
          <a:p>
            <a:r>
              <a:rPr lang="en-US" dirty="0"/>
              <a:t>Click to edit master title style</a:t>
            </a:r>
          </a:p>
        </p:txBody>
      </p:sp>
      <p:sp>
        <p:nvSpPr>
          <p:cNvPr id="6" name="Slide Number Placeholder 5">
            <a:extLst>
              <a:ext uri="{FF2B5EF4-FFF2-40B4-BE49-F238E27FC236}">
                <a16:creationId xmlns:a16="http://schemas.microsoft.com/office/drawing/2014/main" id="{877699E1-1B62-794A-94A6-68D1CF83160F}"/>
              </a:ext>
            </a:extLst>
          </p:cNvPr>
          <p:cNvSpPr txBox="1">
            <a:spLocks/>
          </p:cNvSpPr>
          <p:nvPr userDrawn="1"/>
        </p:nvSpPr>
        <p:spPr>
          <a:xfrm>
            <a:off x="4700337" y="6400799"/>
            <a:ext cx="2743200"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0" i="0" dirty="0">
                <a:latin typeface="Trebuchet MS" panose="020B0703020202090204" pitchFamily="34" charset="0"/>
              </a:rPr>
              <a:t>Confidential – Internal Use Only</a:t>
            </a:r>
          </a:p>
        </p:txBody>
      </p:sp>
      <p:pic>
        <p:nvPicPr>
          <p:cNvPr id="5" name="Picture 4" descr="A picture containing text&#10;&#10;Description automatically generated">
            <a:extLst>
              <a:ext uri="{FF2B5EF4-FFF2-40B4-BE49-F238E27FC236}">
                <a16:creationId xmlns:a16="http://schemas.microsoft.com/office/drawing/2014/main" id="{0EB9C91B-632E-3243-B878-5265BEF69496}"/>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Tree>
    <p:extLst>
      <p:ext uri="{BB962C8B-B14F-4D97-AF65-F5344CB8AC3E}">
        <p14:creationId xmlns:p14="http://schemas.microsoft.com/office/powerpoint/2010/main" val="365072611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1-Divider Blue Gri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6890869-419C-404C-A780-60070061C651}"/>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5425" y="0"/>
            <a:ext cx="12195296" cy="6859854"/>
          </a:xfrm>
          <a:prstGeom prst="rect">
            <a:avLst/>
          </a:prstGeom>
        </p:spPr>
      </p:pic>
      <p:sp>
        <p:nvSpPr>
          <p:cNvPr id="5" name="Content Placeholder 2">
            <a:extLst>
              <a:ext uri="{FF2B5EF4-FFF2-40B4-BE49-F238E27FC236}">
                <a16:creationId xmlns:a16="http://schemas.microsoft.com/office/drawing/2014/main" id="{F1624BFA-3408-CB48-BB40-1B8DA80F0B94}"/>
              </a:ext>
            </a:extLst>
          </p:cNvPr>
          <p:cNvSpPr>
            <a:spLocks noGrp="1"/>
          </p:cNvSpPr>
          <p:nvPr>
            <p:ph sz="half" idx="1" hasCustomPrompt="1"/>
          </p:nvPr>
        </p:nvSpPr>
        <p:spPr>
          <a:xfrm>
            <a:off x="-55660" y="0"/>
            <a:ext cx="5762233" cy="6865951"/>
          </a:xfrm>
          <a:custGeom>
            <a:avLst/>
            <a:gdLst>
              <a:gd name="connsiteX0" fmla="*/ 5 w 4890977"/>
              <a:gd name="connsiteY0" fmla="*/ 2632582 h 6892206"/>
              <a:gd name="connsiteX1" fmla="*/ 2445489 w 4890977"/>
              <a:gd name="connsiteY1" fmla="*/ 0 h 6892206"/>
              <a:gd name="connsiteX2" fmla="*/ 4890972 w 4890977"/>
              <a:gd name="connsiteY2" fmla="*/ 2632582 h 6892206"/>
              <a:gd name="connsiteX3" fmla="*/ 3956880 w 4890977"/>
              <a:gd name="connsiteY3" fmla="*/ 6892188 h 6892206"/>
              <a:gd name="connsiteX4" fmla="*/ 934097 w 4890977"/>
              <a:gd name="connsiteY4" fmla="*/ 6892188 h 6892206"/>
              <a:gd name="connsiteX5" fmla="*/ 5 w 4890977"/>
              <a:gd name="connsiteY5" fmla="*/ 2632582 h 6892206"/>
              <a:gd name="connsiteX0" fmla="*/ 0 w 5730939"/>
              <a:gd name="connsiteY0" fmla="*/ 2632582 h 6892188"/>
              <a:gd name="connsiteX1" fmla="*/ 2445484 w 5730939"/>
              <a:gd name="connsiteY1" fmla="*/ 0 h 6892188"/>
              <a:gd name="connsiteX2" fmla="*/ 5730939 w 5730939"/>
              <a:gd name="connsiteY2" fmla="*/ 3461922 h 6892188"/>
              <a:gd name="connsiteX3" fmla="*/ 3956875 w 5730939"/>
              <a:gd name="connsiteY3" fmla="*/ 6892188 h 6892188"/>
              <a:gd name="connsiteX4" fmla="*/ 934092 w 5730939"/>
              <a:gd name="connsiteY4" fmla="*/ 6892188 h 6892188"/>
              <a:gd name="connsiteX5" fmla="*/ 0 w 5730939"/>
              <a:gd name="connsiteY5" fmla="*/ 2632582 h 6892188"/>
              <a:gd name="connsiteX0" fmla="*/ 0 w 5730939"/>
              <a:gd name="connsiteY0" fmla="*/ 2632582 h 6892188"/>
              <a:gd name="connsiteX1" fmla="*/ 2445484 w 5730939"/>
              <a:gd name="connsiteY1" fmla="*/ 0 h 6892188"/>
              <a:gd name="connsiteX2" fmla="*/ 5730939 w 5730939"/>
              <a:gd name="connsiteY2" fmla="*/ 3461922 h 6892188"/>
              <a:gd name="connsiteX3" fmla="*/ 4871275 w 5730939"/>
              <a:gd name="connsiteY3" fmla="*/ 6860291 h 6892188"/>
              <a:gd name="connsiteX4" fmla="*/ 934092 w 5730939"/>
              <a:gd name="connsiteY4" fmla="*/ 6892188 h 6892188"/>
              <a:gd name="connsiteX5" fmla="*/ 0 w 5730939"/>
              <a:gd name="connsiteY5" fmla="*/ 2632582 h 6892188"/>
              <a:gd name="connsiteX0" fmla="*/ 0 w 5730939"/>
              <a:gd name="connsiteY0" fmla="*/ 2675113 h 6934719"/>
              <a:gd name="connsiteX1" fmla="*/ 4890973 w 5730939"/>
              <a:gd name="connsiteY1" fmla="*/ 0 h 6934719"/>
              <a:gd name="connsiteX2" fmla="*/ 5730939 w 5730939"/>
              <a:gd name="connsiteY2" fmla="*/ 3504453 h 6934719"/>
              <a:gd name="connsiteX3" fmla="*/ 4871275 w 5730939"/>
              <a:gd name="connsiteY3" fmla="*/ 6902822 h 6934719"/>
              <a:gd name="connsiteX4" fmla="*/ 934092 w 5730939"/>
              <a:gd name="connsiteY4" fmla="*/ 6934719 h 6934719"/>
              <a:gd name="connsiteX5" fmla="*/ 0 w 5730939"/>
              <a:gd name="connsiteY5" fmla="*/ 2675113 h 6934719"/>
              <a:gd name="connsiteX0" fmla="*/ 0 w 5773469"/>
              <a:gd name="connsiteY0" fmla="*/ 102034 h 6934719"/>
              <a:gd name="connsiteX1" fmla="*/ 4933503 w 5773469"/>
              <a:gd name="connsiteY1" fmla="*/ 0 h 6934719"/>
              <a:gd name="connsiteX2" fmla="*/ 5773469 w 5773469"/>
              <a:gd name="connsiteY2" fmla="*/ 3504453 h 6934719"/>
              <a:gd name="connsiteX3" fmla="*/ 4913805 w 5773469"/>
              <a:gd name="connsiteY3" fmla="*/ 6902822 h 6934719"/>
              <a:gd name="connsiteX4" fmla="*/ 976622 w 5773469"/>
              <a:gd name="connsiteY4" fmla="*/ 6934719 h 6934719"/>
              <a:gd name="connsiteX5" fmla="*/ 0 w 5773469"/>
              <a:gd name="connsiteY5" fmla="*/ 102034 h 6934719"/>
              <a:gd name="connsiteX0" fmla="*/ 0 w 5773469"/>
              <a:gd name="connsiteY0" fmla="*/ 16794 h 6849479"/>
              <a:gd name="connsiteX1" fmla="*/ 4956751 w 5773469"/>
              <a:gd name="connsiteY1" fmla="*/ 0 h 6849479"/>
              <a:gd name="connsiteX2" fmla="*/ 5773469 w 5773469"/>
              <a:gd name="connsiteY2" fmla="*/ 3419213 h 6849479"/>
              <a:gd name="connsiteX3" fmla="*/ 4913805 w 5773469"/>
              <a:gd name="connsiteY3" fmla="*/ 6817582 h 6849479"/>
              <a:gd name="connsiteX4" fmla="*/ 976622 w 5773469"/>
              <a:gd name="connsiteY4" fmla="*/ 6849479 h 6849479"/>
              <a:gd name="connsiteX5" fmla="*/ 0 w 5773469"/>
              <a:gd name="connsiteY5" fmla="*/ 16794 h 6849479"/>
              <a:gd name="connsiteX0" fmla="*/ 0 w 5719224"/>
              <a:gd name="connsiteY0" fmla="*/ 0 h 6863681"/>
              <a:gd name="connsiteX1" fmla="*/ 4902506 w 5719224"/>
              <a:gd name="connsiteY1" fmla="*/ 14202 h 6863681"/>
              <a:gd name="connsiteX2" fmla="*/ 5719224 w 5719224"/>
              <a:gd name="connsiteY2" fmla="*/ 3433415 h 6863681"/>
              <a:gd name="connsiteX3" fmla="*/ 4859560 w 5719224"/>
              <a:gd name="connsiteY3" fmla="*/ 6831784 h 6863681"/>
              <a:gd name="connsiteX4" fmla="*/ 922377 w 5719224"/>
              <a:gd name="connsiteY4" fmla="*/ 6863681 h 6863681"/>
              <a:gd name="connsiteX5" fmla="*/ 0 w 5719224"/>
              <a:gd name="connsiteY5" fmla="*/ 0 h 6863681"/>
              <a:gd name="connsiteX0" fmla="*/ 0 w 5719224"/>
              <a:gd name="connsiteY0" fmla="*/ 1296 h 6864977"/>
              <a:gd name="connsiteX1" fmla="*/ 4871509 w 5719224"/>
              <a:gd name="connsiteY1" fmla="*/ 0 h 6864977"/>
              <a:gd name="connsiteX2" fmla="*/ 5719224 w 5719224"/>
              <a:gd name="connsiteY2" fmla="*/ 3434711 h 6864977"/>
              <a:gd name="connsiteX3" fmla="*/ 4859560 w 5719224"/>
              <a:gd name="connsiteY3" fmla="*/ 6833080 h 6864977"/>
              <a:gd name="connsiteX4" fmla="*/ 922377 w 5719224"/>
              <a:gd name="connsiteY4" fmla="*/ 6864977 h 6864977"/>
              <a:gd name="connsiteX5" fmla="*/ 0 w 5719224"/>
              <a:gd name="connsiteY5" fmla="*/ 1296 h 6864977"/>
              <a:gd name="connsiteX0" fmla="*/ 0 w 5719224"/>
              <a:gd name="connsiteY0" fmla="*/ 1296 h 6893257"/>
              <a:gd name="connsiteX1" fmla="*/ 4871509 w 5719224"/>
              <a:gd name="connsiteY1" fmla="*/ 0 h 6893257"/>
              <a:gd name="connsiteX2" fmla="*/ 5719224 w 5719224"/>
              <a:gd name="connsiteY2" fmla="*/ 3434711 h 6893257"/>
              <a:gd name="connsiteX3" fmla="*/ 4859560 w 5719224"/>
              <a:gd name="connsiteY3" fmla="*/ 6833080 h 6893257"/>
              <a:gd name="connsiteX4" fmla="*/ 17404 w 5719224"/>
              <a:gd name="connsiteY4" fmla="*/ 6893257 h 6893257"/>
              <a:gd name="connsiteX5" fmla="*/ 0 w 5719224"/>
              <a:gd name="connsiteY5" fmla="*/ 1296 h 6893257"/>
              <a:gd name="connsiteX0" fmla="*/ 0 w 5719224"/>
              <a:gd name="connsiteY0" fmla="*/ 1296 h 6893257"/>
              <a:gd name="connsiteX1" fmla="*/ 4871509 w 5719224"/>
              <a:gd name="connsiteY1" fmla="*/ 0 h 6893257"/>
              <a:gd name="connsiteX2" fmla="*/ 5719224 w 5719224"/>
              <a:gd name="connsiteY2" fmla="*/ 3434711 h 6893257"/>
              <a:gd name="connsiteX3" fmla="*/ 4831279 w 5719224"/>
              <a:gd name="connsiteY3" fmla="*/ 6880214 h 6893257"/>
              <a:gd name="connsiteX4" fmla="*/ 17404 w 5719224"/>
              <a:gd name="connsiteY4" fmla="*/ 6893257 h 6893257"/>
              <a:gd name="connsiteX5" fmla="*/ 0 w 5719224"/>
              <a:gd name="connsiteY5" fmla="*/ 1296 h 6893257"/>
              <a:gd name="connsiteX0" fmla="*/ 0 w 5719224"/>
              <a:gd name="connsiteY0" fmla="*/ 62256 h 6954217"/>
              <a:gd name="connsiteX1" fmla="*/ 4847125 w 5719224"/>
              <a:gd name="connsiteY1" fmla="*/ 0 h 6954217"/>
              <a:gd name="connsiteX2" fmla="*/ 5719224 w 5719224"/>
              <a:gd name="connsiteY2" fmla="*/ 3495671 h 6954217"/>
              <a:gd name="connsiteX3" fmla="*/ 4831279 w 5719224"/>
              <a:gd name="connsiteY3" fmla="*/ 6941174 h 6954217"/>
              <a:gd name="connsiteX4" fmla="*/ 17404 w 5719224"/>
              <a:gd name="connsiteY4" fmla="*/ 6954217 h 6954217"/>
              <a:gd name="connsiteX5" fmla="*/ 0 w 5719224"/>
              <a:gd name="connsiteY5" fmla="*/ 62256 h 6954217"/>
              <a:gd name="connsiteX0" fmla="*/ 0 w 5731416"/>
              <a:gd name="connsiteY0" fmla="*/ 1296 h 6954217"/>
              <a:gd name="connsiteX1" fmla="*/ 4859317 w 5731416"/>
              <a:gd name="connsiteY1" fmla="*/ 0 h 6954217"/>
              <a:gd name="connsiteX2" fmla="*/ 5731416 w 5731416"/>
              <a:gd name="connsiteY2" fmla="*/ 3495671 h 6954217"/>
              <a:gd name="connsiteX3" fmla="*/ 4843471 w 5731416"/>
              <a:gd name="connsiteY3" fmla="*/ 6941174 h 6954217"/>
              <a:gd name="connsiteX4" fmla="*/ 29596 w 5731416"/>
              <a:gd name="connsiteY4" fmla="*/ 6954217 h 6954217"/>
              <a:gd name="connsiteX5" fmla="*/ 0 w 5731416"/>
              <a:gd name="connsiteY5" fmla="*/ 1296 h 6954217"/>
              <a:gd name="connsiteX0" fmla="*/ 0 w 5731416"/>
              <a:gd name="connsiteY0" fmla="*/ 1296 h 7002134"/>
              <a:gd name="connsiteX1" fmla="*/ 4859317 w 5731416"/>
              <a:gd name="connsiteY1" fmla="*/ 0 h 7002134"/>
              <a:gd name="connsiteX2" fmla="*/ 5731416 w 5731416"/>
              <a:gd name="connsiteY2" fmla="*/ 3495671 h 7002134"/>
              <a:gd name="connsiteX3" fmla="*/ 4831279 w 5731416"/>
              <a:gd name="connsiteY3" fmla="*/ 7002134 h 7002134"/>
              <a:gd name="connsiteX4" fmla="*/ 29596 w 5731416"/>
              <a:gd name="connsiteY4" fmla="*/ 6954217 h 7002134"/>
              <a:gd name="connsiteX5" fmla="*/ 0 w 5731416"/>
              <a:gd name="connsiteY5" fmla="*/ 1296 h 7002134"/>
              <a:gd name="connsiteX0" fmla="*/ 8116 w 5739532"/>
              <a:gd name="connsiteY0" fmla="*/ 1296 h 7002134"/>
              <a:gd name="connsiteX1" fmla="*/ 4867433 w 5739532"/>
              <a:gd name="connsiteY1" fmla="*/ 0 h 7002134"/>
              <a:gd name="connsiteX2" fmla="*/ 5739532 w 5739532"/>
              <a:gd name="connsiteY2" fmla="*/ 3495671 h 7002134"/>
              <a:gd name="connsiteX3" fmla="*/ 4839395 w 5739532"/>
              <a:gd name="connsiteY3" fmla="*/ 7002134 h 7002134"/>
              <a:gd name="connsiteX4" fmla="*/ 1136 w 5739532"/>
              <a:gd name="connsiteY4" fmla="*/ 6990793 h 7002134"/>
              <a:gd name="connsiteX5" fmla="*/ 8116 w 5739532"/>
              <a:gd name="connsiteY5" fmla="*/ 1296 h 7002134"/>
              <a:gd name="connsiteX0" fmla="*/ 8116 w 5678572"/>
              <a:gd name="connsiteY0" fmla="*/ 1296 h 7002134"/>
              <a:gd name="connsiteX1" fmla="*/ 4867433 w 5678572"/>
              <a:gd name="connsiteY1" fmla="*/ 0 h 7002134"/>
              <a:gd name="connsiteX2" fmla="*/ 5678572 w 5678572"/>
              <a:gd name="connsiteY2" fmla="*/ 1983863 h 7002134"/>
              <a:gd name="connsiteX3" fmla="*/ 4839395 w 5678572"/>
              <a:gd name="connsiteY3" fmla="*/ 7002134 h 7002134"/>
              <a:gd name="connsiteX4" fmla="*/ 1136 w 5678572"/>
              <a:gd name="connsiteY4" fmla="*/ 6990793 h 7002134"/>
              <a:gd name="connsiteX5" fmla="*/ 8116 w 5678572"/>
              <a:gd name="connsiteY5" fmla="*/ 1296 h 7002134"/>
              <a:gd name="connsiteX0" fmla="*/ 8116 w 5702956"/>
              <a:gd name="connsiteY0" fmla="*/ 1296 h 7002134"/>
              <a:gd name="connsiteX1" fmla="*/ 4867433 w 5702956"/>
              <a:gd name="connsiteY1" fmla="*/ 0 h 7002134"/>
              <a:gd name="connsiteX2" fmla="*/ 5702956 w 5702956"/>
              <a:gd name="connsiteY2" fmla="*/ 2154551 h 7002134"/>
              <a:gd name="connsiteX3" fmla="*/ 4839395 w 5702956"/>
              <a:gd name="connsiteY3" fmla="*/ 7002134 h 7002134"/>
              <a:gd name="connsiteX4" fmla="*/ 1136 w 5702956"/>
              <a:gd name="connsiteY4" fmla="*/ 6990793 h 7002134"/>
              <a:gd name="connsiteX5" fmla="*/ 8116 w 5702956"/>
              <a:gd name="connsiteY5" fmla="*/ 1296 h 7002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02956" h="7002134">
                <a:moveTo>
                  <a:pt x="8116" y="1296"/>
                </a:moveTo>
                <a:lnTo>
                  <a:pt x="4867433" y="0"/>
                </a:lnTo>
                <a:lnTo>
                  <a:pt x="5702956" y="2154551"/>
                </a:lnTo>
                <a:lnTo>
                  <a:pt x="4839395" y="7002134"/>
                </a:lnTo>
                <a:lnTo>
                  <a:pt x="1136" y="6990793"/>
                </a:lnTo>
                <a:cubicBezTo>
                  <a:pt x="-4665" y="4693473"/>
                  <a:pt x="13917" y="2298616"/>
                  <a:pt x="8116" y="1296"/>
                </a:cubicBezTo>
                <a:close/>
              </a:path>
            </a:pathLst>
          </a:custGeom>
          <a:solidFill>
            <a:schemeClr val="accent1"/>
          </a:solidFill>
          <a:effectLst/>
        </p:spPr>
        <p:txBody>
          <a:bodyPr lIns="457200" tIns="1920240" rIns="365760" anchor="t" anchorCtr="0">
            <a:noAutofit/>
          </a:bodyPr>
          <a:lstStyle>
            <a:lvl1pPr marL="0" indent="0" algn="l">
              <a:lnSpc>
                <a:spcPct val="80000"/>
              </a:lnSpc>
              <a:buNone/>
              <a:defRPr sz="3200" b="1" i="0">
                <a:solidFill>
                  <a:schemeClr val="bg1"/>
                </a:solidFill>
                <a:latin typeface="Trebuchet MS" panose="020B0703020202090204" pitchFamily="34" charset="0"/>
                <a:cs typeface="Trebuchet MS" panose="020B0703020202090204" pitchFamily="34" charset="0"/>
              </a:defRPr>
            </a:lvl1pPr>
          </a:lstStyle>
          <a:p>
            <a:pPr lvl="0"/>
            <a:r>
              <a:rPr lang="en-US" dirty="0"/>
              <a:t>Edit master text styles </a:t>
            </a:r>
          </a:p>
        </p:txBody>
      </p:sp>
    </p:spTree>
    <p:extLst>
      <p:ext uri="{BB962C8B-B14F-4D97-AF65-F5344CB8AC3E}">
        <p14:creationId xmlns:p14="http://schemas.microsoft.com/office/powerpoint/2010/main" val="356315301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1-Divider Red Gri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56BEA39-B9F1-154B-A579-1CFB9CE600F4}"/>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5425" y="0"/>
            <a:ext cx="12195296" cy="6859854"/>
          </a:xfrm>
          <a:prstGeom prst="rect">
            <a:avLst/>
          </a:prstGeom>
        </p:spPr>
      </p:pic>
      <p:sp>
        <p:nvSpPr>
          <p:cNvPr id="4" name="Content Placeholder 2">
            <a:extLst>
              <a:ext uri="{FF2B5EF4-FFF2-40B4-BE49-F238E27FC236}">
                <a16:creationId xmlns:a16="http://schemas.microsoft.com/office/drawing/2014/main" id="{BE766F11-A0B8-5043-BD39-F5EBBCBBFB2E}"/>
              </a:ext>
            </a:extLst>
          </p:cNvPr>
          <p:cNvSpPr>
            <a:spLocks noGrp="1"/>
          </p:cNvSpPr>
          <p:nvPr>
            <p:ph sz="half" idx="1" hasCustomPrompt="1"/>
          </p:nvPr>
        </p:nvSpPr>
        <p:spPr>
          <a:xfrm>
            <a:off x="-55660" y="0"/>
            <a:ext cx="5762233" cy="6865951"/>
          </a:xfrm>
          <a:custGeom>
            <a:avLst/>
            <a:gdLst>
              <a:gd name="connsiteX0" fmla="*/ 5 w 4890977"/>
              <a:gd name="connsiteY0" fmla="*/ 2632582 h 6892206"/>
              <a:gd name="connsiteX1" fmla="*/ 2445489 w 4890977"/>
              <a:gd name="connsiteY1" fmla="*/ 0 h 6892206"/>
              <a:gd name="connsiteX2" fmla="*/ 4890972 w 4890977"/>
              <a:gd name="connsiteY2" fmla="*/ 2632582 h 6892206"/>
              <a:gd name="connsiteX3" fmla="*/ 3956880 w 4890977"/>
              <a:gd name="connsiteY3" fmla="*/ 6892188 h 6892206"/>
              <a:gd name="connsiteX4" fmla="*/ 934097 w 4890977"/>
              <a:gd name="connsiteY4" fmla="*/ 6892188 h 6892206"/>
              <a:gd name="connsiteX5" fmla="*/ 5 w 4890977"/>
              <a:gd name="connsiteY5" fmla="*/ 2632582 h 6892206"/>
              <a:gd name="connsiteX0" fmla="*/ 0 w 5730939"/>
              <a:gd name="connsiteY0" fmla="*/ 2632582 h 6892188"/>
              <a:gd name="connsiteX1" fmla="*/ 2445484 w 5730939"/>
              <a:gd name="connsiteY1" fmla="*/ 0 h 6892188"/>
              <a:gd name="connsiteX2" fmla="*/ 5730939 w 5730939"/>
              <a:gd name="connsiteY2" fmla="*/ 3461922 h 6892188"/>
              <a:gd name="connsiteX3" fmla="*/ 3956875 w 5730939"/>
              <a:gd name="connsiteY3" fmla="*/ 6892188 h 6892188"/>
              <a:gd name="connsiteX4" fmla="*/ 934092 w 5730939"/>
              <a:gd name="connsiteY4" fmla="*/ 6892188 h 6892188"/>
              <a:gd name="connsiteX5" fmla="*/ 0 w 5730939"/>
              <a:gd name="connsiteY5" fmla="*/ 2632582 h 6892188"/>
              <a:gd name="connsiteX0" fmla="*/ 0 w 5730939"/>
              <a:gd name="connsiteY0" fmla="*/ 2632582 h 6892188"/>
              <a:gd name="connsiteX1" fmla="*/ 2445484 w 5730939"/>
              <a:gd name="connsiteY1" fmla="*/ 0 h 6892188"/>
              <a:gd name="connsiteX2" fmla="*/ 5730939 w 5730939"/>
              <a:gd name="connsiteY2" fmla="*/ 3461922 h 6892188"/>
              <a:gd name="connsiteX3" fmla="*/ 4871275 w 5730939"/>
              <a:gd name="connsiteY3" fmla="*/ 6860291 h 6892188"/>
              <a:gd name="connsiteX4" fmla="*/ 934092 w 5730939"/>
              <a:gd name="connsiteY4" fmla="*/ 6892188 h 6892188"/>
              <a:gd name="connsiteX5" fmla="*/ 0 w 5730939"/>
              <a:gd name="connsiteY5" fmla="*/ 2632582 h 6892188"/>
              <a:gd name="connsiteX0" fmla="*/ 0 w 5730939"/>
              <a:gd name="connsiteY0" fmla="*/ 2675113 h 6934719"/>
              <a:gd name="connsiteX1" fmla="*/ 4890973 w 5730939"/>
              <a:gd name="connsiteY1" fmla="*/ 0 h 6934719"/>
              <a:gd name="connsiteX2" fmla="*/ 5730939 w 5730939"/>
              <a:gd name="connsiteY2" fmla="*/ 3504453 h 6934719"/>
              <a:gd name="connsiteX3" fmla="*/ 4871275 w 5730939"/>
              <a:gd name="connsiteY3" fmla="*/ 6902822 h 6934719"/>
              <a:gd name="connsiteX4" fmla="*/ 934092 w 5730939"/>
              <a:gd name="connsiteY4" fmla="*/ 6934719 h 6934719"/>
              <a:gd name="connsiteX5" fmla="*/ 0 w 5730939"/>
              <a:gd name="connsiteY5" fmla="*/ 2675113 h 6934719"/>
              <a:gd name="connsiteX0" fmla="*/ 0 w 5773469"/>
              <a:gd name="connsiteY0" fmla="*/ 102034 h 6934719"/>
              <a:gd name="connsiteX1" fmla="*/ 4933503 w 5773469"/>
              <a:gd name="connsiteY1" fmla="*/ 0 h 6934719"/>
              <a:gd name="connsiteX2" fmla="*/ 5773469 w 5773469"/>
              <a:gd name="connsiteY2" fmla="*/ 3504453 h 6934719"/>
              <a:gd name="connsiteX3" fmla="*/ 4913805 w 5773469"/>
              <a:gd name="connsiteY3" fmla="*/ 6902822 h 6934719"/>
              <a:gd name="connsiteX4" fmla="*/ 976622 w 5773469"/>
              <a:gd name="connsiteY4" fmla="*/ 6934719 h 6934719"/>
              <a:gd name="connsiteX5" fmla="*/ 0 w 5773469"/>
              <a:gd name="connsiteY5" fmla="*/ 102034 h 6934719"/>
              <a:gd name="connsiteX0" fmla="*/ 0 w 5773469"/>
              <a:gd name="connsiteY0" fmla="*/ 16794 h 6849479"/>
              <a:gd name="connsiteX1" fmla="*/ 4956751 w 5773469"/>
              <a:gd name="connsiteY1" fmla="*/ 0 h 6849479"/>
              <a:gd name="connsiteX2" fmla="*/ 5773469 w 5773469"/>
              <a:gd name="connsiteY2" fmla="*/ 3419213 h 6849479"/>
              <a:gd name="connsiteX3" fmla="*/ 4913805 w 5773469"/>
              <a:gd name="connsiteY3" fmla="*/ 6817582 h 6849479"/>
              <a:gd name="connsiteX4" fmla="*/ 976622 w 5773469"/>
              <a:gd name="connsiteY4" fmla="*/ 6849479 h 6849479"/>
              <a:gd name="connsiteX5" fmla="*/ 0 w 5773469"/>
              <a:gd name="connsiteY5" fmla="*/ 16794 h 6849479"/>
              <a:gd name="connsiteX0" fmla="*/ 0 w 5719224"/>
              <a:gd name="connsiteY0" fmla="*/ 0 h 6863681"/>
              <a:gd name="connsiteX1" fmla="*/ 4902506 w 5719224"/>
              <a:gd name="connsiteY1" fmla="*/ 14202 h 6863681"/>
              <a:gd name="connsiteX2" fmla="*/ 5719224 w 5719224"/>
              <a:gd name="connsiteY2" fmla="*/ 3433415 h 6863681"/>
              <a:gd name="connsiteX3" fmla="*/ 4859560 w 5719224"/>
              <a:gd name="connsiteY3" fmla="*/ 6831784 h 6863681"/>
              <a:gd name="connsiteX4" fmla="*/ 922377 w 5719224"/>
              <a:gd name="connsiteY4" fmla="*/ 6863681 h 6863681"/>
              <a:gd name="connsiteX5" fmla="*/ 0 w 5719224"/>
              <a:gd name="connsiteY5" fmla="*/ 0 h 6863681"/>
              <a:gd name="connsiteX0" fmla="*/ 0 w 5719224"/>
              <a:gd name="connsiteY0" fmla="*/ 1296 h 6864977"/>
              <a:gd name="connsiteX1" fmla="*/ 4871509 w 5719224"/>
              <a:gd name="connsiteY1" fmla="*/ 0 h 6864977"/>
              <a:gd name="connsiteX2" fmla="*/ 5719224 w 5719224"/>
              <a:gd name="connsiteY2" fmla="*/ 3434711 h 6864977"/>
              <a:gd name="connsiteX3" fmla="*/ 4859560 w 5719224"/>
              <a:gd name="connsiteY3" fmla="*/ 6833080 h 6864977"/>
              <a:gd name="connsiteX4" fmla="*/ 922377 w 5719224"/>
              <a:gd name="connsiteY4" fmla="*/ 6864977 h 6864977"/>
              <a:gd name="connsiteX5" fmla="*/ 0 w 5719224"/>
              <a:gd name="connsiteY5" fmla="*/ 1296 h 6864977"/>
              <a:gd name="connsiteX0" fmla="*/ 0 w 5719224"/>
              <a:gd name="connsiteY0" fmla="*/ 1296 h 6893257"/>
              <a:gd name="connsiteX1" fmla="*/ 4871509 w 5719224"/>
              <a:gd name="connsiteY1" fmla="*/ 0 h 6893257"/>
              <a:gd name="connsiteX2" fmla="*/ 5719224 w 5719224"/>
              <a:gd name="connsiteY2" fmla="*/ 3434711 h 6893257"/>
              <a:gd name="connsiteX3" fmla="*/ 4859560 w 5719224"/>
              <a:gd name="connsiteY3" fmla="*/ 6833080 h 6893257"/>
              <a:gd name="connsiteX4" fmla="*/ 17404 w 5719224"/>
              <a:gd name="connsiteY4" fmla="*/ 6893257 h 6893257"/>
              <a:gd name="connsiteX5" fmla="*/ 0 w 5719224"/>
              <a:gd name="connsiteY5" fmla="*/ 1296 h 6893257"/>
              <a:gd name="connsiteX0" fmla="*/ 0 w 5719224"/>
              <a:gd name="connsiteY0" fmla="*/ 1296 h 6893257"/>
              <a:gd name="connsiteX1" fmla="*/ 4871509 w 5719224"/>
              <a:gd name="connsiteY1" fmla="*/ 0 h 6893257"/>
              <a:gd name="connsiteX2" fmla="*/ 5719224 w 5719224"/>
              <a:gd name="connsiteY2" fmla="*/ 3434711 h 6893257"/>
              <a:gd name="connsiteX3" fmla="*/ 4831279 w 5719224"/>
              <a:gd name="connsiteY3" fmla="*/ 6880214 h 6893257"/>
              <a:gd name="connsiteX4" fmla="*/ 17404 w 5719224"/>
              <a:gd name="connsiteY4" fmla="*/ 6893257 h 6893257"/>
              <a:gd name="connsiteX5" fmla="*/ 0 w 5719224"/>
              <a:gd name="connsiteY5" fmla="*/ 1296 h 6893257"/>
              <a:gd name="connsiteX0" fmla="*/ 0 w 5719224"/>
              <a:gd name="connsiteY0" fmla="*/ 62256 h 6954217"/>
              <a:gd name="connsiteX1" fmla="*/ 4847125 w 5719224"/>
              <a:gd name="connsiteY1" fmla="*/ 0 h 6954217"/>
              <a:gd name="connsiteX2" fmla="*/ 5719224 w 5719224"/>
              <a:gd name="connsiteY2" fmla="*/ 3495671 h 6954217"/>
              <a:gd name="connsiteX3" fmla="*/ 4831279 w 5719224"/>
              <a:gd name="connsiteY3" fmla="*/ 6941174 h 6954217"/>
              <a:gd name="connsiteX4" fmla="*/ 17404 w 5719224"/>
              <a:gd name="connsiteY4" fmla="*/ 6954217 h 6954217"/>
              <a:gd name="connsiteX5" fmla="*/ 0 w 5719224"/>
              <a:gd name="connsiteY5" fmla="*/ 62256 h 6954217"/>
              <a:gd name="connsiteX0" fmla="*/ 0 w 5731416"/>
              <a:gd name="connsiteY0" fmla="*/ 1296 h 6954217"/>
              <a:gd name="connsiteX1" fmla="*/ 4859317 w 5731416"/>
              <a:gd name="connsiteY1" fmla="*/ 0 h 6954217"/>
              <a:gd name="connsiteX2" fmla="*/ 5731416 w 5731416"/>
              <a:gd name="connsiteY2" fmla="*/ 3495671 h 6954217"/>
              <a:gd name="connsiteX3" fmla="*/ 4843471 w 5731416"/>
              <a:gd name="connsiteY3" fmla="*/ 6941174 h 6954217"/>
              <a:gd name="connsiteX4" fmla="*/ 29596 w 5731416"/>
              <a:gd name="connsiteY4" fmla="*/ 6954217 h 6954217"/>
              <a:gd name="connsiteX5" fmla="*/ 0 w 5731416"/>
              <a:gd name="connsiteY5" fmla="*/ 1296 h 6954217"/>
              <a:gd name="connsiteX0" fmla="*/ 0 w 5731416"/>
              <a:gd name="connsiteY0" fmla="*/ 1296 h 7002134"/>
              <a:gd name="connsiteX1" fmla="*/ 4859317 w 5731416"/>
              <a:gd name="connsiteY1" fmla="*/ 0 h 7002134"/>
              <a:gd name="connsiteX2" fmla="*/ 5731416 w 5731416"/>
              <a:gd name="connsiteY2" fmla="*/ 3495671 h 7002134"/>
              <a:gd name="connsiteX3" fmla="*/ 4831279 w 5731416"/>
              <a:gd name="connsiteY3" fmla="*/ 7002134 h 7002134"/>
              <a:gd name="connsiteX4" fmla="*/ 29596 w 5731416"/>
              <a:gd name="connsiteY4" fmla="*/ 6954217 h 7002134"/>
              <a:gd name="connsiteX5" fmla="*/ 0 w 5731416"/>
              <a:gd name="connsiteY5" fmla="*/ 1296 h 7002134"/>
              <a:gd name="connsiteX0" fmla="*/ 8116 w 5739532"/>
              <a:gd name="connsiteY0" fmla="*/ 1296 h 7002134"/>
              <a:gd name="connsiteX1" fmla="*/ 4867433 w 5739532"/>
              <a:gd name="connsiteY1" fmla="*/ 0 h 7002134"/>
              <a:gd name="connsiteX2" fmla="*/ 5739532 w 5739532"/>
              <a:gd name="connsiteY2" fmla="*/ 3495671 h 7002134"/>
              <a:gd name="connsiteX3" fmla="*/ 4839395 w 5739532"/>
              <a:gd name="connsiteY3" fmla="*/ 7002134 h 7002134"/>
              <a:gd name="connsiteX4" fmla="*/ 1136 w 5739532"/>
              <a:gd name="connsiteY4" fmla="*/ 6990793 h 7002134"/>
              <a:gd name="connsiteX5" fmla="*/ 8116 w 5739532"/>
              <a:gd name="connsiteY5" fmla="*/ 1296 h 7002134"/>
              <a:gd name="connsiteX0" fmla="*/ 8116 w 5678572"/>
              <a:gd name="connsiteY0" fmla="*/ 1296 h 7002134"/>
              <a:gd name="connsiteX1" fmla="*/ 4867433 w 5678572"/>
              <a:gd name="connsiteY1" fmla="*/ 0 h 7002134"/>
              <a:gd name="connsiteX2" fmla="*/ 5678572 w 5678572"/>
              <a:gd name="connsiteY2" fmla="*/ 1983863 h 7002134"/>
              <a:gd name="connsiteX3" fmla="*/ 4839395 w 5678572"/>
              <a:gd name="connsiteY3" fmla="*/ 7002134 h 7002134"/>
              <a:gd name="connsiteX4" fmla="*/ 1136 w 5678572"/>
              <a:gd name="connsiteY4" fmla="*/ 6990793 h 7002134"/>
              <a:gd name="connsiteX5" fmla="*/ 8116 w 5678572"/>
              <a:gd name="connsiteY5" fmla="*/ 1296 h 7002134"/>
              <a:gd name="connsiteX0" fmla="*/ 8116 w 5702956"/>
              <a:gd name="connsiteY0" fmla="*/ 1296 h 7002134"/>
              <a:gd name="connsiteX1" fmla="*/ 4867433 w 5702956"/>
              <a:gd name="connsiteY1" fmla="*/ 0 h 7002134"/>
              <a:gd name="connsiteX2" fmla="*/ 5702956 w 5702956"/>
              <a:gd name="connsiteY2" fmla="*/ 2154551 h 7002134"/>
              <a:gd name="connsiteX3" fmla="*/ 4839395 w 5702956"/>
              <a:gd name="connsiteY3" fmla="*/ 7002134 h 7002134"/>
              <a:gd name="connsiteX4" fmla="*/ 1136 w 5702956"/>
              <a:gd name="connsiteY4" fmla="*/ 6990793 h 7002134"/>
              <a:gd name="connsiteX5" fmla="*/ 8116 w 5702956"/>
              <a:gd name="connsiteY5" fmla="*/ 1296 h 7002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02956" h="7002134">
                <a:moveTo>
                  <a:pt x="8116" y="1296"/>
                </a:moveTo>
                <a:lnTo>
                  <a:pt x="4867433" y="0"/>
                </a:lnTo>
                <a:lnTo>
                  <a:pt x="5702956" y="2154551"/>
                </a:lnTo>
                <a:lnTo>
                  <a:pt x="4839395" y="7002134"/>
                </a:lnTo>
                <a:lnTo>
                  <a:pt x="1136" y="6990793"/>
                </a:lnTo>
                <a:cubicBezTo>
                  <a:pt x="-4665" y="4693473"/>
                  <a:pt x="13917" y="2298616"/>
                  <a:pt x="8116" y="1296"/>
                </a:cubicBezTo>
                <a:close/>
              </a:path>
            </a:pathLst>
          </a:custGeom>
          <a:solidFill>
            <a:schemeClr val="tx2"/>
          </a:solidFill>
          <a:effectLst/>
        </p:spPr>
        <p:txBody>
          <a:bodyPr lIns="457200" tIns="1920240" rIns="365760" anchor="t" anchorCtr="0">
            <a:noAutofit/>
          </a:bodyPr>
          <a:lstStyle>
            <a:lvl1pPr marL="0" indent="0" algn="l">
              <a:lnSpc>
                <a:spcPct val="80000"/>
              </a:lnSpc>
              <a:buNone/>
              <a:defRPr sz="3200" b="1" i="0">
                <a:solidFill>
                  <a:schemeClr val="bg1"/>
                </a:solidFill>
                <a:latin typeface="Trebuchet MS" panose="020B0703020202090204" pitchFamily="34" charset="0"/>
                <a:cs typeface="Trebuchet MS" panose="020B0703020202090204" pitchFamily="34" charset="0"/>
              </a:defRPr>
            </a:lvl1pPr>
          </a:lstStyle>
          <a:p>
            <a:pPr lvl="0"/>
            <a:r>
              <a:rPr lang="en-US" dirty="0"/>
              <a:t>Edit master text styles </a:t>
            </a:r>
          </a:p>
        </p:txBody>
      </p:sp>
    </p:spTree>
    <p:extLst>
      <p:ext uri="{BB962C8B-B14F-4D97-AF65-F5344CB8AC3E}">
        <p14:creationId xmlns:p14="http://schemas.microsoft.com/office/powerpoint/2010/main" val="355987588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2-Divider Blue ">
    <p:spTree>
      <p:nvGrpSpPr>
        <p:cNvPr id="1" name=""/>
        <p:cNvGrpSpPr/>
        <p:nvPr/>
      </p:nvGrpSpPr>
      <p:grpSpPr>
        <a:xfrm>
          <a:off x="0" y="0"/>
          <a:ext cx="0" cy="0"/>
          <a:chOff x="0" y="0"/>
          <a:chExt cx="0" cy="0"/>
        </a:xfrm>
      </p:grpSpPr>
      <p:sp>
        <p:nvSpPr>
          <p:cNvPr id="14" name="Picture Placeholder 4">
            <a:extLst>
              <a:ext uri="{FF2B5EF4-FFF2-40B4-BE49-F238E27FC236}">
                <a16:creationId xmlns:a16="http://schemas.microsoft.com/office/drawing/2014/main" id="{DC3FCFD4-8398-2441-BE44-A8DEC5D48792}"/>
              </a:ext>
            </a:extLst>
          </p:cNvPr>
          <p:cNvSpPr>
            <a:spLocks noGrp="1"/>
          </p:cNvSpPr>
          <p:nvPr>
            <p:ph type="pic" sz="quarter" idx="10" hasCustomPrompt="1"/>
          </p:nvPr>
        </p:nvSpPr>
        <p:spPr>
          <a:xfrm>
            <a:off x="2" y="0"/>
            <a:ext cx="12191998" cy="6858000"/>
          </a:xfrm>
          <a:prstGeom prst="rect">
            <a:avLst/>
          </a:prstGeom>
        </p:spPr>
        <p:txBody>
          <a:bodyPr anchor="ctr"/>
          <a:lstStyle>
            <a:lvl1pPr marL="0" indent="0" algn="r">
              <a:buNone/>
              <a:defRPr/>
            </a:lvl1pPr>
          </a:lstStyle>
          <a:p>
            <a:r>
              <a:rPr lang="en-US" dirty="0"/>
              <a:t>Insert photo by clicking on the image icon</a:t>
            </a:r>
          </a:p>
        </p:txBody>
      </p:sp>
      <p:sp>
        <p:nvSpPr>
          <p:cNvPr id="4" name="Content Placeholder 2">
            <a:extLst>
              <a:ext uri="{FF2B5EF4-FFF2-40B4-BE49-F238E27FC236}">
                <a16:creationId xmlns:a16="http://schemas.microsoft.com/office/drawing/2014/main" id="{E5181B7D-36C4-E247-A8BB-976A23D8CB6B}"/>
              </a:ext>
            </a:extLst>
          </p:cNvPr>
          <p:cNvSpPr>
            <a:spLocks noGrp="1"/>
          </p:cNvSpPr>
          <p:nvPr>
            <p:ph sz="half" idx="1" hasCustomPrompt="1"/>
          </p:nvPr>
        </p:nvSpPr>
        <p:spPr>
          <a:xfrm>
            <a:off x="-55660" y="0"/>
            <a:ext cx="5762233" cy="6865951"/>
          </a:xfrm>
          <a:custGeom>
            <a:avLst/>
            <a:gdLst>
              <a:gd name="connsiteX0" fmla="*/ 5 w 4890977"/>
              <a:gd name="connsiteY0" fmla="*/ 2632582 h 6892206"/>
              <a:gd name="connsiteX1" fmla="*/ 2445489 w 4890977"/>
              <a:gd name="connsiteY1" fmla="*/ 0 h 6892206"/>
              <a:gd name="connsiteX2" fmla="*/ 4890972 w 4890977"/>
              <a:gd name="connsiteY2" fmla="*/ 2632582 h 6892206"/>
              <a:gd name="connsiteX3" fmla="*/ 3956880 w 4890977"/>
              <a:gd name="connsiteY3" fmla="*/ 6892188 h 6892206"/>
              <a:gd name="connsiteX4" fmla="*/ 934097 w 4890977"/>
              <a:gd name="connsiteY4" fmla="*/ 6892188 h 6892206"/>
              <a:gd name="connsiteX5" fmla="*/ 5 w 4890977"/>
              <a:gd name="connsiteY5" fmla="*/ 2632582 h 6892206"/>
              <a:gd name="connsiteX0" fmla="*/ 0 w 5730939"/>
              <a:gd name="connsiteY0" fmla="*/ 2632582 h 6892188"/>
              <a:gd name="connsiteX1" fmla="*/ 2445484 w 5730939"/>
              <a:gd name="connsiteY1" fmla="*/ 0 h 6892188"/>
              <a:gd name="connsiteX2" fmla="*/ 5730939 w 5730939"/>
              <a:gd name="connsiteY2" fmla="*/ 3461922 h 6892188"/>
              <a:gd name="connsiteX3" fmla="*/ 3956875 w 5730939"/>
              <a:gd name="connsiteY3" fmla="*/ 6892188 h 6892188"/>
              <a:gd name="connsiteX4" fmla="*/ 934092 w 5730939"/>
              <a:gd name="connsiteY4" fmla="*/ 6892188 h 6892188"/>
              <a:gd name="connsiteX5" fmla="*/ 0 w 5730939"/>
              <a:gd name="connsiteY5" fmla="*/ 2632582 h 6892188"/>
              <a:gd name="connsiteX0" fmla="*/ 0 w 5730939"/>
              <a:gd name="connsiteY0" fmla="*/ 2632582 h 6892188"/>
              <a:gd name="connsiteX1" fmla="*/ 2445484 w 5730939"/>
              <a:gd name="connsiteY1" fmla="*/ 0 h 6892188"/>
              <a:gd name="connsiteX2" fmla="*/ 5730939 w 5730939"/>
              <a:gd name="connsiteY2" fmla="*/ 3461922 h 6892188"/>
              <a:gd name="connsiteX3" fmla="*/ 4871275 w 5730939"/>
              <a:gd name="connsiteY3" fmla="*/ 6860291 h 6892188"/>
              <a:gd name="connsiteX4" fmla="*/ 934092 w 5730939"/>
              <a:gd name="connsiteY4" fmla="*/ 6892188 h 6892188"/>
              <a:gd name="connsiteX5" fmla="*/ 0 w 5730939"/>
              <a:gd name="connsiteY5" fmla="*/ 2632582 h 6892188"/>
              <a:gd name="connsiteX0" fmla="*/ 0 w 5730939"/>
              <a:gd name="connsiteY0" fmla="*/ 2675113 h 6934719"/>
              <a:gd name="connsiteX1" fmla="*/ 4890973 w 5730939"/>
              <a:gd name="connsiteY1" fmla="*/ 0 h 6934719"/>
              <a:gd name="connsiteX2" fmla="*/ 5730939 w 5730939"/>
              <a:gd name="connsiteY2" fmla="*/ 3504453 h 6934719"/>
              <a:gd name="connsiteX3" fmla="*/ 4871275 w 5730939"/>
              <a:gd name="connsiteY3" fmla="*/ 6902822 h 6934719"/>
              <a:gd name="connsiteX4" fmla="*/ 934092 w 5730939"/>
              <a:gd name="connsiteY4" fmla="*/ 6934719 h 6934719"/>
              <a:gd name="connsiteX5" fmla="*/ 0 w 5730939"/>
              <a:gd name="connsiteY5" fmla="*/ 2675113 h 6934719"/>
              <a:gd name="connsiteX0" fmla="*/ 0 w 5773469"/>
              <a:gd name="connsiteY0" fmla="*/ 102034 h 6934719"/>
              <a:gd name="connsiteX1" fmla="*/ 4933503 w 5773469"/>
              <a:gd name="connsiteY1" fmla="*/ 0 h 6934719"/>
              <a:gd name="connsiteX2" fmla="*/ 5773469 w 5773469"/>
              <a:gd name="connsiteY2" fmla="*/ 3504453 h 6934719"/>
              <a:gd name="connsiteX3" fmla="*/ 4913805 w 5773469"/>
              <a:gd name="connsiteY3" fmla="*/ 6902822 h 6934719"/>
              <a:gd name="connsiteX4" fmla="*/ 976622 w 5773469"/>
              <a:gd name="connsiteY4" fmla="*/ 6934719 h 6934719"/>
              <a:gd name="connsiteX5" fmla="*/ 0 w 5773469"/>
              <a:gd name="connsiteY5" fmla="*/ 102034 h 6934719"/>
              <a:gd name="connsiteX0" fmla="*/ 0 w 5773469"/>
              <a:gd name="connsiteY0" fmla="*/ 16794 h 6849479"/>
              <a:gd name="connsiteX1" fmla="*/ 4956751 w 5773469"/>
              <a:gd name="connsiteY1" fmla="*/ 0 h 6849479"/>
              <a:gd name="connsiteX2" fmla="*/ 5773469 w 5773469"/>
              <a:gd name="connsiteY2" fmla="*/ 3419213 h 6849479"/>
              <a:gd name="connsiteX3" fmla="*/ 4913805 w 5773469"/>
              <a:gd name="connsiteY3" fmla="*/ 6817582 h 6849479"/>
              <a:gd name="connsiteX4" fmla="*/ 976622 w 5773469"/>
              <a:gd name="connsiteY4" fmla="*/ 6849479 h 6849479"/>
              <a:gd name="connsiteX5" fmla="*/ 0 w 5773469"/>
              <a:gd name="connsiteY5" fmla="*/ 16794 h 6849479"/>
              <a:gd name="connsiteX0" fmla="*/ 0 w 5719224"/>
              <a:gd name="connsiteY0" fmla="*/ 0 h 6863681"/>
              <a:gd name="connsiteX1" fmla="*/ 4902506 w 5719224"/>
              <a:gd name="connsiteY1" fmla="*/ 14202 h 6863681"/>
              <a:gd name="connsiteX2" fmla="*/ 5719224 w 5719224"/>
              <a:gd name="connsiteY2" fmla="*/ 3433415 h 6863681"/>
              <a:gd name="connsiteX3" fmla="*/ 4859560 w 5719224"/>
              <a:gd name="connsiteY3" fmla="*/ 6831784 h 6863681"/>
              <a:gd name="connsiteX4" fmla="*/ 922377 w 5719224"/>
              <a:gd name="connsiteY4" fmla="*/ 6863681 h 6863681"/>
              <a:gd name="connsiteX5" fmla="*/ 0 w 5719224"/>
              <a:gd name="connsiteY5" fmla="*/ 0 h 6863681"/>
              <a:gd name="connsiteX0" fmla="*/ 0 w 5719224"/>
              <a:gd name="connsiteY0" fmla="*/ 1296 h 6864977"/>
              <a:gd name="connsiteX1" fmla="*/ 4871509 w 5719224"/>
              <a:gd name="connsiteY1" fmla="*/ 0 h 6864977"/>
              <a:gd name="connsiteX2" fmla="*/ 5719224 w 5719224"/>
              <a:gd name="connsiteY2" fmla="*/ 3434711 h 6864977"/>
              <a:gd name="connsiteX3" fmla="*/ 4859560 w 5719224"/>
              <a:gd name="connsiteY3" fmla="*/ 6833080 h 6864977"/>
              <a:gd name="connsiteX4" fmla="*/ 922377 w 5719224"/>
              <a:gd name="connsiteY4" fmla="*/ 6864977 h 6864977"/>
              <a:gd name="connsiteX5" fmla="*/ 0 w 5719224"/>
              <a:gd name="connsiteY5" fmla="*/ 1296 h 6864977"/>
              <a:gd name="connsiteX0" fmla="*/ 0 w 5719224"/>
              <a:gd name="connsiteY0" fmla="*/ 1296 h 6893257"/>
              <a:gd name="connsiteX1" fmla="*/ 4871509 w 5719224"/>
              <a:gd name="connsiteY1" fmla="*/ 0 h 6893257"/>
              <a:gd name="connsiteX2" fmla="*/ 5719224 w 5719224"/>
              <a:gd name="connsiteY2" fmla="*/ 3434711 h 6893257"/>
              <a:gd name="connsiteX3" fmla="*/ 4859560 w 5719224"/>
              <a:gd name="connsiteY3" fmla="*/ 6833080 h 6893257"/>
              <a:gd name="connsiteX4" fmla="*/ 17404 w 5719224"/>
              <a:gd name="connsiteY4" fmla="*/ 6893257 h 6893257"/>
              <a:gd name="connsiteX5" fmla="*/ 0 w 5719224"/>
              <a:gd name="connsiteY5" fmla="*/ 1296 h 6893257"/>
              <a:gd name="connsiteX0" fmla="*/ 0 w 5719224"/>
              <a:gd name="connsiteY0" fmla="*/ 1296 h 6893257"/>
              <a:gd name="connsiteX1" fmla="*/ 4871509 w 5719224"/>
              <a:gd name="connsiteY1" fmla="*/ 0 h 6893257"/>
              <a:gd name="connsiteX2" fmla="*/ 5719224 w 5719224"/>
              <a:gd name="connsiteY2" fmla="*/ 3434711 h 6893257"/>
              <a:gd name="connsiteX3" fmla="*/ 4831279 w 5719224"/>
              <a:gd name="connsiteY3" fmla="*/ 6880214 h 6893257"/>
              <a:gd name="connsiteX4" fmla="*/ 17404 w 5719224"/>
              <a:gd name="connsiteY4" fmla="*/ 6893257 h 6893257"/>
              <a:gd name="connsiteX5" fmla="*/ 0 w 5719224"/>
              <a:gd name="connsiteY5" fmla="*/ 1296 h 6893257"/>
              <a:gd name="connsiteX0" fmla="*/ 0 w 5719224"/>
              <a:gd name="connsiteY0" fmla="*/ 62256 h 6954217"/>
              <a:gd name="connsiteX1" fmla="*/ 4847125 w 5719224"/>
              <a:gd name="connsiteY1" fmla="*/ 0 h 6954217"/>
              <a:gd name="connsiteX2" fmla="*/ 5719224 w 5719224"/>
              <a:gd name="connsiteY2" fmla="*/ 3495671 h 6954217"/>
              <a:gd name="connsiteX3" fmla="*/ 4831279 w 5719224"/>
              <a:gd name="connsiteY3" fmla="*/ 6941174 h 6954217"/>
              <a:gd name="connsiteX4" fmla="*/ 17404 w 5719224"/>
              <a:gd name="connsiteY4" fmla="*/ 6954217 h 6954217"/>
              <a:gd name="connsiteX5" fmla="*/ 0 w 5719224"/>
              <a:gd name="connsiteY5" fmla="*/ 62256 h 6954217"/>
              <a:gd name="connsiteX0" fmla="*/ 0 w 5731416"/>
              <a:gd name="connsiteY0" fmla="*/ 1296 h 6954217"/>
              <a:gd name="connsiteX1" fmla="*/ 4859317 w 5731416"/>
              <a:gd name="connsiteY1" fmla="*/ 0 h 6954217"/>
              <a:gd name="connsiteX2" fmla="*/ 5731416 w 5731416"/>
              <a:gd name="connsiteY2" fmla="*/ 3495671 h 6954217"/>
              <a:gd name="connsiteX3" fmla="*/ 4843471 w 5731416"/>
              <a:gd name="connsiteY3" fmla="*/ 6941174 h 6954217"/>
              <a:gd name="connsiteX4" fmla="*/ 29596 w 5731416"/>
              <a:gd name="connsiteY4" fmla="*/ 6954217 h 6954217"/>
              <a:gd name="connsiteX5" fmla="*/ 0 w 5731416"/>
              <a:gd name="connsiteY5" fmla="*/ 1296 h 6954217"/>
              <a:gd name="connsiteX0" fmla="*/ 0 w 5731416"/>
              <a:gd name="connsiteY0" fmla="*/ 1296 h 7002134"/>
              <a:gd name="connsiteX1" fmla="*/ 4859317 w 5731416"/>
              <a:gd name="connsiteY1" fmla="*/ 0 h 7002134"/>
              <a:gd name="connsiteX2" fmla="*/ 5731416 w 5731416"/>
              <a:gd name="connsiteY2" fmla="*/ 3495671 h 7002134"/>
              <a:gd name="connsiteX3" fmla="*/ 4831279 w 5731416"/>
              <a:gd name="connsiteY3" fmla="*/ 7002134 h 7002134"/>
              <a:gd name="connsiteX4" fmla="*/ 29596 w 5731416"/>
              <a:gd name="connsiteY4" fmla="*/ 6954217 h 7002134"/>
              <a:gd name="connsiteX5" fmla="*/ 0 w 5731416"/>
              <a:gd name="connsiteY5" fmla="*/ 1296 h 7002134"/>
              <a:gd name="connsiteX0" fmla="*/ 8116 w 5739532"/>
              <a:gd name="connsiteY0" fmla="*/ 1296 h 7002134"/>
              <a:gd name="connsiteX1" fmla="*/ 4867433 w 5739532"/>
              <a:gd name="connsiteY1" fmla="*/ 0 h 7002134"/>
              <a:gd name="connsiteX2" fmla="*/ 5739532 w 5739532"/>
              <a:gd name="connsiteY2" fmla="*/ 3495671 h 7002134"/>
              <a:gd name="connsiteX3" fmla="*/ 4839395 w 5739532"/>
              <a:gd name="connsiteY3" fmla="*/ 7002134 h 7002134"/>
              <a:gd name="connsiteX4" fmla="*/ 1136 w 5739532"/>
              <a:gd name="connsiteY4" fmla="*/ 6990793 h 7002134"/>
              <a:gd name="connsiteX5" fmla="*/ 8116 w 5739532"/>
              <a:gd name="connsiteY5" fmla="*/ 1296 h 7002134"/>
              <a:gd name="connsiteX0" fmla="*/ 8116 w 5678572"/>
              <a:gd name="connsiteY0" fmla="*/ 1296 h 7002134"/>
              <a:gd name="connsiteX1" fmla="*/ 4867433 w 5678572"/>
              <a:gd name="connsiteY1" fmla="*/ 0 h 7002134"/>
              <a:gd name="connsiteX2" fmla="*/ 5678572 w 5678572"/>
              <a:gd name="connsiteY2" fmla="*/ 1983863 h 7002134"/>
              <a:gd name="connsiteX3" fmla="*/ 4839395 w 5678572"/>
              <a:gd name="connsiteY3" fmla="*/ 7002134 h 7002134"/>
              <a:gd name="connsiteX4" fmla="*/ 1136 w 5678572"/>
              <a:gd name="connsiteY4" fmla="*/ 6990793 h 7002134"/>
              <a:gd name="connsiteX5" fmla="*/ 8116 w 5678572"/>
              <a:gd name="connsiteY5" fmla="*/ 1296 h 7002134"/>
              <a:gd name="connsiteX0" fmla="*/ 8116 w 5702956"/>
              <a:gd name="connsiteY0" fmla="*/ 1296 h 7002134"/>
              <a:gd name="connsiteX1" fmla="*/ 4867433 w 5702956"/>
              <a:gd name="connsiteY1" fmla="*/ 0 h 7002134"/>
              <a:gd name="connsiteX2" fmla="*/ 5702956 w 5702956"/>
              <a:gd name="connsiteY2" fmla="*/ 2154551 h 7002134"/>
              <a:gd name="connsiteX3" fmla="*/ 4839395 w 5702956"/>
              <a:gd name="connsiteY3" fmla="*/ 7002134 h 7002134"/>
              <a:gd name="connsiteX4" fmla="*/ 1136 w 5702956"/>
              <a:gd name="connsiteY4" fmla="*/ 6990793 h 7002134"/>
              <a:gd name="connsiteX5" fmla="*/ 8116 w 5702956"/>
              <a:gd name="connsiteY5" fmla="*/ 1296 h 7002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02956" h="7002134">
                <a:moveTo>
                  <a:pt x="8116" y="1296"/>
                </a:moveTo>
                <a:lnTo>
                  <a:pt x="4867433" y="0"/>
                </a:lnTo>
                <a:lnTo>
                  <a:pt x="5702956" y="2154551"/>
                </a:lnTo>
                <a:lnTo>
                  <a:pt x="4839395" y="7002134"/>
                </a:lnTo>
                <a:lnTo>
                  <a:pt x="1136" y="6990793"/>
                </a:lnTo>
                <a:cubicBezTo>
                  <a:pt x="-4665" y="4693473"/>
                  <a:pt x="13917" y="2298616"/>
                  <a:pt x="8116" y="1296"/>
                </a:cubicBezTo>
                <a:close/>
              </a:path>
            </a:pathLst>
          </a:custGeom>
          <a:solidFill>
            <a:schemeClr val="accent1"/>
          </a:solidFill>
          <a:effectLst/>
        </p:spPr>
        <p:txBody>
          <a:bodyPr lIns="457200" tIns="1920240" rIns="365760" anchor="t" anchorCtr="0">
            <a:noAutofit/>
          </a:bodyPr>
          <a:lstStyle>
            <a:lvl1pPr marL="0" indent="0" algn="l">
              <a:lnSpc>
                <a:spcPct val="80000"/>
              </a:lnSpc>
              <a:buNone/>
              <a:defRPr sz="3200" b="1" i="0">
                <a:solidFill>
                  <a:schemeClr val="bg1"/>
                </a:solidFill>
                <a:latin typeface="Trebuchet MS" panose="020B0703020202090204" pitchFamily="34" charset="0"/>
                <a:cs typeface="Trebuchet MS" panose="020B0703020202090204" pitchFamily="34" charset="0"/>
              </a:defRPr>
            </a:lvl1pPr>
          </a:lstStyle>
          <a:p>
            <a:pPr lvl="0"/>
            <a:r>
              <a:rPr lang="en-US" dirty="0"/>
              <a:t>Edit master text styles </a:t>
            </a:r>
          </a:p>
        </p:txBody>
      </p:sp>
    </p:spTree>
    <p:extLst>
      <p:ext uri="{BB962C8B-B14F-4D97-AF65-F5344CB8AC3E}">
        <p14:creationId xmlns:p14="http://schemas.microsoft.com/office/powerpoint/2010/main" val="2300898986"/>
      </p:ext>
    </p:extLst>
  </p:cSld>
  <p:clrMapOvr>
    <a:masterClrMapping/>
  </p:clrMapOvr>
  <p:extLst>
    <p:ext uri="{DCECCB84-F9BA-43D5-87BE-67443E8EF086}">
      <p15:sldGuideLst xmlns:p15="http://schemas.microsoft.com/office/powerpoint/2012/main">
        <p15:guide id="1" pos="312">
          <p15:clr>
            <a:srgbClr val="FBAE4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2-Divider Red">
    <p:spTree>
      <p:nvGrpSpPr>
        <p:cNvPr id="1" name=""/>
        <p:cNvGrpSpPr/>
        <p:nvPr/>
      </p:nvGrpSpPr>
      <p:grpSpPr>
        <a:xfrm>
          <a:off x="0" y="0"/>
          <a:ext cx="0" cy="0"/>
          <a:chOff x="0" y="0"/>
          <a:chExt cx="0" cy="0"/>
        </a:xfrm>
      </p:grpSpPr>
      <p:sp>
        <p:nvSpPr>
          <p:cNvPr id="14" name="Picture Placeholder 4">
            <a:extLst>
              <a:ext uri="{FF2B5EF4-FFF2-40B4-BE49-F238E27FC236}">
                <a16:creationId xmlns:a16="http://schemas.microsoft.com/office/drawing/2014/main" id="{DC3FCFD4-8398-2441-BE44-A8DEC5D48792}"/>
              </a:ext>
            </a:extLst>
          </p:cNvPr>
          <p:cNvSpPr>
            <a:spLocks noGrp="1"/>
          </p:cNvSpPr>
          <p:nvPr>
            <p:ph type="pic" sz="quarter" idx="10" hasCustomPrompt="1"/>
          </p:nvPr>
        </p:nvSpPr>
        <p:spPr>
          <a:xfrm>
            <a:off x="2" y="0"/>
            <a:ext cx="12191998" cy="6858000"/>
          </a:xfrm>
          <a:prstGeom prst="rect">
            <a:avLst/>
          </a:prstGeom>
        </p:spPr>
        <p:txBody>
          <a:bodyPr anchor="ctr"/>
          <a:lstStyle>
            <a:lvl1pPr marL="0" indent="0" algn="r">
              <a:buNone/>
              <a:defRPr/>
            </a:lvl1pPr>
          </a:lstStyle>
          <a:p>
            <a:r>
              <a:rPr lang="en-US" dirty="0"/>
              <a:t>Insert photo by clicking on the image icon</a:t>
            </a:r>
          </a:p>
        </p:txBody>
      </p:sp>
      <p:sp>
        <p:nvSpPr>
          <p:cNvPr id="4" name="Content Placeholder 2">
            <a:extLst>
              <a:ext uri="{FF2B5EF4-FFF2-40B4-BE49-F238E27FC236}">
                <a16:creationId xmlns:a16="http://schemas.microsoft.com/office/drawing/2014/main" id="{1D111DE1-BD25-8B4A-BEFC-769203F0F0C7}"/>
              </a:ext>
            </a:extLst>
          </p:cNvPr>
          <p:cNvSpPr>
            <a:spLocks noGrp="1"/>
          </p:cNvSpPr>
          <p:nvPr>
            <p:ph sz="half" idx="1" hasCustomPrompt="1"/>
          </p:nvPr>
        </p:nvSpPr>
        <p:spPr>
          <a:xfrm>
            <a:off x="-55660" y="0"/>
            <a:ext cx="5762233" cy="6865951"/>
          </a:xfrm>
          <a:custGeom>
            <a:avLst/>
            <a:gdLst>
              <a:gd name="connsiteX0" fmla="*/ 5 w 4890977"/>
              <a:gd name="connsiteY0" fmla="*/ 2632582 h 6892206"/>
              <a:gd name="connsiteX1" fmla="*/ 2445489 w 4890977"/>
              <a:gd name="connsiteY1" fmla="*/ 0 h 6892206"/>
              <a:gd name="connsiteX2" fmla="*/ 4890972 w 4890977"/>
              <a:gd name="connsiteY2" fmla="*/ 2632582 h 6892206"/>
              <a:gd name="connsiteX3" fmla="*/ 3956880 w 4890977"/>
              <a:gd name="connsiteY3" fmla="*/ 6892188 h 6892206"/>
              <a:gd name="connsiteX4" fmla="*/ 934097 w 4890977"/>
              <a:gd name="connsiteY4" fmla="*/ 6892188 h 6892206"/>
              <a:gd name="connsiteX5" fmla="*/ 5 w 4890977"/>
              <a:gd name="connsiteY5" fmla="*/ 2632582 h 6892206"/>
              <a:gd name="connsiteX0" fmla="*/ 0 w 5730939"/>
              <a:gd name="connsiteY0" fmla="*/ 2632582 h 6892188"/>
              <a:gd name="connsiteX1" fmla="*/ 2445484 w 5730939"/>
              <a:gd name="connsiteY1" fmla="*/ 0 h 6892188"/>
              <a:gd name="connsiteX2" fmla="*/ 5730939 w 5730939"/>
              <a:gd name="connsiteY2" fmla="*/ 3461922 h 6892188"/>
              <a:gd name="connsiteX3" fmla="*/ 3956875 w 5730939"/>
              <a:gd name="connsiteY3" fmla="*/ 6892188 h 6892188"/>
              <a:gd name="connsiteX4" fmla="*/ 934092 w 5730939"/>
              <a:gd name="connsiteY4" fmla="*/ 6892188 h 6892188"/>
              <a:gd name="connsiteX5" fmla="*/ 0 w 5730939"/>
              <a:gd name="connsiteY5" fmla="*/ 2632582 h 6892188"/>
              <a:gd name="connsiteX0" fmla="*/ 0 w 5730939"/>
              <a:gd name="connsiteY0" fmla="*/ 2632582 h 6892188"/>
              <a:gd name="connsiteX1" fmla="*/ 2445484 w 5730939"/>
              <a:gd name="connsiteY1" fmla="*/ 0 h 6892188"/>
              <a:gd name="connsiteX2" fmla="*/ 5730939 w 5730939"/>
              <a:gd name="connsiteY2" fmla="*/ 3461922 h 6892188"/>
              <a:gd name="connsiteX3" fmla="*/ 4871275 w 5730939"/>
              <a:gd name="connsiteY3" fmla="*/ 6860291 h 6892188"/>
              <a:gd name="connsiteX4" fmla="*/ 934092 w 5730939"/>
              <a:gd name="connsiteY4" fmla="*/ 6892188 h 6892188"/>
              <a:gd name="connsiteX5" fmla="*/ 0 w 5730939"/>
              <a:gd name="connsiteY5" fmla="*/ 2632582 h 6892188"/>
              <a:gd name="connsiteX0" fmla="*/ 0 w 5730939"/>
              <a:gd name="connsiteY0" fmla="*/ 2675113 h 6934719"/>
              <a:gd name="connsiteX1" fmla="*/ 4890973 w 5730939"/>
              <a:gd name="connsiteY1" fmla="*/ 0 h 6934719"/>
              <a:gd name="connsiteX2" fmla="*/ 5730939 w 5730939"/>
              <a:gd name="connsiteY2" fmla="*/ 3504453 h 6934719"/>
              <a:gd name="connsiteX3" fmla="*/ 4871275 w 5730939"/>
              <a:gd name="connsiteY3" fmla="*/ 6902822 h 6934719"/>
              <a:gd name="connsiteX4" fmla="*/ 934092 w 5730939"/>
              <a:gd name="connsiteY4" fmla="*/ 6934719 h 6934719"/>
              <a:gd name="connsiteX5" fmla="*/ 0 w 5730939"/>
              <a:gd name="connsiteY5" fmla="*/ 2675113 h 6934719"/>
              <a:gd name="connsiteX0" fmla="*/ 0 w 5773469"/>
              <a:gd name="connsiteY0" fmla="*/ 102034 h 6934719"/>
              <a:gd name="connsiteX1" fmla="*/ 4933503 w 5773469"/>
              <a:gd name="connsiteY1" fmla="*/ 0 h 6934719"/>
              <a:gd name="connsiteX2" fmla="*/ 5773469 w 5773469"/>
              <a:gd name="connsiteY2" fmla="*/ 3504453 h 6934719"/>
              <a:gd name="connsiteX3" fmla="*/ 4913805 w 5773469"/>
              <a:gd name="connsiteY3" fmla="*/ 6902822 h 6934719"/>
              <a:gd name="connsiteX4" fmla="*/ 976622 w 5773469"/>
              <a:gd name="connsiteY4" fmla="*/ 6934719 h 6934719"/>
              <a:gd name="connsiteX5" fmla="*/ 0 w 5773469"/>
              <a:gd name="connsiteY5" fmla="*/ 102034 h 6934719"/>
              <a:gd name="connsiteX0" fmla="*/ 0 w 5773469"/>
              <a:gd name="connsiteY0" fmla="*/ 16794 h 6849479"/>
              <a:gd name="connsiteX1" fmla="*/ 4956751 w 5773469"/>
              <a:gd name="connsiteY1" fmla="*/ 0 h 6849479"/>
              <a:gd name="connsiteX2" fmla="*/ 5773469 w 5773469"/>
              <a:gd name="connsiteY2" fmla="*/ 3419213 h 6849479"/>
              <a:gd name="connsiteX3" fmla="*/ 4913805 w 5773469"/>
              <a:gd name="connsiteY3" fmla="*/ 6817582 h 6849479"/>
              <a:gd name="connsiteX4" fmla="*/ 976622 w 5773469"/>
              <a:gd name="connsiteY4" fmla="*/ 6849479 h 6849479"/>
              <a:gd name="connsiteX5" fmla="*/ 0 w 5773469"/>
              <a:gd name="connsiteY5" fmla="*/ 16794 h 6849479"/>
              <a:gd name="connsiteX0" fmla="*/ 0 w 5719224"/>
              <a:gd name="connsiteY0" fmla="*/ 0 h 6863681"/>
              <a:gd name="connsiteX1" fmla="*/ 4902506 w 5719224"/>
              <a:gd name="connsiteY1" fmla="*/ 14202 h 6863681"/>
              <a:gd name="connsiteX2" fmla="*/ 5719224 w 5719224"/>
              <a:gd name="connsiteY2" fmla="*/ 3433415 h 6863681"/>
              <a:gd name="connsiteX3" fmla="*/ 4859560 w 5719224"/>
              <a:gd name="connsiteY3" fmla="*/ 6831784 h 6863681"/>
              <a:gd name="connsiteX4" fmla="*/ 922377 w 5719224"/>
              <a:gd name="connsiteY4" fmla="*/ 6863681 h 6863681"/>
              <a:gd name="connsiteX5" fmla="*/ 0 w 5719224"/>
              <a:gd name="connsiteY5" fmla="*/ 0 h 6863681"/>
              <a:gd name="connsiteX0" fmla="*/ 0 w 5719224"/>
              <a:gd name="connsiteY0" fmla="*/ 1296 h 6864977"/>
              <a:gd name="connsiteX1" fmla="*/ 4871509 w 5719224"/>
              <a:gd name="connsiteY1" fmla="*/ 0 h 6864977"/>
              <a:gd name="connsiteX2" fmla="*/ 5719224 w 5719224"/>
              <a:gd name="connsiteY2" fmla="*/ 3434711 h 6864977"/>
              <a:gd name="connsiteX3" fmla="*/ 4859560 w 5719224"/>
              <a:gd name="connsiteY3" fmla="*/ 6833080 h 6864977"/>
              <a:gd name="connsiteX4" fmla="*/ 922377 w 5719224"/>
              <a:gd name="connsiteY4" fmla="*/ 6864977 h 6864977"/>
              <a:gd name="connsiteX5" fmla="*/ 0 w 5719224"/>
              <a:gd name="connsiteY5" fmla="*/ 1296 h 6864977"/>
              <a:gd name="connsiteX0" fmla="*/ 0 w 5719224"/>
              <a:gd name="connsiteY0" fmla="*/ 1296 h 6893257"/>
              <a:gd name="connsiteX1" fmla="*/ 4871509 w 5719224"/>
              <a:gd name="connsiteY1" fmla="*/ 0 h 6893257"/>
              <a:gd name="connsiteX2" fmla="*/ 5719224 w 5719224"/>
              <a:gd name="connsiteY2" fmla="*/ 3434711 h 6893257"/>
              <a:gd name="connsiteX3" fmla="*/ 4859560 w 5719224"/>
              <a:gd name="connsiteY3" fmla="*/ 6833080 h 6893257"/>
              <a:gd name="connsiteX4" fmla="*/ 17404 w 5719224"/>
              <a:gd name="connsiteY4" fmla="*/ 6893257 h 6893257"/>
              <a:gd name="connsiteX5" fmla="*/ 0 w 5719224"/>
              <a:gd name="connsiteY5" fmla="*/ 1296 h 6893257"/>
              <a:gd name="connsiteX0" fmla="*/ 0 w 5719224"/>
              <a:gd name="connsiteY0" fmla="*/ 1296 h 6893257"/>
              <a:gd name="connsiteX1" fmla="*/ 4871509 w 5719224"/>
              <a:gd name="connsiteY1" fmla="*/ 0 h 6893257"/>
              <a:gd name="connsiteX2" fmla="*/ 5719224 w 5719224"/>
              <a:gd name="connsiteY2" fmla="*/ 3434711 h 6893257"/>
              <a:gd name="connsiteX3" fmla="*/ 4831279 w 5719224"/>
              <a:gd name="connsiteY3" fmla="*/ 6880214 h 6893257"/>
              <a:gd name="connsiteX4" fmla="*/ 17404 w 5719224"/>
              <a:gd name="connsiteY4" fmla="*/ 6893257 h 6893257"/>
              <a:gd name="connsiteX5" fmla="*/ 0 w 5719224"/>
              <a:gd name="connsiteY5" fmla="*/ 1296 h 6893257"/>
              <a:gd name="connsiteX0" fmla="*/ 0 w 5719224"/>
              <a:gd name="connsiteY0" fmla="*/ 62256 h 6954217"/>
              <a:gd name="connsiteX1" fmla="*/ 4847125 w 5719224"/>
              <a:gd name="connsiteY1" fmla="*/ 0 h 6954217"/>
              <a:gd name="connsiteX2" fmla="*/ 5719224 w 5719224"/>
              <a:gd name="connsiteY2" fmla="*/ 3495671 h 6954217"/>
              <a:gd name="connsiteX3" fmla="*/ 4831279 w 5719224"/>
              <a:gd name="connsiteY3" fmla="*/ 6941174 h 6954217"/>
              <a:gd name="connsiteX4" fmla="*/ 17404 w 5719224"/>
              <a:gd name="connsiteY4" fmla="*/ 6954217 h 6954217"/>
              <a:gd name="connsiteX5" fmla="*/ 0 w 5719224"/>
              <a:gd name="connsiteY5" fmla="*/ 62256 h 6954217"/>
              <a:gd name="connsiteX0" fmla="*/ 0 w 5731416"/>
              <a:gd name="connsiteY0" fmla="*/ 1296 h 6954217"/>
              <a:gd name="connsiteX1" fmla="*/ 4859317 w 5731416"/>
              <a:gd name="connsiteY1" fmla="*/ 0 h 6954217"/>
              <a:gd name="connsiteX2" fmla="*/ 5731416 w 5731416"/>
              <a:gd name="connsiteY2" fmla="*/ 3495671 h 6954217"/>
              <a:gd name="connsiteX3" fmla="*/ 4843471 w 5731416"/>
              <a:gd name="connsiteY3" fmla="*/ 6941174 h 6954217"/>
              <a:gd name="connsiteX4" fmla="*/ 29596 w 5731416"/>
              <a:gd name="connsiteY4" fmla="*/ 6954217 h 6954217"/>
              <a:gd name="connsiteX5" fmla="*/ 0 w 5731416"/>
              <a:gd name="connsiteY5" fmla="*/ 1296 h 6954217"/>
              <a:gd name="connsiteX0" fmla="*/ 0 w 5731416"/>
              <a:gd name="connsiteY0" fmla="*/ 1296 h 7002134"/>
              <a:gd name="connsiteX1" fmla="*/ 4859317 w 5731416"/>
              <a:gd name="connsiteY1" fmla="*/ 0 h 7002134"/>
              <a:gd name="connsiteX2" fmla="*/ 5731416 w 5731416"/>
              <a:gd name="connsiteY2" fmla="*/ 3495671 h 7002134"/>
              <a:gd name="connsiteX3" fmla="*/ 4831279 w 5731416"/>
              <a:gd name="connsiteY3" fmla="*/ 7002134 h 7002134"/>
              <a:gd name="connsiteX4" fmla="*/ 29596 w 5731416"/>
              <a:gd name="connsiteY4" fmla="*/ 6954217 h 7002134"/>
              <a:gd name="connsiteX5" fmla="*/ 0 w 5731416"/>
              <a:gd name="connsiteY5" fmla="*/ 1296 h 7002134"/>
              <a:gd name="connsiteX0" fmla="*/ 8116 w 5739532"/>
              <a:gd name="connsiteY0" fmla="*/ 1296 h 7002134"/>
              <a:gd name="connsiteX1" fmla="*/ 4867433 w 5739532"/>
              <a:gd name="connsiteY1" fmla="*/ 0 h 7002134"/>
              <a:gd name="connsiteX2" fmla="*/ 5739532 w 5739532"/>
              <a:gd name="connsiteY2" fmla="*/ 3495671 h 7002134"/>
              <a:gd name="connsiteX3" fmla="*/ 4839395 w 5739532"/>
              <a:gd name="connsiteY3" fmla="*/ 7002134 h 7002134"/>
              <a:gd name="connsiteX4" fmla="*/ 1136 w 5739532"/>
              <a:gd name="connsiteY4" fmla="*/ 6990793 h 7002134"/>
              <a:gd name="connsiteX5" fmla="*/ 8116 w 5739532"/>
              <a:gd name="connsiteY5" fmla="*/ 1296 h 7002134"/>
              <a:gd name="connsiteX0" fmla="*/ 8116 w 5678572"/>
              <a:gd name="connsiteY0" fmla="*/ 1296 h 7002134"/>
              <a:gd name="connsiteX1" fmla="*/ 4867433 w 5678572"/>
              <a:gd name="connsiteY1" fmla="*/ 0 h 7002134"/>
              <a:gd name="connsiteX2" fmla="*/ 5678572 w 5678572"/>
              <a:gd name="connsiteY2" fmla="*/ 1983863 h 7002134"/>
              <a:gd name="connsiteX3" fmla="*/ 4839395 w 5678572"/>
              <a:gd name="connsiteY3" fmla="*/ 7002134 h 7002134"/>
              <a:gd name="connsiteX4" fmla="*/ 1136 w 5678572"/>
              <a:gd name="connsiteY4" fmla="*/ 6990793 h 7002134"/>
              <a:gd name="connsiteX5" fmla="*/ 8116 w 5678572"/>
              <a:gd name="connsiteY5" fmla="*/ 1296 h 7002134"/>
              <a:gd name="connsiteX0" fmla="*/ 8116 w 5702956"/>
              <a:gd name="connsiteY0" fmla="*/ 1296 h 7002134"/>
              <a:gd name="connsiteX1" fmla="*/ 4867433 w 5702956"/>
              <a:gd name="connsiteY1" fmla="*/ 0 h 7002134"/>
              <a:gd name="connsiteX2" fmla="*/ 5702956 w 5702956"/>
              <a:gd name="connsiteY2" fmla="*/ 2154551 h 7002134"/>
              <a:gd name="connsiteX3" fmla="*/ 4839395 w 5702956"/>
              <a:gd name="connsiteY3" fmla="*/ 7002134 h 7002134"/>
              <a:gd name="connsiteX4" fmla="*/ 1136 w 5702956"/>
              <a:gd name="connsiteY4" fmla="*/ 6990793 h 7002134"/>
              <a:gd name="connsiteX5" fmla="*/ 8116 w 5702956"/>
              <a:gd name="connsiteY5" fmla="*/ 1296 h 7002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02956" h="7002134">
                <a:moveTo>
                  <a:pt x="8116" y="1296"/>
                </a:moveTo>
                <a:lnTo>
                  <a:pt x="4867433" y="0"/>
                </a:lnTo>
                <a:lnTo>
                  <a:pt x="5702956" y="2154551"/>
                </a:lnTo>
                <a:lnTo>
                  <a:pt x="4839395" y="7002134"/>
                </a:lnTo>
                <a:lnTo>
                  <a:pt x="1136" y="6990793"/>
                </a:lnTo>
                <a:cubicBezTo>
                  <a:pt x="-4665" y="4693473"/>
                  <a:pt x="13917" y="2298616"/>
                  <a:pt x="8116" y="1296"/>
                </a:cubicBezTo>
                <a:close/>
              </a:path>
            </a:pathLst>
          </a:custGeom>
          <a:solidFill>
            <a:schemeClr val="tx2"/>
          </a:solidFill>
          <a:effectLst/>
        </p:spPr>
        <p:txBody>
          <a:bodyPr lIns="457200" tIns="1920240" rIns="365760" anchor="t" anchorCtr="0">
            <a:noAutofit/>
          </a:bodyPr>
          <a:lstStyle>
            <a:lvl1pPr marL="0" indent="0" algn="l">
              <a:lnSpc>
                <a:spcPct val="80000"/>
              </a:lnSpc>
              <a:buNone/>
              <a:defRPr sz="3200" b="1" i="0">
                <a:solidFill>
                  <a:schemeClr val="bg1"/>
                </a:solidFill>
                <a:latin typeface="Trebuchet MS" panose="020B0703020202090204" pitchFamily="34" charset="0"/>
                <a:cs typeface="Trebuchet MS" panose="020B0703020202090204" pitchFamily="34" charset="0"/>
              </a:defRPr>
            </a:lvl1pPr>
          </a:lstStyle>
          <a:p>
            <a:pPr lvl="0"/>
            <a:r>
              <a:rPr lang="en-US" dirty="0"/>
              <a:t>Edit master text styles </a:t>
            </a:r>
          </a:p>
        </p:txBody>
      </p:sp>
    </p:spTree>
    <p:extLst>
      <p:ext uri="{BB962C8B-B14F-4D97-AF65-F5344CB8AC3E}">
        <p14:creationId xmlns:p14="http://schemas.microsoft.com/office/powerpoint/2010/main" val="3843506599"/>
      </p:ext>
    </p:extLst>
  </p:cSld>
  <p:clrMapOvr>
    <a:masterClrMapping/>
  </p:clrMapOvr>
  <p:extLst>
    <p:ext uri="{DCECCB84-F9BA-43D5-87BE-67443E8EF086}">
      <p15:sldGuideLst xmlns:p15="http://schemas.microsoft.com/office/powerpoint/2012/main">
        <p15:guide id="1" pos="312">
          <p15:clr>
            <a:srgbClr val="FBAE4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userDrawn="1">
  <p:cSld name="3-Divider Blue">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010E3402-48B3-4143-B616-3016ADBBD5D2}"/>
              </a:ext>
            </a:extLst>
          </p:cNvPr>
          <p:cNvSpPr>
            <a:spLocks noGrp="1"/>
          </p:cNvSpPr>
          <p:nvPr>
            <p:ph type="pic" sz="quarter" idx="12" hasCustomPrompt="1"/>
          </p:nvPr>
        </p:nvSpPr>
        <p:spPr>
          <a:xfrm>
            <a:off x="9060873" y="0"/>
            <a:ext cx="3131127" cy="6858000"/>
          </a:xfrm>
        </p:spPr>
        <p:txBody>
          <a:bodyPr/>
          <a:lstStyle/>
          <a:p>
            <a:r>
              <a:rPr lang="en-US" dirty="0"/>
              <a:t>Insert Picture</a:t>
            </a:r>
          </a:p>
        </p:txBody>
      </p:sp>
      <p:sp>
        <p:nvSpPr>
          <p:cNvPr id="14" name="Picture Placeholder 4">
            <a:extLst>
              <a:ext uri="{FF2B5EF4-FFF2-40B4-BE49-F238E27FC236}">
                <a16:creationId xmlns:a16="http://schemas.microsoft.com/office/drawing/2014/main" id="{DC3FCFD4-8398-2441-BE44-A8DEC5D48792}"/>
              </a:ext>
            </a:extLst>
          </p:cNvPr>
          <p:cNvSpPr>
            <a:spLocks noGrp="1"/>
          </p:cNvSpPr>
          <p:nvPr>
            <p:ph type="pic" sz="quarter" idx="10" hasCustomPrompt="1"/>
          </p:nvPr>
        </p:nvSpPr>
        <p:spPr>
          <a:xfrm>
            <a:off x="4713316" y="0"/>
            <a:ext cx="3430939" cy="6859582"/>
          </a:xfrm>
          <a:custGeom>
            <a:avLst/>
            <a:gdLst>
              <a:gd name="connsiteX0" fmla="*/ 1149119 w 7424926"/>
              <a:gd name="connsiteY0" fmla="*/ 0 h 6894576"/>
              <a:gd name="connsiteX1" fmla="*/ 6275807 w 7424926"/>
              <a:gd name="connsiteY1" fmla="*/ 0 h 6894576"/>
              <a:gd name="connsiteX2" fmla="*/ 7424926 w 7424926"/>
              <a:gd name="connsiteY2" fmla="*/ 1149119 h 6894576"/>
              <a:gd name="connsiteX3" fmla="*/ 7424926 w 7424926"/>
              <a:gd name="connsiteY3" fmla="*/ 6894576 h 6894576"/>
              <a:gd name="connsiteX4" fmla="*/ 7424926 w 7424926"/>
              <a:gd name="connsiteY4" fmla="*/ 6894576 h 6894576"/>
              <a:gd name="connsiteX5" fmla="*/ 0 w 7424926"/>
              <a:gd name="connsiteY5" fmla="*/ 6894576 h 6894576"/>
              <a:gd name="connsiteX6" fmla="*/ 0 w 7424926"/>
              <a:gd name="connsiteY6" fmla="*/ 6894576 h 6894576"/>
              <a:gd name="connsiteX7" fmla="*/ 0 w 7424926"/>
              <a:gd name="connsiteY7" fmla="*/ 1149119 h 6894576"/>
              <a:gd name="connsiteX8" fmla="*/ 1149119 w 7424926"/>
              <a:gd name="connsiteY8" fmla="*/ 0 h 6894576"/>
              <a:gd name="connsiteX0" fmla="*/ 1149119 w 7424926"/>
              <a:gd name="connsiteY0" fmla="*/ 0 h 6894576"/>
              <a:gd name="connsiteX1" fmla="*/ 6275807 w 7424926"/>
              <a:gd name="connsiteY1" fmla="*/ 0 h 6894576"/>
              <a:gd name="connsiteX2" fmla="*/ 7424926 w 7424926"/>
              <a:gd name="connsiteY2" fmla="*/ 1149119 h 6894576"/>
              <a:gd name="connsiteX3" fmla="*/ 7424926 w 7424926"/>
              <a:gd name="connsiteY3" fmla="*/ 6894576 h 6894576"/>
              <a:gd name="connsiteX4" fmla="*/ 7424926 w 7424926"/>
              <a:gd name="connsiteY4" fmla="*/ 6894576 h 6894576"/>
              <a:gd name="connsiteX5" fmla="*/ 0 w 7424926"/>
              <a:gd name="connsiteY5" fmla="*/ 6894576 h 6894576"/>
              <a:gd name="connsiteX6" fmla="*/ 0 w 7424926"/>
              <a:gd name="connsiteY6" fmla="*/ 6894576 h 6894576"/>
              <a:gd name="connsiteX7" fmla="*/ 877824 w 7424926"/>
              <a:gd name="connsiteY7" fmla="*/ 2124479 h 6894576"/>
              <a:gd name="connsiteX8" fmla="*/ 1149119 w 7424926"/>
              <a:gd name="connsiteY8" fmla="*/ 0 h 6894576"/>
              <a:gd name="connsiteX0" fmla="*/ 39647 w 7424926"/>
              <a:gd name="connsiteY0" fmla="*/ 0 h 6918960"/>
              <a:gd name="connsiteX1" fmla="*/ 6275807 w 7424926"/>
              <a:gd name="connsiteY1" fmla="*/ 24384 h 6918960"/>
              <a:gd name="connsiteX2" fmla="*/ 7424926 w 7424926"/>
              <a:gd name="connsiteY2" fmla="*/ 1173503 h 6918960"/>
              <a:gd name="connsiteX3" fmla="*/ 7424926 w 7424926"/>
              <a:gd name="connsiteY3" fmla="*/ 6918960 h 6918960"/>
              <a:gd name="connsiteX4" fmla="*/ 7424926 w 7424926"/>
              <a:gd name="connsiteY4" fmla="*/ 6918960 h 6918960"/>
              <a:gd name="connsiteX5" fmla="*/ 0 w 7424926"/>
              <a:gd name="connsiteY5" fmla="*/ 6918960 h 6918960"/>
              <a:gd name="connsiteX6" fmla="*/ 0 w 7424926"/>
              <a:gd name="connsiteY6" fmla="*/ 6918960 h 6918960"/>
              <a:gd name="connsiteX7" fmla="*/ 877824 w 7424926"/>
              <a:gd name="connsiteY7" fmla="*/ 2148863 h 6918960"/>
              <a:gd name="connsiteX8" fmla="*/ 39647 w 7424926"/>
              <a:gd name="connsiteY8" fmla="*/ 0 h 6918960"/>
              <a:gd name="connsiteX0" fmla="*/ 39647 w 7424926"/>
              <a:gd name="connsiteY0" fmla="*/ 0 h 6918960"/>
              <a:gd name="connsiteX1" fmla="*/ 2435327 w 7424926"/>
              <a:gd name="connsiteY1" fmla="*/ 0 h 6918960"/>
              <a:gd name="connsiteX2" fmla="*/ 7424926 w 7424926"/>
              <a:gd name="connsiteY2" fmla="*/ 1173503 h 6918960"/>
              <a:gd name="connsiteX3" fmla="*/ 7424926 w 7424926"/>
              <a:gd name="connsiteY3" fmla="*/ 6918960 h 6918960"/>
              <a:gd name="connsiteX4" fmla="*/ 7424926 w 7424926"/>
              <a:gd name="connsiteY4" fmla="*/ 6918960 h 6918960"/>
              <a:gd name="connsiteX5" fmla="*/ 0 w 7424926"/>
              <a:gd name="connsiteY5" fmla="*/ 6918960 h 6918960"/>
              <a:gd name="connsiteX6" fmla="*/ 0 w 7424926"/>
              <a:gd name="connsiteY6" fmla="*/ 6918960 h 6918960"/>
              <a:gd name="connsiteX7" fmla="*/ 877824 w 7424926"/>
              <a:gd name="connsiteY7" fmla="*/ 2148863 h 6918960"/>
              <a:gd name="connsiteX8" fmla="*/ 39647 w 7424926"/>
              <a:gd name="connsiteY8" fmla="*/ 0 h 6918960"/>
              <a:gd name="connsiteX0" fmla="*/ 39647 w 7424926"/>
              <a:gd name="connsiteY0" fmla="*/ 0 h 6918960"/>
              <a:gd name="connsiteX1" fmla="*/ 2435327 w 7424926"/>
              <a:gd name="connsiteY1" fmla="*/ 0 h 6918960"/>
              <a:gd name="connsiteX2" fmla="*/ 3145534 w 7424926"/>
              <a:gd name="connsiteY2" fmla="*/ 1880639 h 6918960"/>
              <a:gd name="connsiteX3" fmla="*/ 7424926 w 7424926"/>
              <a:gd name="connsiteY3" fmla="*/ 6918960 h 6918960"/>
              <a:gd name="connsiteX4" fmla="*/ 7424926 w 7424926"/>
              <a:gd name="connsiteY4" fmla="*/ 6918960 h 6918960"/>
              <a:gd name="connsiteX5" fmla="*/ 0 w 7424926"/>
              <a:gd name="connsiteY5" fmla="*/ 6918960 h 6918960"/>
              <a:gd name="connsiteX6" fmla="*/ 0 w 7424926"/>
              <a:gd name="connsiteY6" fmla="*/ 6918960 h 6918960"/>
              <a:gd name="connsiteX7" fmla="*/ 877824 w 7424926"/>
              <a:gd name="connsiteY7" fmla="*/ 2148863 h 6918960"/>
              <a:gd name="connsiteX8" fmla="*/ 39647 w 7424926"/>
              <a:gd name="connsiteY8" fmla="*/ 0 h 6918960"/>
              <a:gd name="connsiteX0" fmla="*/ 39647 w 7424926"/>
              <a:gd name="connsiteY0" fmla="*/ 0 h 6918960"/>
              <a:gd name="connsiteX1" fmla="*/ 2435327 w 7424926"/>
              <a:gd name="connsiteY1" fmla="*/ 0 h 6918960"/>
              <a:gd name="connsiteX2" fmla="*/ 3145534 w 7424926"/>
              <a:gd name="connsiteY2" fmla="*/ 1880639 h 6918960"/>
              <a:gd name="connsiteX3" fmla="*/ 7424926 w 7424926"/>
              <a:gd name="connsiteY3" fmla="*/ 6918960 h 6918960"/>
              <a:gd name="connsiteX4" fmla="*/ 6559294 w 7424926"/>
              <a:gd name="connsiteY4" fmla="*/ 6906768 h 6918960"/>
              <a:gd name="connsiteX5" fmla="*/ 0 w 7424926"/>
              <a:gd name="connsiteY5" fmla="*/ 6918960 h 6918960"/>
              <a:gd name="connsiteX6" fmla="*/ 0 w 7424926"/>
              <a:gd name="connsiteY6" fmla="*/ 6918960 h 6918960"/>
              <a:gd name="connsiteX7" fmla="*/ 877824 w 7424926"/>
              <a:gd name="connsiteY7" fmla="*/ 2148863 h 6918960"/>
              <a:gd name="connsiteX8" fmla="*/ 39647 w 7424926"/>
              <a:gd name="connsiteY8" fmla="*/ 0 h 6918960"/>
              <a:gd name="connsiteX0" fmla="*/ 39647 w 6559294"/>
              <a:gd name="connsiteY0" fmla="*/ 0 h 6943344"/>
              <a:gd name="connsiteX1" fmla="*/ 2435327 w 6559294"/>
              <a:gd name="connsiteY1" fmla="*/ 0 h 6943344"/>
              <a:gd name="connsiteX2" fmla="*/ 3145534 w 6559294"/>
              <a:gd name="connsiteY2" fmla="*/ 1880639 h 6943344"/>
              <a:gd name="connsiteX3" fmla="*/ 1865374 w 6559294"/>
              <a:gd name="connsiteY3" fmla="*/ 6943344 h 6943344"/>
              <a:gd name="connsiteX4" fmla="*/ 6559294 w 6559294"/>
              <a:gd name="connsiteY4" fmla="*/ 6906768 h 6943344"/>
              <a:gd name="connsiteX5" fmla="*/ 0 w 6559294"/>
              <a:gd name="connsiteY5" fmla="*/ 6918960 h 6943344"/>
              <a:gd name="connsiteX6" fmla="*/ 0 w 6559294"/>
              <a:gd name="connsiteY6" fmla="*/ 6918960 h 6943344"/>
              <a:gd name="connsiteX7" fmla="*/ 877824 w 6559294"/>
              <a:gd name="connsiteY7" fmla="*/ 2148863 h 6943344"/>
              <a:gd name="connsiteX8" fmla="*/ 39647 w 6559294"/>
              <a:gd name="connsiteY8" fmla="*/ 0 h 6943344"/>
              <a:gd name="connsiteX0" fmla="*/ 39647 w 3145534"/>
              <a:gd name="connsiteY0" fmla="*/ 0 h 6943344"/>
              <a:gd name="connsiteX1" fmla="*/ 2435327 w 3145534"/>
              <a:gd name="connsiteY1" fmla="*/ 0 h 6943344"/>
              <a:gd name="connsiteX2" fmla="*/ 3145534 w 3145534"/>
              <a:gd name="connsiteY2" fmla="*/ 1880639 h 6943344"/>
              <a:gd name="connsiteX3" fmla="*/ 1865374 w 3145534"/>
              <a:gd name="connsiteY3" fmla="*/ 6943344 h 6943344"/>
              <a:gd name="connsiteX4" fmla="*/ 1670302 w 3145534"/>
              <a:gd name="connsiteY4" fmla="*/ 6931152 h 6943344"/>
              <a:gd name="connsiteX5" fmla="*/ 0 w 3145534"/>
              <a:gd name="connsiteY5" fmla="*/ 6918960 h 6943344"/>
              <a:gd name="connsiteX6" fmla="*/ 0 w 3145534"/>
              <a:gd name="connsiteY6" fmla="*/ 6918960 h 6943344"/>
              <a:gd name="connsiteX7" fmla="*/ 877824 w 3145534"/>
              <a:gd name="connsiteY7" fmla="*/ 2148863 h 6943344"/>
              <a:gd name="connsiteX8" fmla="*/ 39647 w 3145534"/>
              <a:gd name="connsiteY8" fmla="*/ 0 h 6943344"/>
              <a:gd name="connsiteX0" fmla="*/ 39647 w 3145534"/>
              <a:gd name="connsiteY0" fmla="*/ 0 h 6955536"/>
              <a:gd name="connsiteX1" fmla="*/ 2435327 w 3145534"/>
              <a:gd name="connsiteY1" fmla="*/ 0 h 6955536"/>
              <a:gd name="connsiteX2" fmla="*/ 3145534 w 3145534"/>
              <a:gd name="connsiteY2" fmla="*/ 1880639 h 6955536"/>
              <a:gd name="connsiteX3" fmla="*/ 1865374 w 3145534"/>
              <a:gd name="connsiteY3" fmla="*/ 6943344 h 6955536"/>
              <a:gd name="connsiteX4" fmla="*/ 1816606 w 3145534"/>
              <a:gd name="connsiteY4" fmla="*/ 6955536 h 6955536"/>
              <a:gd name="connsiteX5" fmla="*/ 0 w 3145534"/>
              <a:gd name="connsiteY5" fmla="*/ 6918960 h 6955536"/>
              <a:gd name="connsiteX6" fmla="*/ 0 w 3145534"/>
              <a:gd name="connsiteY6" fmla="*/ 6918960 h 6955536"/>
              <a:gd name="connsiteX7" fmla="*/ 877824 w 3145534"/>
              <a:gd name="connsiteY7" fmla="*/ 2148863 h 6955536"/>
              <a:gd name="connsiteX8" fmla="*/ 39647 w 3145534"/>
              <a:gd name="connsiteY8" fmla="*/ 0 h 6955536"/>
              <a:gd name="connsiteX0" fmla="*/ 39647 w 3194302"/>
              <a:gd name="connsiteY0" fmla="*/ 0 h 6955536"/>
              <a:gd name="connsiteX1" fmla="*/ 2435327 w 3194302"/>
              <a:gd name="connsiteY1" fmla="*/ 0 h 6955536"/>
              <a:gd name="connsiteX2" fmla="*/ 3194302 w 3194302"/>
              <a:gd name="connsiteY2" fmla="*/ 2173247 h 6955536"/>
              <a:gd name="connsiteX3" fmla="*/ 1865374 w 3194302"/>
              <a:gd name="connsiteY3" fmla="*/ 6943344 h 6955536"/>
              <a:gd name="connsiteX4" fmla="*/ 1816606 w 3194302"/>
              <a:gd name="connsiteY4" fmla="*/ 6955536 h 6955536"/>
              <a:gd name="connsiteX5" fmla="*/ 0 w 3194302"/>
              <a:gd name="connsiteY5" fmla="*/ 6918960 h 6955536"/>
              <a:gd name="connsiteX6" fmla="*/ 0 w 3194302"/>
              <a:gd name="connsiteY6" fmla="*/ 6918960 h 6955536"/>
              <a:gd name="connsiteX7" fmla="*/ 877824 w 3194302"/>
              <a:gd name="connsiteY7" fmla="*/ 2148863 h 6955536"/>
              <a:gd name="connsiteX8" fmla="*/ 39647 w 3194302"/>
              <a:gd name="connsiteY8" fmla="*/ 0 h 6955536"/>
              <a:gd name="connsiteX0" fmla="*/ 39647 w 3194302"/>
              <a:gd name="connsiteY0" fmla="*/ 0 h 6955536"/>
              <a:gd name="connsiteX1" fmla="*/ 2435327 w 3194302"/>
              <a:gd name="connsiteY1" fmla="*/ 0 h 6955536"/>
              <a:gd name="connsiteX2" fmla="*/ 3194302 w 3194302"/>
              <a:gd name="connsiteY2" fmla="*/ 2173247 h 6955536"/>
              <a:gd name="connsiteX3" fmla="*/ 2036062 w 3194302"/>
              <a:gd name="connsiteY3" fmla="*/ 6955536 h 6955536"/>
              <a:gd name="connsiteX4" fmla="*/ 1816606 w 3194302"/>
              <a:gd name="connsiteY4" fmla="*/ 6955536 h 6955536"/>
              <a:gd name="connsiteX5" fmla="*/ 0 w 3194302"/>
              <a:gd name="connsiteY5" fmla="*/ 6918960 h 6955536"/>
              <a:gd name="connsiteX6" fmla="*/ 0 w 3194302"/>
              <a:gd name="connsiteY6" fmla="*/ 6918960 h 6955536"/>
              <a:gd name="connsiteX7" fmla="*/ 877824 w 3194302"/>
              <a:gd name="connsiteY7" fmla="*/ 2148863 h 6955536"/>
              <a:gd name="connsiteX8" fmla="*/ 39647 w 3194302"/>
              <a:gd name="connsiteY8" fmla="*/ 0 h 6955536"/>
              <a:gd name="connsiteX0" fmla="*/ 39647 w 3194302"/>
              <a:gd name="connsiteY0" fmla="*/ 0 h 6979920"/>
              <a:gd name="connsiteX1" fmla="*/ 2435327 w 3194302"/>
              <a:gd name="connsiteY1" fmla="*/ 0 h 6979920"/>
              <a:gd name="connsiteX2" fmla="*/ 3194302 w 3194302"/>
              <a:gd name="connsiteY2" fmla="*/ 2173247 h 6979920"/>
              <a:gd name="connsiteX3" fmla="*/ 2182366 w 3194302"/>
              <a:gd name="connsiteY3" fmla="*/ 6979920 h 6979920"/>
              <a:gd name="connsiteX4" fmla="*/ 1816606 w 3194302"/>
              <a:gd name="connsiteY4" fmla="*/ 6955536 h 6979920"/>
              <a:gd name="connsiteX5" fmla="*/ 0 w 3194302"/>
              <a:gd name="connsiteY5" fmla="*/ 6918960 h 6979920"/>
              <a:gd name="connsiteX6" fmla="*/ 0 w 3194302"/>
              <a:gd name="connsiteY6" fmla="*/ 6918960 h 6979920"/>
              <a:gd name="connsiteX7" fmla="*/ 877824 w 3194302"/>
              <a:gd name="connsiteY7" fmla="*/ 2148863 h 6979920"/>
              <a:gd name="connsiteX8" fmla="*/ 39647 w 3194302"/>
              <a:gd name="connsiteY8" fmla="*/ 0 h 6979920"/>
              <a:gd name="connsiteX0" fmla="*/ 39647 w 3194302"/>
              <a:gd name="connsiteY0" fmla="*/ 0 h 6979920"/>
              <a:gd name="connsiteX1" fmla="*/ 2435327 w 3194302"/>
              <a:gd name="connsiteY1" fmla="*/ 0 h 6979920"/>
              <a:gd name="connsiteX2" fmla="*/ 3194302 w 3194302"/>
              <a:gd name="connsiteY2" fmla="*/ 2173247 h 6979920"/>
              <a:gd name="connsiteX3" fmla="*/ 2182366 w 3194302"/>
              <a:gd name="connsiteY3" fmla="*/ 6979920 h 6979920"/>
              <a:gd name="connsiteX4" fmla="*/ 0 w 3194302"/>
              <a:gd name="connsiteY4" fmla="*/ 6918960 h 6979920"/>
              <a:gd name="connsiteX5" fmla="*/ 0 w 3194302"/>
              <a:gd name="connsiteY5" fmla="*/ 6918960 h 6979920"/>
              <a:gd name="connsiteX6" fmla="*/ 877824 w 3194302"/>
              <a:gd name="connsiteY6" fmla="*/ 2148863 h 6979920"/>
              <a:gd name="connsiteX7" fmla="*/ 39647 w 3194302"/>
              <a:gd name="connsiteY7" fmla="*/ 0 h 6979920"/>
              <a:gd name="connsiteX0" fmla="*/ 39647 w 3194302"/>
              <a:gd name="connsiteY0" fmla="*/ 0 h 6920543"/>
              <a:gd name="connsiteX1" fmla="*/ 2435327 w 3194302"/>
              <a:gd name="connsiteY1" fmla="*/ 0 h 6920543"/>
              <a:gd name="connsiteX2" fmla="*/ 3194302 w 3194302"/>
              <a:gd name="connsiteY2" fmla="*/ 2173247 h 6920543"/>
              <a:gd name="connsiteX3" fmla="*/ 2182366 w 3194302"/>
              <a:gd name="connsiteY3" fmla="*/ 6920543 h 6920543"/>
              <a:gd name="connsiteX4" fmla="*/ 0 w 3194302"/>
              <a:gd name="connsiteY4" fmla="*/ 6918960 h 6920543"/>
              <a:gd name="connsiteX5" fmla="*/ 0 w 3194302"/>
              <a:gd name="connsiteY5" fmla="*/ 6918960 h 6920543"/>
              <a:gd name="connsiteX6" fmla="*/ 877824 w 3194302"/>
              <a:gd name="connsiteY6" fmla="*/ 2148863 h 6920543"/>
              <a:gd name="connsiteX7" fmla="*/ 39647 w 3194302"/>
              <a:gd name="connsiteY7" fmla="*/ 0 h 6920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94302" h="6920543">
                <a:moveTo>
                  <a:pt x="39647" y="0"/>
                </a:moveTo>
                <a:lnTo>
                  <a:pt x="2435327" y="0"/>
                </a:lnTo>
                <a:lnTo>
                  <a:pt x="3194302" y="2173247"/>
                </a:lnTo>
                <a:lnTo>
                  <a:pt x="2182366" y="6920543"/>
                </a:lnTo>
                <a:lnTo>
                  <a:pt x="0" y="6918960"/>
                </a:lnTo>
                <a:lnTo>
                  <a:pt x="0" y="6918960"/>
                </a:lnTo>
                <a:lnTo>
                  <a:pt x="877824" y="2148863"/>
                </a:lnTo>
                <a:lnTo>
                  <a:pt x="39647" y="0"/>
                </a:lnTo>
                <a:close/>
              </a:path>
            </a:pathLst>
          </a:custGeom>
        </p:spPr>
        <p:txBody>
          <a:bodyPr/>
          <a:lstStyle/>
          <a:p>
            <a:r>
              <a:rPr lang="en-US" dirty="0"/>
              <a:t>Insert Picture</a:t>
            </a:r>
          </a:p>
        </p:txBody>
      </p:sp>
      <p:sp>
        <p:nvSpPr>
          <p:cNvPr id="7" name="Content Placeholder 2">
            <a:extLst>
              <a:ext uri="{FF2B5EF4-FFF2-40B4-BE49-F238E27FC236}">
                <a16:creationId xmlns:a16="http://schemas.microsoft.com/office/drawing/2014/main" id="{1537B446-C9D8-6D44-B058-43523B81DBB4}"/>
              </a:ext>
            </a:extLst>
          </p:cNvPr>
          <p:cNvSpPr>
            <a:spLocks noGrp="1"/>
          </p:cNvSpPr>
          <p:nvPr>
            <p:ph sz="half" idx="1" hasCustomPrompt="1"/>
          </p:nvPr>
        </p:nvSpPr>
        <p:spPr>
          <a:xfrm>
            <a:off x="-55660" y="0"/>
            <a:ext cx="5762233" cy="6865951"/>
          </a:xfrm>
          <a:custGeom>
            <a:avLst/>
            <a:gdLst>
              <a:gd name="connsiteX0" fmla="*/ 5 w 4890977"/>
              <a:gd name="connsiteY0" fmla="*/ 2632582 h 6892206"/>
              <a:gd name="connsiteX1" fmla="*/ 2445489 w 4890977"/>
              <a:gd name="connsiteY1" fmla="*/ 0 h 6892206"/>
              <a:gd name="connsiteX2" fmla="*/ 4890972 w 4890977"/>
              <a:gd name="connsiteY2" fmla="*/ 2632582 h 6892206"/>
              <a:gd name="connsiteX3" fmla="*/ 3956880 w 4890977"/>
              <a:gd name="connsiteY3" fmla="*/ 6892188 h 6892206"/>
              <a:gd name="connsiteX4" fmla="*/ 934097 w 4890977"/>
              <a:gd name="connsiteY4" fmla="*/ 6892188 h 6892206"/>
              <a:gd name="connsiteX5" fmla="*/ 5 w 4890977"/>
              <a:gd name="connsiteY5" fmla="*/ 2632582 h 6892206"/>
              <a:gd name="connsiteX0" fmla="*/ 0 w 5730939"/>
              <a:gd name="connsiteY0" fmla="*/ 2632582 h 6892188"/>
              <a:gd name="connsiteX1" fmla="*/ 2445484 w 5730939"/>
              <a:gd name="connsiteY1" fmla="*/ 0 h 6892188"/>
              <a:gd name="connsiteX2" fmla="*/ 5730939 w 5730939"/>
              <a:gd name="connsiteY2" fmla="*/ 3461922 h 6892188"/>
              <a:gd name="connsiteX3" fmla="*/ 3956875 w 5730939"/>
              <a:gd name="connsiteY3" fmla="*/ 6892188 h 6892188"/>
              <a:gd name="connsiteX4" fmla="*/ 934092 w 5730939"/>
              <a:gd name="connsiteY4" fmla="*/ 6892188 h 6892188"/>
              <a:gd name="connsiteX5" fmla="*/ 0 w 5730939"/>
              <a:gd name="connsiteY5" fmla="*/ 2632582 h 6892188"/>
              <a:gd name="connsiteX0" fmla="*/ 0 w 5730939"/>
              <a:gd name="connsiteY0" fmla="*/ 2632582 h 6892188"/>
              <a:gd name="connsiteX1" fmla="*/ 2445484 w 5730939"/>
              <a:gd name="connsiteY1" fmla="*/ 0 h 6892188"/>
              <a:gd name="connsiteX2" fmla="*/ 5730939 w 5730939"/>
              <a:gd name="connsiteY2" fmla="*/ 3461922 h 6892188"/>
              <a:gd name="connsiteX3" fmla="*/ 4871275 w 5730939"/>
              <a:gd name="connsiteY3" fmla="*/ 6860291 h 6892188"/>
              <a:gd name="connsiteX4" fmla="*/ 934092 w 5730939"/>
              <a:gd name="connsiteY4" fmla="*/ 6892188 h 6892188"/>
              <a:gd name="connsiteX5" fmla="*/ 0 w 5730939"/>
              <a:gd name="connsiteY5" fmla="*/ 2632582 h 6892188"/>
              <a:gd name="connsiteX0" fmla="*/ 0 w 5730939"/>
              <a:gd name="connsiteY0" fmla="*/ 2675113 h 6934719"/>
              <a:gd name="connsiteX1" fmla="*/ 4890973 w 5730939"/>
              <a:gd name="connsiteY1" fmla="*/ 0 h 6934719"/>
              <a:gd name="connsiteX2" fmla="*/ 5730939 w 5730939"/>
              <a:gd name="connsiteY2" fmla="*/ 3504453 h 6934719"/>
              <a:gd name="connsiteX3" fmla="*/ 4871275 w 5730939"/>
              <a:gd name="connsiteY3" fmla="*/ 6902822 h 6934719"/>
              <a:gd name="connsiteX4" fmla="*/ 934092 w 5730939"/>
              <a:gd name="connsiteY4" fmla="*/ 6934719 h 6934719"/>
              <a:gd name="connsiteX5" fmla="*/ 0 w 5730939"/>
              <a:gd name="connsiteY5" fmla="*/ 2675113 h 6934719"/>
              <a:gd name="connsiteX0" fmla="*/ 0 w 5773469"/>
              <a:gd name="connsiteY0" fmla="*/ 102034 h 6934719"/>
              <a:gd name="connsiteX1" fmla="*/ 4933503 w 5773469"/>
              <a:gd name="connsiteY1" fmla="*/ 0 h 6934719"/>
              <a:gd name="connsiteX2" fmla="*/ 5773469 w 5773469"/>
              <a:gd name="connsiteY2" fmla="*/ 3504453 h 6934719"/>
              <a:gd name="connsiteX3" fmla="*/ 4913805 w 5773469"/>
              <a:gd name="connsiteY3" fmla="*/ 6902822 h 6934719"/>
              <a:gd name="connsiteX4" fmla="*/ 976622 w 5773469"/>
              <a:gd name="connsiteY4" fmla="*/ 6934719 h 6934719"/>
              <a:gd name="connsiteX5" fmla="*/ 0 w 5773469"/>
              <a:gd name="connsiteY5" fmla="*/ 102034 h 6934719"/>
              <a:gd name="connsiteX0" fmla="*/ 0 w 5773469"/>
              <a:gd name="connsiteY0" fmla="*/ 16794 h 6849479"/>
              <a:gd name="connsiteX1" fmla="*/ 4956751 w 5773469"/>
              <a:gd name="connsiteY1" fmla="*/ 0 h 6849479"/>
              <a:gd name="connsiteX2" fmla="*/ 5773469 w 5773469"/>
              <a:gd name="connsiteY2" fmla="*/ 3419213 h 6849479"/>
              <a:gd name="connsiteX3" fmla="*/ 4913805 w 5773469"/>
              <a:gd name="connsiteY3" fmla="*/ 6817582 h 6849479"/>
              <a:gd name="connsiteX4" fmla="*/ 976622 w 5773469"/>
              <a:gd name="connsiteY4" fmla="*/ 6849479 h 6849479"/>
              <a:gd name="connsiteX5" fmla="*/ 0 w 5773469"/>
              <a:gd name="connsiteY5" fmla="*/ 16794 h 6849479"/>
              <a:gd name="connsiteX0" fmla="*/ 0 w 5719224"/>
              <a:gd name="connsiteY0" fmla="*/ 0 h 6863681"/>
              <a:gd name="connsiteX1" fmla="*/ 4902506 w 5719224"/>
              <a:gd name="connsiteY1" fmla="*/ 14202 h 6863681"/>
              <a:gd name="connsiteX2" fmla="*/ 5719224 w 5719224"/>
              <a:gd name="connsiteY2" fmla="*/ 3433415 h 6863681"/>
              <a:gd name="connsiteX3" fmla="*/ 4859560 w 5719224"/>
              <a:gd name="connsiteY3" fmla="*/ 6831784 h 6863681"/>
              <a:gd name="connsiteX4" fmla="*/ 922377 w 5719224"/>
              <a:gd name="connsiteY4" fmla="*/ 6863681 h 6863681"/>
              <a:gd name="connsiteX5" fmla="*/ 0 w 5719224"/>
              <a:gd name="connsiteY5" fmla="*/ 0 h 6863681"/>
              <a:gd name="connsiteX0" fmla="*/ 0 w 5719224"/>
              <a:gd name="connsiteY0" fmla="*/ 1296 h 6864977"/>
              <a:gd name="connsiteX1" fmla="*/ 4871509 w 5719224"/>
              <a:gd name="connsiteY1" fmla="*/ 0 h 6864977"/>
              <a:gd name="connsiteX2" fmla="*/ 5719224 w 5719224"/>
              <a:gd name="connsiteY2" fmla="*/ 3434711 h 6864977"/>
              <a:gd name="connsiteX3" fmla="*/ 4859560 w 5719224"/>
              <a:gd name="connsiteY3" fmla="*/ 6833080 h 6864977"/>
              <a:gd name="connsiteX4" fmla="*/ 922377 w 5719224"/>
              <a:gd name="connsiteY4" fmla="*/ 6864977 h 6864977"/>
              <a:gd name="connsiteX5" fmla="*/ 0 w 5719224"/>
              <a:gd name="connsiteY5" fmla="*/ 1296 h 6864977"/>
              <a:gd name="connsiteX0" fmla="*/ 0 w 5719224"/>
              <a:gd name="connsiteY0" fmla="*/ 1296 h 6893257"/>
              <a:gd name="connsiteX1" fmla="*/ 4871509 w 5719224"/>
              <a:gd name="connsiteY1" fmla="*/ 0 h 6893257"/>
              <a:gd name="connsiteX2" fmla="*/ 5719224 w 5719224"/>
              <a:gd name="connsiteY2" fmla="*/ 3434711 h 6893257"/>
              <a:gd name="connsiteX3" fmla="*/ 4859560 w 5719224"/>
              <a:gd name="connsiteY3" fmla="*/ 6833080 h 6893257"/>
              <a:gd name="connsiteX4" fmla="*/ 17404 w 5719224"/>
              <a:gd name="connsiteY4" fmla="*/ 6893257 h 6893257"/>
              <a:gd name="connsiteX5" fmla="*/ 0 w 5719224"/>
              <a:gd name="connsiteY5" fmla="*/ 1296 h 6893257"/>
              <a:gd name="connsiteX0" fmla="*/ 0 w 5719224"/>
              <a:gd name="connsiteY0" fmla="*/ 1296 h 6893257"/>
              <a:gd name="connsiteX1" fmla="*/ 4871509 w 5719224"/>
              <a:gd name="connsiteY1" fmla="*/ 0 h 6893257"/>
              <a:gd name="connsiteX2" fmla="*/ 5719224 w 5719224"/>
              <a:gd name="connsiteY2" fmla="*/ 3434711 h 6893257"/>
              <a:gd name="connsiteX3" fmla="*/ 4831279 w 5719224"/>
              <a:gd name="connsiteY3" fmla="*/ 6880214 h 6893257"/>
              <a:gd name="connsiteX4" fmla="*/ 17404 w 5719224"/>
              <a:gd name="connsiteY4" fmla="*/ 6893257 h 6893257"/>
              <a:gd name="connsiteX5" fmla="*/ 0 w 5719224"/>
              <a:gd name="connsiteY5" fmla="*/ 1296 h 6893257"/>
              <a:gd name="connsiteX0" fmla="*/ 0 w 5719224"/>
              <a:gd name="connsiteY0" fmla="*/ 62256 h 6954217"/>
              <a:gd name="connsiteX1" fmla="*/ 4847125 w 5719224"/>
              <a:gd name="connsiteY1" fmla="*/ 0 h 6954217"/>
              <a:gd name="connsiteX2" fmla="*/ 5719224 w 5719224"/>
              <a:gd name="connsiteY2" fmla="*/ 3495671 h 6954217"/>
              <a:gd name="connsiteX3" fmla="*/ 4831279 w 5719224"/>
              <a:gd name="connsiteY3" fmla="*/ 6941174 h 6954217"/>
              <a:gd name="connsiteX4" fmla="*/ 17404 w 5719224"/>
              <a:gd name="connsiteY4" fmla="*/ 6954217 h 6954217"/>
              <a:gd name="connsiteX5" fmla="*/ 0 w 5719224"/>
              <a:gd name="connsiteY5" fmla="*/ 62256 h 6954217"/>
              <a:gd name="connsiteX0" fmla="*/ 0 w 5731416"/>
              <a:gd name="connsiteY0" fmla="*/ 1296 h 6954217"/>
              <a:gd name="connsiteX1" fmla="*/ 4859317 w 5731416"/>
              <a:gd name="connsiteY1" fmla="*/ 0 h 6954217"/>
              <a:gd name="connsiteX2" fmla="*/ 5731416 w 5731416"/>
              <a:gd name="connsiteY2" fmla="*/ 3495671 h 6954217"/>
              <a:gd name="connsiteX3" fmla="*/ 4843471 w 5731416"/>
              <a:gd name="connsiteY3" fmla="*/ 6941174 h 6954217"/>
              <a:gd name="connsiteX4" fmla="*/ 29596 w 5731416"/>
              <a:gd name="connsiteY4" fmla="*/ 6954217 h 6954217"/>
              <a:gd name="connsiteX5" fmla="*/ 0 w 5731416"/>
              <a:gd name="connsiteY5" fmla="*/ 1296 h 6954217"/>
              <a:gd name="connsiteX0" fmla="*/ 0 w 5731416"/>
              <a:gd name="connsiteY0" fmla="*/ 1296 h 7002134"/>
              <a:gd name="connsiteX1" fmla="*/ 4859317 w 5731416"/>
              <a:gd name="connsiteY1" fmla="*/ 0 h 7002134"/>
              <a:gd name="connsiteX2" fmla="*/ 5731416 w 5731416"/>
              <a:gd name="connsiteY2" fmla="*/ 3495671 h 7002134"/>
              <a:gd name="connsiteX3" fmla="*/ 4831279 w 5731416"/>
              <a:gd name="connsiteY3" fmla="*/ 7002134 h 7002134"/>
              <a:gd name="connsiteX4" fmla="*/ 29596 w 5731416"/>
              <a:gd name="connsiteY4" fmla="*/ 6954217 h 7002134"/>
              <a:gd name="connsiteX5" fmla="*/ 0 w 5731416"/>
              <a:gd name="connsiteY5" fmla="*/ 1296 h 7002134"/>
              <a:gd name="connsiteX0" fmla="*/ 8116 w 5739532"/>
              <a:gd name="connsiteY0" fmla="*/ 1296 h 7002134"/>
              <a:gd name="connsiteX1" fmla="*/ 4867433 w 5739532"/>
              <a:gd name="connsiteY1" fmla="*/ 0 h 7002134"/>
              <a:gd name="connsiteX2" fmla="*/ 5739532 w 5739532"/>
              <a:gd name="connsiteY2" fmla="*/ 3495671 h 7002134"/>
              <a:gd name="connsiteX3" fmla="*/ 4839395 w 5739532"/>
              <a:gd name="connsiteY3" fmla="*/ 7002134 h 7002134"/>
              <a:gd name="connsiteX4" fmla="*/ 1136 w 5739532"/>
              <a:gd name="connsiteY4" fmla="*/ 6990793 h 7002134"/>
              <a:gd name="connsiteX5" fmla="*/ 8116 w 5739532"/>
              <a:gd name="connsiteY5" fmla="*/ 1296 h 7002134"/>
              <a:gd name="connsiteX0" fmla="*/ 8116 w 5678572"/>
              <a:gd name="connsiteY0" fmla="*/ 1296 h 7002134"/>
              <a:gd name="connsiteX1" fmla="*/ 4867433 w 5678572"/>
              <a:gd name="connsiteY1" fmla="*/ 0 h 7002134"/>
              <a:gd name="connsiteX2" fmla="*/ 5678572 w 5678572"/>
              <a:gd name="connsiteY2" fmla="*/ 1983863 h 7002134"/>
              <a:gd name="connsiteX3" fmla="*/ 4839395 w 5678572"/>
              <a:gd name="connsiteY3" fmla="*/ 7002134 h 7002134"/>
              <a:gd name="connsiteX4" fmla="*/ 1136 w 5678572"/>
              <a:gd name="connsiteY4" fmla="*/ 6990793 h 7002134"/>
              <a:gd name="connsiteX5" fmla="*/ 8116 w 5678572"/>
              <a:gd name="connsiteY5" fmla="*/ 1296 h 7002134"/>
              <a:gd name="connsiteX0" fmla="*/ 8116 w 5702956"/>
              <a:gd name="connsiteY0" fmla="*/ 1296 h 7002134"/>
              <a:gd name="connsiteX1" fmla="*/ 4867433 w 5702956"/>
              <a:gd name="connsiteY1" fmla="*/ 0 h 7002134"/>
              <a:gd name="connsiteX2" fmla="*/ 5702956 w 5702956"/>
              <a:gd name="connsiteY2" fmla="*/ 2154551 h 7002134"/>
              <a:gd name="connsiteX3" fmla="*/ 4839395 w 5702956"/>
              <a:gd name="connsiteY3" fmla="*/ 7002134 h 7002134"/>
              <a:gd name="connsiteX4" fmla="*/ 1136 w 5702956"/>
              <a:gd name="connsiteY4" fmla="*/ 6990793 h 7002134"/>
              <a:gd name="connsiteX5" fmla="*/ 8116 w 5702956"/>
              <a:gd name="connsiteY5" fmla="*/ 1296 h 7002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02956" h="7002134">
                <a:moveTo>
                  <a:pt x="8116" y="1296"/>
                </a:moveTo>
                <a:lnTo>
                  <a:pt x="4867433" y="0"/>
                </a:lnTo>
                <a:lnTo>
                  <a:pt x="5702956" y="2154551"/>
                </a:lnTo>
                <a:lnTo>
                  <a:pt x="4839395" y="7002134"/>
                </a:lnTo>
                <a:lnTo>
                  <a:pt x="1136" y="6990793"/>
                </a:lnTo>
                <a:cubicBezTo>
                  <a:pt x="-4665" y="4693473"/>
                  <a:pt x="13917" y="2298616"/>
                  <a:pt x="8116" y="1296"/>
                </a:cubicBezTo>
                <a:close/>
              </a:path>
            </a:pathLst>
          </a:custGeom>
          <a:solidFill>
            <a:schemeClr val="accent1"/>
          </a:solidFill>
          <a:effectLst/>
        </p:spPr>
        <p:txBody>
          <a:bodyPr lIns="457200" tIns="1920240" rIns="365760" anchor="t" anchorCtr="0">
            <a:noAutofit/>
          </a:bodyPr>
          <a:lstStyle>
            <a:lvl1pPr marL="0" indent="0" algn="l">
              <a:lnSpc>
                <a:spcPct val="80000"/>
              </a:lnSpc>
              <a:buNone/>
              <a:defRPr sz="3200" b="1" i="0">
                <a:solidFill>
                  <a:schemeClr val="bg1"/>
                </a:solidFill>
                <a:latin typeface="Trebuchet MS" panose="020B0703020202090204" pitchFamily="34" charset="0"/>
                <a:cs typeface="Trebuchet MS" panose="020B0703020202090204" pitchFamily="34" charset="0"/>
              </a:defRPr>
            </a:lvl1pPr>
          </a:lstStyle>
          <a:p>
            <a:pPr lvl="0"/>
            <a:r>
              <a:rPr lang="en-US" dirty="0"/>
              <a:t>Edit master text styles </a:t>
            </a:r>
          </a:p>
        </p:txBody>
      </p:sp>
      <p:sp>
        <p:nvSpPr>
          <p:cNvPr id="10" name="Picture Placeholder 4">
            <a:extLst>
              <a:ext uri="{FF2B5EF4-FFF2-40B4-BE49-F238E27FC236}">
                <a16:creationId xmlns:a16="http://schemas.microsoft.com/office/drawing/2014/main" id="{C908F25E-1A70-3543-A342-8DB155219B50}"/>
              </a:ext>
            </a:extLst>
          </p:cNvPr>
          <p:cNvSpPr>
            <a:spLocks noGrp="1"/>
          </p:cNvSpPr>
          <p:nvPr>
            <p:ph type="pic" sz="quarter" idx="13" hasCustomPrompt="1"/>
          </p:nvPr>
        </p:nvSpPr>
        <p:spPr>
          <a:xfrm>
            <a:off x="7005413" y="0"/>
            <a:ext cx="3470136" cy="6859582"/>
          </a:xfrm>
          <a:custGeom>
            <a:avLst/>
            <a:gdLst>
              <a:gd name="connsiteX0" fmla="*/ 1149119 w 7424926"/>
              <a:gd name="connsiteY0" fmla="*/ 0 h 6894576"/>
              <a:gd name="connsiteX1" fmla="*/ 6275807 w 7424926"/>
              <a:gd name="connsiteY1" fmla="*/ 0 h 6894576"/>
              <a:gd name="connsiteX2" fmla="*/ 7424926 w 7424926"/>
              <a:gd name="connsiteY2" fmla="*/ 1149119 h 6894576"/>
              <a:gd name="connsiteX3" fmla="*/ 7424926 w 7424926"/>
              <a:gd name="connsiteY3" fmla="*/ 6894576 h 6894576"/>
              <a:gd name="connsiteX4" fmla="*/ 7424926 w 7424926"/>
              <a:gd name="connsiteY4" fmla="*/ 6894576 h 6894576"/>
              <a:gd name="connsiteX5" fmla="*/ 0 w 7424926"/>
              <a:gd name="connsiteY5" fmla="*/ 6894576 h 6894576"/>
              <a:gd name="connsiteX6" fmla="*/ 0 w 7424926"/>
              <a:gd name="connsiteY6" fmla="*/ 6894576 h 6894576"/>
              <a:gd name="connsiteX7" fmla="*/ 0 w 7424926"/>
              <a:gd name="connsiteY7" fmla="*/ 1149119 h 6894576"/>
              <a:gd name="connsiteX8" fmla="*/ 1149119 w 7424926"/>
              <a:gd name="connsiteY8" fmla="*/ 0 h 6894576"/>
              <a:gd name="connsiteX0" fmla="*/ 1149119 w 7424926"/>
              <a:gd name="connsiteY0" fmla="*/ 0 h 6894576"/>
              <a:gd name="connsiteX1" fmla="*/ 6275807 w 7424926"/>
              <a:gd name="connsiteY1" fmla="*/ 0 h 6894576"/>
              <a:gd name="connsiteX2" fmla="*/ 7424926 w 7424926"/>
              <a:gd name="connsiteY2" fmla="*/ 1149119 h 6894576"/>
              <a:gd name="connsiteX3" fmla="*/ 7424926 w 7424926"/>
              <a:gd name="connsiteY3" fmla="*/ 6894576 h 6894576"/>
              <a:gd name="connsiteX4" fmla="*/ 7424926 w 7424926"/>
              <a:gd name="connsiteY4" fmla="*/ 6894576 h 6894576"/>
              <a:gd name="connsiteX5" fmla="*/ 0 w 7424926"/>
              <a:gd name="connsiteY5" fmla="*/ 6894576 h 6894576"/>
              <a:gd name="connsiteX6" fmla="*/ 0 w 7424926"/>
              <a:gd name="connsiteY6" fmla="*/ 6894576 h 6894576"/>
              <a:gd name="connsiteX7" fmla="*/ 877824 w 7424926"/>
              <a:gd name="connsiteY7" fmla="*/ 2124479 h 6894576"/>
              <a:gd name="connsiteX8" fmla="*/ 1149119 w 7424926"/>
              <a:gd name="connsiteY8" fmla="*/ 0 h 6894576"/>
              <a:gd name="connsiteX0" fmla="*/ 39647 w 7424926"/>
              <a:gd name="connsiteY0" fmla="*/ 0 h 6918960"/>
              <a:gd name="connsiteX1" fmla="*/ 6275807 w 7424926"/>
              <a:gd name="connsiteY1" fmla="*/ 24384 h 6918960"/>
              <a:gd name="connsiteX2" fmla="*/ 7424926 w 7424926"/>
              <a:gd name="connsiteY2" fmla="*/ 1173503 h 6918960"/>
              <a:gd name="connsiteX3" fmla="*/ 7424926 w 7424926"/>
              <a:gd name="connsiteY3" fmla="*/ 6918960 h 6918960"/>
              <a:gd name="connsiteX4" fmla="*/ 7424926 w 7424926"/>
              <a:gd name="connsiteY4" fmla="*/ 6918960 h 6918960"/>
              <a:gd name="connsiteX5" fmla="*/ 0 w 7424926"/>
              <a:gd name="connsiteY5" fmla="*/ 6918960 h 6918960"/>
              <a:gd name="connsiteX6" fmla="*/ 0 w 7424926"/>
              <a:gd name="connsiteY6" fmla="*/ 6918960 h 6918960"/>
              <a:gd name="connsiteX7" fmla="*/ 877824 w 7424926"/>
              <a:gd name="connsiteY7" fmla="*/ 2148863 h 6918960"/>
              <a:gd name="connsiteX8" fmla="*/ 39647 w 7424926"/>
              <a:gd name="connsiteY8" fmla="*/ 0 h 6918960"/>
              <a:gd name="connsiteX0" fmla="*/ 39647 w 7424926"/>
              <a:gd name="connsiteY0" fmla="*/ 0 h 6918960"/>
              <a:gd name="connsiteX1" fmla="*/ 2435327 w 7424926"/>
              <a:gd name="connsiteY1" fmla="*/ 0 h 6918960"/>
              <a:gd name="connsiteX2" fmla="*/ 7424926 w 7424926"/>
              <a:gd name="connsiteY2" fmla="*/ 1173503 h 6918960"/>
              <a:gd name="connsiteX3" fmla="*/ 7424926 w 7424926"/>
              <a:gd name="connsiteY3" fmla="*/ 6918960 h 6918960"/>
              <a:gd name="connsiteX4" fmla="*/ 7424926 w 7424926"/>
              <a:gd name="connsiteY4" fmla="*/ 6918960 h 6918960"/>
              <a:gd name="connsiteX5" fmla="*/ 0 w 7424926"/>
              <a:gd name="connsiteY5" fmla="*/ 6918960 h 6918960"/>
              <a:gd name="connsiteX6" fmla="*/ 0 w 7424926"/>
              <a:gd name="connsiteY6" fmla="*/ 6918960 h 6918960"/>
              <a:gd name="connsiteX7" fmla="*/ 877824 w 7424926"/>
              <a:gd name="connsiteY7" fmla="*/ 2148863 h 6918960"/>
              <a:gd name="connsiteX8" fmla="*/ 39647 w 7424926"/>
              <a:gd name="connsiteY8" fmla="*/ 0 h 6918960"/>
              <a:gd name="connsiteX0" fmla="*/ 39647 w 7424926"/>
              <a:gd name="connsiteY0" fmla="*/ 0 h 6918960"/>
              <a:gd name="connsiteX1" fmla="*/ 2435327 w 7424926"/>
              <a:gd name="connsiteY1" fmla="*/ 0 h 6918960"/>
              <a:gd name="connsiteX2" fmla="*/ 3145534 w 7424926"/>
              <a:gd name="connsiteY2" fmla="*/ 1880639 h 6918960"/>
              <a:gd name="connsiteX3" fmla="*/ 7424926 w 7424926"/>
              <a:gd name="connsiteY3" fmla="*/ 6918960 h 6918960"/>
              <a:gd name="connsiteX4" fmla="*/ 7424926 w 7424926"/>
              <a:gd name="connsiteY4" fmla="*/ 6918960 h 6918960"/>
              <a:gd name="connsiteX5" fmla="*/ 0 w 7424926"/>
              <a:gd name="connsiteY5" fmla="*/ 6918960 h 6918960"/>
              <a:gd name="connsiteX6" fmla="*/ 0 w 7424926"/>
              <a:gd name="connsiteY6" fmla="*/ 6918960 h 6918960"/>
              <a:gd name="connsiteX7" fmla="*/ 877824 w 7424926"/>
              <a:gd name="connsiteY7" fmla="*/ 2148863 h 6918960"/>
              <a:gd name="connsiteX8" fmla="*/ 39647 w 7424926"/>
              <a:gd name="connsiteY8" fmla="*/ 0 h 6918960"/>
              <a:gd name="connsiteX0" fmla="*/ 39647 w 7424926"/>
              <a:gd name="connsiteY0" fmla="*/ 0 h 6918960"/>
              <a:gd name="connsiteX1" fmla="*/ 2435327 w 7424926"/>
              <a:gd name="connsiteY1" fmla="*/ 0 h 6918960"/>
              <a:gd name="connsiteX2" fmla="*/ 3145534 w 7424926"/>
              <a:gd name="connsiteY2" fmla="*/ 1880639 h 6918960"/>
              <a:gd name="connsiteX3" fmla="*/ 7424926 w 7424926"/>
              <a:gd name="connsiteY3" fmla="*/ 6918960 h 6918960"/>
              <a:gd name="connsiteX4" fmla="*/ 6559294 w 7424926"/>
              <a:gd name="connsiteY4" fmla="*/ 6906768 h 6918960"/>
              <a:gd name="connsiteX5" fmla="*/ 0 w 7424926"/>
              <a:gd name="connsiteY5" fmla="*/ 6918960 h 6918960"/>
              <a:gd name="connsiteX6" fmla="*/ 0 w 7424926"/>
              <a:gd name="connsiteY6" fmla="*/ 6918960 h 6918960"/>
              <a:gd name="connsiteX7" fmla="*/ 877824 w 7424926"/>
              <a:gd name="connsiteY7" fmla="*/ 2148863 h 6918960"/>
              <a:gd name="connsiteX8" fmla="*/ 39647 w 7424926"/>
              <a:gd name="connsiteY8" fmla="*/ 0 h 6918960"/>
              <a:gd name="connsiteX0" fmla="*/ 39647 w 6559294"/>
              <a:gd name="connsiteY0" fmla="*/ 0 h 6943344"/>
              <a:gd name="connsiteX1" fmla="*/ 2435327 w 6559294"/>
              <a:gd name="connsiteY1" fmla="*/ 0 h 6943344"/>
              <a:gd name="connsiteX2" fmla="*/ 3145534 w 6559294"/>
              <a:gd name="connsiteY2" fmla="*/ 1880639 h 6943344"/>
              <a:gd name="connsiteX3" fmla="*/ 1865374 w 6559294"/>
              <a:gd name="connsiteY3" fmla="*/ 6943344 h 6943344"/>
              <a:gd name="connsiteX4" fmla="*/ 6559294 w 6559294"/>
              <a:gd name="connsiteY4" fmla="*/ 6906768 h 6943344"/>
              <a:gd name="connsiteX5" fmla="*/ 0 w 6559294"/>
              <a:gd name="connsiteY5" fmla="*/ 6918960 h 6943344"/>
              <a:gd name="connsiteX6" fmla="*/ 0 w 6559294"/>
              <a:gd name="connsiteY6" fmla="*/ 6918960 h 6943344"/>
              <a:gd name="connsiteX7" fmla="*/ 877824 w 6559294"/>
              <a:gd name="connsiteY7" fmla="*/ 2148863 h 6943344"/>
              <a:gd name="connsiteX8" fmla="*/ 39647 w 6559294"/>
              <a:gd name="connsiteY8" fmla="*/ 0 h 6943344"/>
              <a:gd name="connsiteX0" fmla="*/ 39647 w 3145534"/>
              <a:gd name="connsiteY0" fmla="*/ 0 h 6943344"/>
              <a:gd name="connsiteX1" fmla="*/ 2435327 w 3145534"/>
              <a:gd name="connsiteY1" fmla="*/ 0 h 6943344"/>
              <a:gd name="connsiteX2" fmla="*/ 3145534 w 3145534"/>
              <a:gd name="connsiteY2" fmla="*/ 1880639 h 6943344"/>
              <a:gd name="connsiteX3" fmla="*/ 1865374 w 3145534"/>
              <a:gd name="connsiteY3" fmla="*/ 6943344 h 6943344"/>
              <a:gd name="connsiteX4" fmla="*/ 1670302 w 3145534"/>
              <a:gd name="connsiteY4" fmla="*/ 6931152 h 6943344"/>
              <a:gd name="connsiteX5" fmla="*/ 0 w 3145534"/>
              <a:gd name="connsiteY5" fmla="*/ 6918960 h 6943344"/>
              <a:gd name="connsiteX6" fmla="*/ 0 w 3145534"/>
              <a:gd name="connsiteY6" fmla="*/ 6918960 h 6943344"/>
              <a:gd name="connsiteX7" fmla="*/ 877824 w 3145534"/>
              <a:gd name="connsiteY7" fmla="*/ 2148863 h 6943344"/>
              <a:gd name="connsiteX8" fmla="*/ 39647 w 3145534"/>
              <a:gd name="connsiteY8" fmla="*/ 0 h 6943344"/>
              <a:gd name="connsiteX0" fmla="*/ 39647 w 3145534"/>
              <a:gd name="connsiteY0" fmla="*/ 0 h 6955536"/>
              <a:gd name="connsiteX1" fmla="*/ 2435327 w 3145534"/>
              <a:gd name="connsiteY1" fmla="*/ 0 h 6955536"/>
              <a:gd name="connsiteX2" fmla="*/ 3145534 w 3145534"/>
              <a:gd name="connsiteY2" fmla="*/ 1880639 h 6955536"/>
              <a:gd name="connsiteX3" fmla="*/ 1865374 w 3145534"/>
              <a:gd name="connsiteY3" fmla="*/ 6943344 h 6955536"/>
              <a:gd name="connsiteX4" fmla="*/ 1816606 w 3145534"/>
              <a:gd name="connsiteY4" fmla="*/ 6955536 h 6955536"/>
              <a:gd name="connsiteX5" fmla="*/ 0 w 3145534"/>
              <a:gd name="connsiteY5" fmla="*/ 6918960 h 6955536"/>
              <a:gd name="connsiteX6" fmla="*/ 0 w 3145534"/>
              <a:gd name="connsiteY6" fmla="*/ 6918960 h 6955536"/>
              <a:gd name="connsiteX7" fmla="*/ 877824 w 3145534"/>
              <a:gd name="connsiteY7" fmla="*/ 2148863 h 6955536"/>
              <a:gd name="connsiteX8" fmla="*/ 39647 w 3145534"/>
              <a:gd name="connsiteY8" fmla="*/ 0 h 6955536"/>
              <a:gd name="connsiteX0" fmla="*/ 39647 w 3194302"/>
              <a:gd name="connsiteY0" fmla="*/ 0 h 6955536"/>
              <a:gd name="connsiteX1" fmla="*/ 2435327 w 3194302"/>
              <a:gd name="connsiteY1" fmla="*/ 0 h 6955536"/>
              <a:gd name="connsiteX2" fmla="*/ 3194302 w 3194302"/>
              <a:gd name="connsiteY2" fmla="*/ 2173247 h 6955536"/>
              <a:gd name="connsiteX3" fmla="*/ 1865374 w 3194302"/>
              <a:gd name="connsiteY3" fmla="*/ 6943344 h 6955536"/>
              <a:gd name="connsiteX4" fmla="*/ 1816606 w 3194302"/>
              <a:gd name="connsiteY4" fmla="*/ 6955536 h 6955536"/>
              <a:gd name="connsiteX5" fmla="*/ 0 w 3194302"/>
              <a:gd name="connsiteY5" fmla="*/ 6918960 h 6955536"/>
              <a:gd name="connsiteX6" fmla="*/ 0 w 3194302"/>
              <a:gd name="connsiteY6" fmla="*/ 6918960 h 6955536"/>
              <a:gd name="connsiteX7" fmla="*/ 877824 w 3194302"/>
              <a:gd name="connsiteY7" fmla="*/ 2148863 h 6955536"/>
              <a:gd name="connsiteX8" fmla="*/ 39647 w 3194302"/>
              <a:gd name="connsiteY8" fmla="*/ 0 h 6955536"/>
              <a:gd name="connsiteX0" fmla="*/ 39647 w 3194302"/>
              <a:gd name="connsiteY0" fmla="*/ 0 h 6955536"/>
              <a:gd name="connsiteX1" fmla="*/ 2435327 w 3194302"/>
              <a:gd name="connsiteY1" fmla="*/ 0 h 6955536"/>
              <a:gd name="connsiteX2" fmla="*/ 3194302 w 3194302"/>
              <a:gd name="connsiteY2" fmla="*/ 2173247 h 6955536"/>
              <a:gd name="connsiteX3" fmla="*/ 2036062 w 3194302"/>
              <a:gd name="connsiteY3" fmla="*/ 6955536 h 6955536"/>
              <a:gd name="connsiteX4" fmla="*/ 1816606 w 3194302"/>
              <a:gd name="connsiteY4" fmla="*/ 6955536 h 6955536"/>
              <a:gd name="connsiteX5" fmla="*/ 0 w 3194302"/>
              <a:gd name="connsiteY5" fmla="*/ 6918960 h 6955536"/>
              <a:gd name="connsiteX6" fmla="*/ 0 w 3194302"/>
              <a:gd name="connsiteY6" fmla="*/ 6918960 h 6955536"/>
              <a:gd name="connsiteX7" fmla="*/ 877824 w 3194302"/>
              <a:gd name="connsiteY7" fmla="*/ 2148863 h 6955536"/>
              <a:gd name="connsiteX8" fmla="*/ 39647 w 3194302"/>
              <a:gd name="connsiteY8" fmla="*/ 0 h 6955536"/>
              <a:gd name="connsiteX0" fmla="*/ 39647 w 3194302"/>
              <a:gd name="connsiteY0" fmla="*/ 0 h 6979920"/>
              <a:gd name="connsiteX1" fmla="*/ 2435327 w 3194302"/>
              <a:gd name="connsiteY1" fmla="*/ 0 h 6979920"/>
              <a:gd name="connsiteX2" fmla="*/ 3194302 w 3194302"/>
              <a:gd name="connsiteY2" fmla="*/ 2173247 h 6979920"/>
              <a:gd name="connsiteX3" fmla="*/ 2182366 w 3194302"/>
              <a:gd name="connsiteY3" fmla="*/ 6979920 h 6979920"/>
              <a:gd name="connsiteX4" fmla="*/ 1816606 w 3194302"/>
              <a:gd name="connsiteY4" fmla="*/ 6955536 h 6979920"/>
              <a:gd name="connsiteX5" fmla="*/ 0 w 3194302"/>
              <a:gd name="connsiteY5" fmla="*/ 6918960 h 6979920"/>
              <a:gd name="connsiteX6" fmla="*/ 0 w 3194302"/>
              <a:gd name="connsiteY6" fmla="*/ 6918960 h 6979920"/>
              <a:gd name="connsiteX7" fmla="*/ 877824 w 3194302"/>
              <a:gd name="connsiteY7" fmla="*/ 2148863 h 6979920"/>
              <a:gd name="connsiteX8" fmla="*/ 39647 w 3194302"/>
              <a:gd name="connsiteY8" fmla="*/ 0 h 6979920"/>
              <a:gd name="connsiteX0" fmla="*/ 39647 w 3194302"/>
              <a:gd name="connsiteY0" fmla="*/ 0 h 6979920"/>
              <a:gd name="connsiteX1" fmla="*/ 2435327 w 3194302"/>
              <a:gd name="connsiteY1" fmla="*/ 0 h 6979920"/>
              <a:gd name="connsiteX2" fmla="*/ 3194302 w 3194302"/>
              <a:gd name="connsiteY2" fmla="*/ 2173247 h 6979920"/>
              <a:gd name="connsiteX3" fmla="*/ 2182366 w 3194302"/>
              <a:gd name="connsiteY3" fmla="*/ 6979920 h 6979920"/>
              <a:gd name="connsiteX4" fmla="*/ 0 w 3194302"/>
              <a:gd name="connsiteY4" fmla="*/ 6918960 h 6979920"/>
              <a:gd name="connsiteX5" fmla="*/ 0 w 3194302"/>
              <a:gd name="connsiteY5" fmla="*/ 6918960 h 6979920"/>
              <a:gd name="connsiteX6" fmla="*/ 877824 w 3194302"/>
              <a:gd name="connsiteY6" fmla="*/ 2148863 h 6979920"/>
              <a:gd name="connsiteX7" fmla="*/ 39647 w 3194302"/>
              <a:gd name="connsiteY7" fmla="*/ 0 h 6979920"/>
              <a:gd name="connsiteX0" fmla="*/ 39647 w 3194302"/>
              <a:gd name="connsiteY0" fmla="*/ 0 h 6920543"/>
              <a:gd name="connsiteX1" fmla="*/ 2435327 w 3194302"/>
              <a:gd name="connsiteY1" fmla="*/ 0 h 6920543"/>
              <a:gd name="connsiteX2" fmla="*/ 3194302 w 3194302"/>
              <a:gd name="connsiteY2" fmla="*/ 2173247 h 6920543"/>
              <a:gd name="connsiteX3" fmla="*/ 2182366 w 3194302"/>
              <a:gd name="connsiteY3" fmla="*/ 6920543 h 6920543"/>
              <a:gd name="connsiteX4" fmla="*/ 0 w 3194302"/>
              <a:gd name="connsiteY4" fmla="*/ 6918960 h 6920543"/>
              <a:gd name="connsiteX5" fmla="*/ 0 w 3194302"/>
              <a:gd name="connsiteY5" fmla="*/ 6918960 h 6920543"/>
              <a:gd name="connsiteX6" fmla="*/ 877824 w 3194302"/>
              <a:gd name="connsiteY6" fmla="*/ 2148863 h 6920543"/>
              <a:gd name="connsiteX7" fmla="*/ 39647 w 3194302"/>
              <a:gd name="connsiteY7" fmla="*/ 0 h 6920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94302" h="6920543">
                <a:moveTo>
                  <a:pt x="39647" y="0"/>
                </a:moveTo>
                <a:lnTo>
                  <a:pt x="2435327" y="0"/>
                </a:lnTo>
                <a:lnTo>
                  <a:pt x="3194302" y="2173247"/>
                </a:lnTo>
                <a:lnTo>
                  <a:pt x="2182366" y="6920543"/>
                </a:lnTo>
                <a:lnTo>
                  <a:pt x="0" y="6918960"/>
                </a:lnTo>
                <a:lnTo>
                  <a:pt x="0" y="6918960"/>
                </a:lnTo>
                <a:lnTo>
                  <a:pt x="877824" y="2148863"/>
                </a:lnTo>
                <a:lnTo>
                  <a:pt x="39647" y="0"/>
                </a:lnTo>
                <a:close/>
              </a:path>
            </a:pathLst>
          </a:custGeom>
        </p:spPr>
        <p:txBody>
          <a:bodyPr/>
          <a:lstStyle/>
          <a:p>
            <a:r>
              <a:rPr lang="en-US" dirty="0"/>
              <a:t>Insert Picture</a:t>
            </a:r>
          </a:p>
        </p:txBody>
      </p:sp>
    </p:spTree>
    <p:extLst>
      <p:ext uri="{BB962C8B-B14F-4D97-AF65-F5344CB8AC3E}">
        <p14:creationId xmlns:p14="http://schemas.microsoft.com/office/powerpoint/2010/main" val="4257895795"/>
      </p:ext>
    </p:extLst>
  </p:cSld>
  <p:clrMapOvr>
    <a:masterClrMapping/>
  </p:clrMapOvr>
  <p:extLst>
    <p:ext uri="{DCECCB84-F9BA-43D5-87BE-67443E8EF086}">
      <p15:sldGuideLst xmlns:p15="http://schemas.microsoft.com/office/powerpoint/2012/main">
        <p15:guide id="1" pos="312">
          <p15:clr>
            <a:srgbClr val="FBAE4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userDrawn="1">
  <p:cSld name="3-Divider Red">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010E3402-48B3-4143-B616-3016ADBBD5D2}"/>
              </a:ext>
            </a:extLst>
          </p:cNvPr>
          <p:cNvSpPr>
            <a:spLocks noGrp="1"/>
          </p:cNvSpPr>
          <p:nvPr>
            <p:ph type="pic" sz="quarter" idx="12" hasCustomPrompt="1"/>
          </p:nvPr>
        </p:nvSpPr>
        <p:spPr>
          <a:xfrm>
            <a:off x="9060873" y="0"/>
            <a:ext cx="3131127" cy="6858000"/>
          </a:xfrm>
        </p:spPr>
        <p:txBody>
          <a:bodyPr/>
          <a:lstStyle/>
          <a:p>
            <a:r>
              <a:rPr lang="en-US" dirty="0"/>
              <a:t>Insert Picture</a:t>
            </a:r>
          </a:p>
        </p:txBody>
      </p:sp>
      <p:sp>
        <p:nvSpPr>
          <p:cNvPr id="14" name="Picture Placeholder 4">
            <a:extLst>
              <a:ext uri="{FF2B5EF4-FFF2-40B4-BE49-F238E27FC236}">
                <a16:creationId xmlns:a16="http://schemas.microsoft.com/office/drawing/2014/main" id="{DC3FCFD4-8398-2441-BE44-A8DEC5D48792}"/>
              </a:ext>
            </a:extLst>
          </p:cNvPr>
          <p:cNvSpPr>
            <a:spLocks noGrp="1"/>
          </p:cNvSpPr>
          <p:nvPr>
            <p:ph type="pic" sz="quarter" idx="10" hasCustomPrompt="1"/>
          </p:nvPr>
        </p:nvSpPr>
        <p:spPr>
          <a:xfrm>
            <a:off x="4713316" y="0"/>
            <a:ext cx="3430939" cy="6859582"/>
          </a:xfrm>
          <a:custGeom>
            <a:avLst/>
            <a:gdLst>
              <a:gd name="connsiteX0" fmla="*/ 1149119 w 7424926"/>
              <a:gd name="connsiteY0" fmla="*/ 0 h 6894576"/>
              <a:gd name="connsiteX1" fmla="*/ 6275807 w 7424926"/>
              <a:gd name="connsiteY1" fmla="*/ 0 h 6894576"/>
              <a:gd name="connsiteX2" fmla="*/ 7424926 w 7424926"/>
              <a:gd name="connsiteY2" fmla="*/ 1149119 h 6894576"/>
              <a:gd name="connsiteX3" fmla="*/ 7424926 w 7424926"/>
              <a:gd name="connsiteY3" fmla="*/ 6894576 h 6894576"/>
              <a:gd name="connsiteX4" fmla="*/ 7424926 w 7424926"/>
              <a:gd name="connsiteY4" fmla="*/ 6894576 h 6894576"/>
              <a:gd name="connsiteX5" fmla="*/ 0 w 7424926"/>
              <a:gd name="connsiteY5" fmla="*/ 6894576 h 6894576"/>
              <a:gd name="connsiteX6" fmla="*/ 0 w 7424926"/>
              <a:gd name="connsiteY6" fmla="*/ 6894576 h 6894576"/>
              <a:gd name="connsiteX7" fmla="*/ 0 w 7424926"/>
              <a:gd name="connsiteY7" fmla="*/ 1149119 h 6894576"/>
              <a:gd name="connsiteX8" fmla="*/ 1149119 w 7424926"/>
              <a:gd name="connsiteY8" fmla="*/ 0 h 6894576"/>
              <a:gd name="connsiteX0" fmla="*/ 1149119 w 7424926"/>
              <a:gd name="connsiteY0" fmla="*/ 0 h 6894576"/>
              <a:gd name="connsiteX1" fmla="*/ 6275807 w 7424926"/>
              <a:gd name="connsiteY1" fmla="*/ 0 h 6894576"/>
              <a:gd name="connsiteX2" fmla="*/ 7424926 w 7424926"/>
              <a:gd name="connsiteY2" fmla="*/ 1149119 h 6894576"/>
              <a:gd name="connsiteX3" fmla="*/ 7424926 w 7424926"/>
              <a:gd name="connsiteY3" fmla="*/ 6894576 h 6894576"/>
              <a:gd name="connsiteX4" fmla="*/ 7424926 w 7424926"/>
              <a:gd name="connsiteY4" fmla="*/ 6894576 h 6894576"/>
              <a:gd name="connsiteX5" fmla="*/ 0 w 7424926"/>
              <a:gd name="connsiteY5" fmla="*/ 6894576 h 6894576"/>
              <a:gd name="connsiteX6" fmla="*/ 0 w 7424926"/>
              <a:gd name="connsiteY6" fmla="*/ 6894576 h 6894576"/>
              <a:gd name="connsiteX7" fmla="*/ 877824 w 7424926"/>
              <a:gd name="connsiteY7" fmla="*/ 2124479 h 6894576"/>
              <a:gd name="connsiteX8" fmla="*/ 1149119 w 7424926"/>
              <a:gd name="connsiteY8" fmla="*/ 0 h 6894576"/>
              <a:gd name="connsiteX0" fmla="*/ 39647 w 7424926"/>
              <a:gd name="connsiteY0" fmla="*/ 0 h 6918960"/>
              <a:gd name="connsiteX1" fmla="*/ 6275807 w 7424926"/>
              <a:gd name="connsiteY1" fmla="*/ 24384 h 6918960"/>
              <a:gd name="connsiteX2" fmla="*/ 7424926 w 7424926"/>
              <a:gd name="connsiteY2" fmla="*/ 1173503 h 6918960"/>
              <a:gd name="connsiteX3" fmla="*/ 7424926 w 7424926"/>
              <a:gd name="connsiteY3" fmla="*/ 6918960 h 6918960"/>
              <a:gd name="connsiteX4" fmla="*/ 7424926 w 7424926"/>
              <a:gd name="connsiteY4" fmla="*/ 6918960 h 6918960"/>
              <a:gd name="connsiteX5" fmla="*/ 0 w 7424926"/>
              <a:gd name="connsiteY5" fmla="*/ 6918960 h 6918960"/>
              <a:gd name="connsiteX6" fmla="*/ 0 w 7424926"/>
              <a:gd name="connsiteY6" fmla="*/ 6918960 h 6918960"/>
              <a:gd name="connsiteX7" fmla="*/ 877824 w 7424926"/>
              <a:gd name="connsiteY7" fmla="*/ 2148863 h 6918960"/>
              <a:gd name="connsiteX8" fmla="*/ 39647 w 7424926"/>
              <a:gd name="connsiteY8" fmla="*/ 0 h 6918960"/>
              <a:gd name="connsiteX0" fmla="*/ 39647 w 7424926"/>
              <a:gd name="connsiteY0" fmla="*/ 0 h 6918960"/>
              <a:gd name="connsiteX1" fmla="*/ 2435327 w 7424926"/>
              <a:gd name="connsiteY1" fmla="*/ 0 h 6918960"/>
              <a:gd name="connsiteX2" fmla="*/ 7424926 w 7424926"/>
              <a:gd name="connsiteY2" fmla="*/ 1173503 h 6918960"/>
              <a:gd name="connsiteX3" fmla="*/ 7424926 w 7424926"/>
              <a:gd name="connsiteY3" fmla="*/ 6918960 h 6918960"/>
              <a:gd name="connsiteX4" fmla="*/ 7424926 w 7424926"/>
              <a:gd name="connsiteY4" fmla="*/ 6918960 h 6918960"/>
              <a:gd name="connsiteX5" fmla="*/ 0 w 7424926"/>
              <a:gd name="connsiteY5" fmla="*/ 6918960 h 6918960"/>
              <a:gd name="connsiteX6" fmla="*/ 0 w 7424926"/>
              <a:gd name="connsiteY6" fmla="*/ 6918960 h 6918960"/>
              <a:gd name="connsiteX7" fmla="*/ 877824 w 7424926"/>
              <a:gd name="connsiteY7" fmla="*/ 2148863 h 6918960"/>
              <a:gd name="connsiteX8" fmla="*/ 39647 w 7424926"/>
              <a:gd name="connsiteY8" fmla="*/ 0 h 6918960"/>
              <a:gd name="connsiteX0" fmla="*/ 39647 w 7424926"/>
              <a:gd name="connsiteY0" fmla="*/ 0 h 6918960"/>
              <a:gd name="connsiteX1" fmla="*/ 2435327 w 7424926"/>
              <a:gd name="connsiteY1" fmla="*/ 0 h 6918960"/>
              <a:gd name="connsiteX2" fmla="*/ 3145534 w 7424926"/>
              <a:gd name="connsiteY2" fmla="*/ 1880639 h 6918960"/>
              <a:gd name="connsiteX3" fmla="*/ 7424926 w 7424926"/>
              <a:gd name="connsiteY3" fmla="*/ 6918960 h 6918960"/>
              <a:gd name="connsiteX4" fmla="*/ 7424926 w 7424926"/>
              <a:gd name="connsiteY4" fmla="*/ 6918960 h 6918960"/>
              <a:gd name="connsiteX5" fmla="*/ 0 w 7424926"/>
              <a:gd name="connsiteY5" fmla="*/ 6918960 h 6918960"/>
              <a:gd name="connsiteX6" fmla="*/ 0 w 7424926"/>
              <a:gd name="connsiteY6" fmla="*/ 6918960 h 6918960"/>
              <a:gd name="connsiteX7" fmla="*/ 877824 w 7424926"/>
              <a:gd name="connsiteY7" fmla="*/ 2148863 h 6918960"/>
              <a:gd name="connsiteX8" fmla="*/ 39647 w 7424926"/>
              <a:gd name="connsiteY8" fmla="*/ 0 h 6918960"/>
              <a:gd name="connsiteX0" fmla="*/ 39647 w 7424926"/>
              <a:gd name="connsiteY0" fmla="*/ 0 h 6918960"/>
              <a:gd name="connsiteX1" fmla="*/ 2435327 w 7424926"/>
              <a:gd name="connsiteY1" fmla="*/ 0 h 6918960"/>
              <a:gd name="connsiteX2" fmla="*/ 3145534 w 7424926"/>
              <a:gd name="connsiteY2" fmla="*/ 1880639 h 6918960"/>
              <a:gd name="connsiteX3" fmla="*/ 7424926 w 7424926"/>
              <a:gd name="connsiteY3" fmla="*/ 6918960 h 6918960"/>
              <a:gd name="connsiteX4" fmla="*/ 6559294 w 7424926"/>
              <a:gd name="connsiteY4" fmla="*/ 6906768 h 6918960"/>
              <a:gd name="connsiteX5" fmla="*/ 0 w 7424926"/>
              <a:gd name="connsiteY5" fmla="*/ 6918960 h 6918960"/>
              <a:gd name="connsiteX6" fmla="*/ 0 w 7424926"/>
              <a:gd name="connsiteY6" fmla="*/ 6918960 h 6918960"/>
              <a:gd name="connsiteX7" fmla="*/ 877824 w 7424926"/>
              <a:gd name="connsiteY7" fmla="*/ 2148863 h 6918960"/>
              <a:gd name="connsiteX8" fmla="*/ 39647 w 7424926"/>
              <a:gd name="connsiteY8" fmla="*/ 0 h 6918960"/>
              <a:gd name="connsiteX0" fmla="*/ 39647 w 6559294"/>
              <a:gd name="connsiteY0" fmla="*/ 0 h 6943344"/>
              <a:gd name="connsiteX1" fmla="*/ 2435327 w 6559294"/>
              <a:gd name="connsiteY1" fmla="*/ 0 h 6943344"/>
              <a:gd name="connsiteX2" fmla="*/ 3145534 w 6559294"/>
              <a:gd name="connsiteY2" fmla="*/ 1880639 h 6943344"/>
              <a:gd name="connsiteX3" fmla="*/ 1865374 w 6559294"/>
              <a:gd name="connsiteY3" fmla="*/ 6943344 h 6943344"/>
              <a:gd name="connsiteX4" fmla="*/ 6559294 w 6559294"/>
              <a:gd name="connsiteY4" fmla="*/ 6906768 h 6943344"/>
              <a:gd name="connsiteX5" fmla="*/ 0 w 6559294"/>
              <a:gd name="connsiteY5" fmla="*/ 6918960 h 6943344"/>
              <a:gd name="connsiteX6" fmla="*/ 0 w 6559294"/>
              <a:gd name="connsiteY6" fmla="*/ 6918960 h 6943344"/>
              <a:gd name="connsiteX7" fmla="*/ 877824 w 6559294"/>
              <a:gd name="connsiteY7" fmla="*/ 2148863 h 6943344"/>
              <a:gd name="connsiteX8" fmla="*/ 39647 w 6559294"/>
              <a:gd name="connsiteY8" fmla="*/ 0 h 6943344"/>
              <a:gd name="connsiteX0" fmla="*/ 39647 w 3145534"/>
              <a:gd name="connsiteY0" fmla="*/ 0 h 6943344"/>
              <a:gd name="connsiteX1" fmla="*/ 2435327 w 3145534"/>
              <a:gd name="connsiteY1" fmla="*/ 0 h 6943344"/>
              <a:gd name="connsiteX2" fmla="*/ 3145534 w 3145534"/>
              <a:gd name="connsiteY2" fmla="*/ 1880639 h 6943344"/>
              <a:gd name="connsiteX3" fmla="*/ 1865374 w 3145534"/>
              <a:gd name="connsiteY3" fmla="*/ 6943344 h 6943344"/>
              <a:gd name="connsiteX4" fmla="*/ 1670302 w 3145534"/>
              <a:gd name="connsiteY4" fmla="*/ 6931152 h 6943344"/>
              <a:gd name="connsiteX5" fmla="*/ 0 w 3145534"/>
              <a:gd name="connsiteY5" fmla="*/ 6918960 h 6943344"/>
              <a:gd name="connsiteX6" fmla="*/ 0 w 3145534"/>
              <a:gd name="connsiteY6" fmla="*/ 6918960 h 6943344"/>
              <a:gd name="connsiteX7" fmla="*/ 877824 w 3145534"/>
              <a:gd name="connsiteY7" fmla="*/ 2148863 h 6943344"/>
              <a:gd name="connsiteX8" fmla="*/ 39647 w 3145534"/>
              <a:gd name="connsiteY8" fmla="*/ 0 h 6943344"/>
              <a:gd name="connsiteX0" fmla="*/ 39647 w 3145534"/>
              <a:gd name="connsiteY0" fmla="*/ 0 h 6955536"/>
              <a:gd name="connsiteX1" fmla="*/ 2435327 w 3145534"/>
              <a:gd name="connsiteY1" fmla="*/ 0 h 6955536"/>
              <a:gd name="connsiteX2" fmla="*/ 3145534 w 3145534"/>
              <a:gd name="connsiteY2" fmla="*/ 1880639 h 6955536"/>
              <a:gd name="connsiteX3" fmla="*/ 1865374 w 3145534"/>
              <a:gd name="connsiteY3" fmla="*/ 6943344 h 6955536"/>
              <a:gd name="connsiteX4" fmla="*/ 1816606 w 3145534"/>
              <a:gd name="connsiteY4" fmla="*/ 6955536 h 6955536"/>
              <a:gd name="connsiteX5" fmla="*/ 0 w 3145534"/>
              <a:gd name="connsiteY5" fmla="*/ 6918960 h 6955536"/>
              <a:gd name="connsiteX6" fmla="*/ 0 w 3145534"/>
              <a:gd name="connsiteY6" fmla="*/ 6918960 h 6955536"/>
              <a:gd name="connsiteX7" fmla="*/ 877824 w 3145534"/>
              <a:gd name="connsiteY7" fmla="*/ 2148863 h 6955536"/>
              <a:gd name="connsiteX8" fmla="*/ 39647 w 3145534"/>
              <a:gd name="connsiteY8" fmla="*/ 0 h 6955536"/>
              <a:gd name="connsiteX0" fmla="*/ 39647 w 3194302"/>
              <a:gd name="connsiteY0" fmla="*/ 0 h 6955536"/>
              <a:gd name="connsiteX1" fmla="*/ 2435327 w 3194302"/>
              <a:gd name="connsiteY1" fmla="*/ 0 h 6955536"/>
              <a:gd name="connsiteX2" fmla="*/ 3194302 w 3194302"/>
              <a:gd name="connsiteY2" fmla="*/ 2173247 h 6955536"/>
              <a:gd name="connsiteX3" fmla="*/ 1865374 w 3194302"/>
              <a:gd name="connsiteY3" fmla="*/ 6943344 h 6955536"/>
              <a:gd name="connsiteX4" fmla="*/ 1816606 w 3194302"/>
              <a:gd name="connsiteY4" fmla="*/ 6955536 h 6955536"/>
              <a:gd name="connsiteX5" fmla="*/ 0 w 3194302"/>
              <a:gd name="connsiteY5" fmla="*/ 6918960 h 6955536"/>
              <a:gd name="connsiteX6" fmla="*/ 0 w 3194302"/>
              <a:gd name="connsiteY6" fmla="*/ 6918960 h 6955536"/>
              <a:gd name="connsiteX7" fmla="*/ 877824 w 3194302"/>
              <a:gd name="connsiteY7" fmla="*/ 2148863 h 6955536"/>
              <a:gd name="connsiteX8" fmla="*/ 39647 w 3194302"/>
              <a:gd name="connsiteY8" fmla="*/ 0 h 6955536"/>
              <a:gd name="connsiteX0" fmla="*/ 39647 w 3194302"/>
              <a:gd name="connsiteY0" fmla="*/ 0 h 6955536"/>
              <a:gd name="connsiteX1" fmla="*/ 2435327 w 3194302"/>
              <a:gd name="connsiteY1" fmla="*/ 0 h 6955536"/>
              <a:gd name="connsiteX2" fmla="*/ 3194302 w 3194302"/>
              <a:gd name="connsiteY2" fmla="*/ 2173247 h 6955536"/>
              <a:gd name="connsiteX3" fmla="*/ 2036062 w 3194302"/>
              <a:gd name="connsiteY3" fmla="*/ 6955536 h 6955536"/>
              <a:gd name="connsiteX4" fmla="*/ 1816606 w 3194302"/>
              <a:gd name="connsiteY4" fmla="*/ 6955536 h 6955536"/>
              <a:gd name="connsiteX5" fmla="*/ 0 w 3194302"/>
              <a:gd name="connsiteY5" fmla="*/ 6918960 h 6955536"/>
              <a:gd name="connsiteX6" fmla="*/ 0 w 3194302"/>
              <a:gd name="connsiteY6" fmla="*/ 6918960 h 6955536"/>
              <a:gd name="connsiteX7" fmla="*/ 877824 w 3194302"/>
              <a:gd name="connsiteY7" fmla="*/ 2148863 h 6955536"/>
              <a:gd name="connsiteX8" fmla="*/ 39647 w 3194302"/>
              <a:gd name="connsiteY8" fmla="*/ 0 h 6955536"/>
              <a:gd name="connsiteX0" fmla="*/ 39647 w 3194302"/>
              <a:gd name="connsiteY0" fmla="*/ 0 h 6979920"/>
              <a:gd name="connsiteX1" fmla="*/ 2435327 w 3194302"/>
              <a:gd name="connsiteY1" fmla="*/ 0 h 6979920"/>
              <a:gd name="connsiteX2" fmla="*/ 3194302 w 3194302"/>
              <a:gd name="connsiteY2" fmla="*/ 2173247 h 6979920"/>
              <a:gd name="connsiteX3" fmla="*/ 2182366 w 3194302"/>
              <a:gd name="connsiteY3" fmla="*/ 6979920 h 6979920"/>
              <a:gd name="connsiteX4" fmla="*/ 1816606 w 3194302"/>
              <a:gd name="connsiteY4" fmla="*/ 6955536 h 6979920"/>
              <a:gd name="connsiteX5" fmla="*/ 0 w 3194302"/>
              <a:gd name="connsiteY5" fmla="*/ 6918960 h 6979920"/>
              <a:gd name="connsiteX6" fmla="*/ 0 w 3194302"/>
              <a:gd name="connsiteY6" fmla="*/ 6918960 h 6979920"/>
              <a:gd name="connsiteX7" fmla="*/ 877824 w 3194302"/>
              <a:gd name="connsiteY7" fmla="*/ 2148863 h 6979920"/>
              <a:gd name="connsiteX8" fmla="*/ 39647 w 3194302"/>
              <a:gd name="connsiteY8" fmla="*/ 0 h 6979920"/>
              <a:gd name="connsiteX0" fmla="*/ 39647 w 3194302"/>
              <a:gd name="connsiteY0" fmla="*/ 0 h 6979920"/>
              <a:gd name="connsiteX1" fmla="*/ 2435327 w 3194302"/>
              <a:gd name="connsiteY1" fmla="*/ 0 h 6979920"/>
              <a:gd name="connsiteX2" fmla="*/ 3194302 w 3194302"/>
              <a:gd name="connsiteY2" fmla="*/ 2173247 h 6979920"/>
              <a:gd name="connsiteX3" fmla="*/ 2182366 w 3194302"/>
              <a:gd name="connsiteY3" fmla="*/ 6979920 h 6979920"/>
              <a:gd name="connsiteX4" fmla="*/ 0 w 3194302"/>
              <a:gd name="connsiteY4" fmla="*/ 6918960 h 6979920"/>
              <a:gd name="connsiteX5" fmla="*/ 0 w 3194302"/>
              <a:gd name="connsiteY5" fmla="*/ 6918960 h 6979920"/>
              <a:gd name="connsiteX6" fmla="*/ 877824 w 3194302"/>
              <a:gd name="connsiteY6" fmla="*/ 2148863 h 6979920"/>
              <a:gd name="connsiteX7" fmla="*/ 39647 w 3194302"/>
              <a:gd name="connsiteY7" fmla="*/ 0 h 6979920"/>
              <a:gd name="connsiteX0" fmla="*/ 39647 w 3194302"/>
              <a:gd name="connsiteY0" fmla="*/ 0 h 6920543"/>
              <a:gd name="connsiteX1" fmla="*/ 2435327 w 3194302"/>
              <a:gd name="connsiteY1" fmla="*/ 0 h 6920543"/>
              <a:gd name="connsiteX2" fmla="*/ 3194302 w 3194302"/>
              <a:gd name="connsiteY2" fmla="*/ 2173247 h 6920543"/>
              <a:gd name="connsiteX3" fmla="*/ 2182366 w 3194302"/>
              <a:gd name="connsiteY3" fmla="*/ 6920543 h 6920543"/>
              <a:gd name="connsiteX4" fmla="*/ 0 w 3194302"/>
              <a:gd name="connsiteY4" fmla="*/ 6918960 h 6920543"/>
              <a:gd name="connsiteX5" fmla="*/ 0 w 3194302"/>
              <a:gd name="connsiteY5" fmla="*/ 6918960 h 6920543"/>
              <a:gd name="connsiteX6" fmla="*/ 877824 w 3194302"/>
              <a:gd name="connsiteY6" fmla="*/ 2148863 h 6920543"/>
              <a:gd name="connsiteX7" fmla="*/ 39647 w 3194302"/>
              <a:gd name="connsiteY7" fmla="*/ 0 h 6920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94302" h="6920543">
                <a:moveTo>
                  <a:pt x="39647" y="0"/>
                </a:moveTo>
                <a:lnTo>
                  <a:pt x="2435327" y="0"/>
                </a:lnTo>
                <a:lnTo>
                  <a:pt x="3194302" y="2173247"/>
                </a:lnTo>
                <a:lnTo>
                  <a:pt x="2182366" y="6920543"/>
                </a:lnTo>
                <a:lnTo>
                  <a:pt x="0" y="6918960"/>
                </a:lnTo>
                <a:lnTo>
                  <a:pt x="0" y="6918960"/>
                </a:lnTo>
                <a:lnTo>
                  <a:pt x="877824" y="2148863"/>
                </a:lnTo>
                <a:lnTo>
                  <a:pt x="39647" y="0"/>
                </a:lnTo>
                <a:close/>
              </a:path>
            </a:pathLst>
          </a:custGeom>
        </p:spPr>
        <p:txBody>
          <a:bodyPr/>
          <a:lstStyle/>
          <a:p>
            <a:r>
              <a:rPr lang="en-US" dirty="0"/>
              <a:t>Insert Picture</a:t>
            </a:r>
          </a:p>
        </p:txBody>
      </p:sp>
      <p:sp>
        <p:nvSpPr>
          <p:cNvPr id="7" name="Content Placeholder 2">
            <a:extLst>
              <a:ext uri="{FF2B5EF4-FFF2-40B4-BE49-F238E27FC236}">
                <a16:creationId xmlns:a16="http://schemas.microsoft.com/office/drawing/2014/main" id="{1537B446-C9D8-6D44-B058-43523B81DBB4}"/>
              </a:ext>
            </a:extLst>
          </p:cNvPr>
          <p:cNvSpPr>
            <a:spLocks noGrp="1"/>
          </p:cNvSpPr>
          <p:nvPr>
            <p:ph sz="half" idx="1" hasCustomPrompt="1"/>
          </p:nvPr>
        </p:nvSpPr>
        <p:spPr>
          <a:xfrm>
            <a:off x="-55660" y="0"/>
            <a:ext cx="5762233" cy="6865951"/>
          </a:xfrm>
          <a:custGeom>
            <a:avLst/>
            <a:gdLst>
              <a:gd name="connsiteX0" fmla="*/ 5 w 4890977"/>
              <a:gd name="connsiteY0" fmla="*/ 2632582 h 6892206"/>
              <a:gd name="connsiteX1" fmla="*/ 2445489 w 4890977"/>
              <a:gd name="connsiteY1" fmla="*/ 0 h 6892206"/>
              <a:gd name="connsiteX2" fmla="*/ 4890972 w 4890977"/>
              <a:gd name="connsiteY2" fmla="*/ 2632582 h 6892206"/>
              <a:gd name="connsiteX3" fmla="*/ 3956880 w 4890977"/>
              <a:gd name="connsiteY3" fmla="*/ 6892188 h 6892206"/>
              <a:gd name="connsiteX4" fmla="*/ 934097 w 4890977"/>
              <a:gd name="connsiteY4" fmla="*/ 6892188 h 6892206"/>
              <a:gd name="connsiteX5" fmla="*/ 5 w 4890977"/>
              <a:gd name="connsiteY5" fmla="*/ 2632582 h 6892206"/>
              <a:gd name="connsiteX0" fmla="*/ 0 w 5730939"/>
              <a:gd name="connsiteY0" fmla="*/ 2632582 h 6892188"/>
              <a:gd name="connsiteX1" fmla="*/ 2445484 w 5730939"/>
              <a:gd name="connsiteY1" fmla="*/ 0 h 6892188"/>
              <a:gd name="connsiteX2" fmla="*/ 5730939 w 5730939"/>
              <a:gd name="connsiteY2" fmla="*/ 3461922 h 6892188"/>
              <a:gd name="connsiteX3" fmla="*/ 3956875 w 5730939"/>
              <a:gd name="connsiteY3" fmla="*/ 6892188 h 6892188"/>
              <a:gd name="connsiteX4" fmla="*/ 934092 w 5730939"/>
              <a:gd name="connsiteY4" fmla="*/ 6892188 h 6892188"/>
              <a:gd name="connsiteX5" fmla="*/ 0 w 5730939"/>
              <a:gd name="connsiteY5" fmla="*/ 2632582 h 6892188"/>
              <a:gd name="connsiteX0" fmla="*/ 0 w 5730939"/>
              <a:gd name="connsiteY0" fmla="*/ 2632582 h 6892188"/>
              <a:gd name="connsiteX1" fmla="*/ 2445484 w 5730939"/>
              <a:gd name="connsiteY1" fmla="*/ 0 h 6892188"/>
              <a:gd name="connsiteX2" fmla="*/ 5730939 w 5730939"/>
              <a:gd name="connsiteY2" fmla="*/ 3461922 h 6892188"/>
              <a:gd name="connsiteX3" fmla="*/ 4871275 w 5730939"/>
              <a:gd name="connsiteY3" fmla="*/ 6860291 h 6892188"/>
              <a:gd name="connsiteX4" fmla="*/ 934092 w 5730939"/>
              <a:gd name="connsiteY4" fmla="*/ 6892188 h 6892188"/>
              <a:gd name="connsiteX5" fmla="*/ 0 w 5730939"/>
              <a:gd name="connsiteY5" fmla="*/ 2632582 h 6892188"/>
              <a:gd name="connsiteX0" fmla="*/ 0 w 5730939"/>
              <a:gd name="connsiteY0" fmla="*/ 2675113 h 6934719"/>
              <a:gd name="connsiteX1" fmla="*/ 4890973 w 5730939"/>
              <a:gd name="connsiteY1" fmla="*/ 0 h 6934719"/>
              <a:gd name="connsiteX2" fmla="*/ 5730939 w 5730939"/>
              <a:gd name="connsiteY2" fmla="*/ 3504453 h 6934719"/>
              <a:gd name="connsiteX3" fmla="*/ 4871275 w 5730939"/>
              <a:gd name="connsiteY3" fmla="*/ 6902822 h 6934719"/>
              <a:gd name="connsiteX4" fmla="*/ 934092 w 5730939"/>
              <a:gd name="connsiteY4" fmla="*/ 6934719 h 6934719"/>
              <a:gd name="connsiteX5" fmla="*/ 0 w 5730939"/>
              <a:gd name="connsiteY5" fmla="*/ 2675113 h 6934719"/>
              <a:gd name="connsiteX0" fmla="*/ 0 w 5773469"/>
              <a:gd name="connsiteY0" fmla="*/ 102034 h 6934719"/>
              <a:gd name="connsiteX1" fmla="*/ 4933503 w 5773469"/>
              <a:gd name="connsiteY1" fmla="*/ 0 h 6934719"/>
              <a:gd name="connsiteX2" fmla="*/ 5773469 w 5773469"/>
              <a:gd name="connsiteY2" fmla="*/ 3504453 h 6934719"/>
              <a:gd name="connsiteX3" fmla="*/ 4913805 w 5773469"/>
              <a:gd name="connsiteY3" fmla="*/ 6902822 h 6934719"/>
              <a:gd name="connsiteX4" fmla="*/ 976622 w 5773469"/>
              <a:gd name="connsiteY4" fmla="*/ 6934719 h 6934719"/>
              <a:gd name="connsiteX5" fmla="*/ 0 w 5773469"/>
              <a:gd name="connsiteY5" fmla="*/ 102034 h 6934719"/>
              <a:gd name="connsiteX0" fmla="*/ 0 w 5773469"/>
              <a:gd name="connsiteY0" fmla="*/ 16794 h 6849479"/>
              <a:gd name="connsiteX1" fmla="*/ 4956751 w 5773469"/>
              <a:gd name="connsiteY1" fmla="*/ 0 h 6849479"/>
              <a:gd name="connsiteX2" fmla="*/ 5773469 w 5773469"/>
              <a:gd name="connsiteY2" fmla="*/ 3419213 h 6849479"/>
              <a:gd name="connsiteX3" fmla="*/ 4913805 w 5773469"/>
              <a:gd name="connsiteY3" fmla="*/ 6817582 h 6849479"/>
              <a:gd name="connsiteX4" fmla="*/ 976622 w 5773469"/>
              <a:gd name="connsiteY4" fmla="*/ 6849479 h 6849479"/>
              <a:gd name="connsiteX5" fmla="*/ 0 w 5773469"/>
              <a:gd name="connsiteY5" fmla="*/ 16794 h 6849479"/>
              <a:gd name="connsiteX0" fmla="*/ 0 w 5719224"/>
              <a:gd name="connsiteY0" fmla="*/ 0 h 6863681"/>
              <a:gd name="connsiteX1" fmla="*/ 4902506 w 5719224"/>
              <a:gd name="connsiteY1" fmla="*/ 14202 h 6863681"/>
              <a:gd name="connsiteX2" fmla="*/ 5719224 w 5719224"/>
              <a:gd name="connsiteY2" fmla="*/ 3433415 h 6863681"/>
              <a:gd name="connsiteX3" fmla="*/ 4859560 w 5719224"/>
              <a:gd name="connsiteY3" fmla="*/ 6831784 h 6863681"/>
              <a:gd name="connsiteX4" fmla="*/ 922377 w 5719224"/>
              <a:gd name="connsiteY4" fmla="*/ 6863681 h 6863681"/>
              <a:gd name="connsiteX5" fmla="*/ 0 w 5719224"/>
              <a:gd name="connsiteY5" fmla="*/ 0 h 6863681"/>
              <a:gd name="connsiteX0" fmla="*/ 0 w 5719224"/>
              <a:gd name="connsiteY0" fmla="*/ 1296 h 6864977"/>
              <a:gd name="connsiteX1" fmla="*/ 4871509 w 5719224"/>
              <a:gd name="connsiteY1" fmla="*/ 0 h 6864977"/>
              <a:gd name="connsiteX2" fmla="*/ 5719224 w 5719224"/>
              <a:gd name="connsiteY2" fmla="*/ 3434711 h 6864977"/>
              <a:gd name="connsiteX3" fmla="*/ 4859560 w 5719224"/>
              <a:gd name="connsiteY3" fmla="*/ 6833080 h 6864977"/>
              <a:gd name="connsiteX4" fmla="*/ 922377 w 5719224"/>
              <a:gd name="connsiteY4" fmla="*/ 6864977 h 6864977"/>
              <a:gd name="connsiteX5" fmla="*/ 0 w 5719224"/>
              <a:gd name="connsiteY5" fmla="*/ 1296 h 6864977"/>
              <a:gd name="connsiteX0" fmla="*/ 0 w 5719224"/>
              <a:gd name="connsiteY0" fmla="*/ 1296 h 6893257"/>
              <a:gd name="connsiteX1" fmla="*/ 4871509 w 5719224"/>
              <a:gd name="connsiteY1" fmla="*/ 0 h 6893257"/>
              <a:gd name="connsiteX2" fmla="*/ 5719224 w 5719224"/>
              <a:gd name="connsiteY2" fmla="*/ 3434711 h 6893257"/>
              <a:gd name="connsiteX3" fmla="*/ 4859560 w 5719224"/>
              <a:gd name="connsiteY3" fmla="*/ 6833080 h 6893257"/>
              <a:gd name="connsiteX4" fmla="*/ 17404 w 5719224"/>
              <a:gd name="connsiteY4" fmla="*/ 6893257 h 6893257"/>
              <a:gd name="connsiteX5" fmla="*/ 0 w 5719224"/>
              <a:gd name="connsiteY5" fmla="*/ 1296 h 6893257"/>
              <a:gd name="connsiteX0" fmla="*/ 0 w 5719224"/>
              <a:gd name="connsiteY0" fmla="*/ 1296 h 6893257"/>
              <a:gd name="connsiteX1" fmla="*/ 4871509 w 5719224"/>
              <a:gd name="connsiteY1" fmla="*/ 0 h 6893257"/>
              <a:gd name="connsiteX2" fmla="*/ 5719224 w 5719224"/>
              <a:gd name="connsiteY2" fmla="*/ 3434711 h 6893257"/>
              <a:gd name="connsiteX3" fmla="*/ 4831279 w 5719224"/>
              <a:gd name="connsiteY3" fmla="*/ 6880214 h 6893257"/>
              <a:gd name="connsiteX4" fmla="*/ 17404 w 5719224"/>
              <a:gd name="connsiteY4" fmla="*/ 6893257 h 6893257"/>
              <a:gd name="connsiteX5" fmla="*/ 0 w 5719224"/>
              <a:gd name="connsiteY5" fmla="*/ 1296 h 6893257"/>
              <a:gd name="connsiteX0" fmla="*/ 0 w 5719224"/>
              <a:gd name="connsiteY0" fmla="*/ 62256 h 6954217"/>
              <a:gd name="connsiteX1" fmla="*/ 4847125 w 5719224"/>
              <a:gd name="connsiteY1" fmla="*/ 0 h 6954217"/>
              <a:gd name="connsiteX2" fmla="*/ 5719224 w 5719224"/>
              <a:gd name="connsiteY2" fmla="*/ 3495671 h 6954217"/>
              <a:gd name="connsiteX3" fmla="*/ 4831279 w 5719224"/>
              <a:gd name="connsiteY3" fmla="*/ 6941174 h 6954217"/>
              <a:gd name="connsiteX4" fmla="*/ 17404 w 5719224"/>
              <a:gd name="connsiteY4" fmla="*/ 6954217 h 6954217"/>
              <a:gd name="connsiteX5" fmla="*/ 0 w 5719224"/>
              <a:gd name="connsiteY5" fmla="*/ 62256 h 6954217"/>
              <a:gd name="connsiteX0" fmla="*/ 0 w 5731416"/>
              <a:gd name="connsiteY0" fmla="*/ 1296 h 6954217"/>
              <a:gd name="connsiteX1" fmla="*/ 4859317 w 5731416"/>
              <a:gd name="connsiteY1" fmla="*/ 0 h 6954217"/>
              <a:gd name="connsiteX2" fmla="*/ 5731416 w 5731416"/>
              <a:gd name="connsiteY2" fmla="*/ 3495671 h 6954217"/>
              <a:gd name="connsiteX3" fmla="*/ 4843471 w 5731416"/>
              <a:gd name="connsiteY3" fmla="*/ 6941174 h 6954217"/>
              <a:gd name="connsiteX4" fmla="*/ 29596 w 5731416"/>
              <a:gd name="connsiteY4" fmla="*/ 6954217 h 6954217"/>
              <a:gd name="connsiteX5" fmla="*/ 0 w 5731416"/>
              <a:gd name="connsiteY5" fmla="*/ 1296 h 6954217"/>
              <a:gd name="connsiteX0" fmla="*/ 0 w 5731416"/>
              <a:gd name="connsiteY0" fmla="*/ 1296 h 7002134"/>
              <a:gd name="connsiteX1" fmla="*/ 4859317 w 5731416"/>
              <a:gd name="connsiteY1" fmla="*/ 0 h 7002134"/>
              <a:gd name="connsiteX2" fmla="*/ 5731416 w 5731416"/>
              <a:gd name="connsiteY2" fmla="*/ 3495671 h 7002134"/>
              <a:gd name="connsiteX3" fmla="*/ 4831279 w 5731416"/>
              <a:gd name="connsiteY3" fmla="*/ 7002134 h 7002134"/>
              <a:gd name="connsiteX4" fmla="*/ 29596 w 5731416"/>
              <a:gd name="connsiteY4" fmla="*/ 6954217 h 7002134"/>
              <a:gd name="connsiteX5" fmla="*/ 0 w 5731416"/>
              <a:gd name="connsiteY5" fmla="*/ 1296 h 7002134"/>
              <a:gd name="connsiteX0" fmla="*/ 8116 w 5739532"/>
              <a:gd name="connsiteY0" fmla="*/ 1296 h 7002134"/>
              <a:gd name="connsiteX1" fmla="*/ 4867433 w 5739532"/>
              <a:gd name="connsiteY1" fmla="*/ 0 h 7002134"/>
              <a:gd name="connsiteX2" fmla="*/ 5739532 w 5739532"/>
              <a:gd name="connsiteY2" fmla="*/ 3495671 h 7002134"/>
              <a:gd name="connsiteX3" fmla="*/ 4839395 w 5739532"/>
              <a:gd name="connsiteY3" fmla="*/ 7002134 h 7002134"/>
              <a:gd name="connsiteX4" fmla="*/ 1136 w 5739532"/>
              <a:gd name="connsiteY4" fmla="*/ 6990793 h 7002134"/>
              <a:gd name="connsiteX5" fmla="*/ 8116 w 5739532"/>
              <a:gd name="connsiteY5" fmla="*/ 1296 h 7002134"/>
              <a:gd name="connsiteX0" fmla="*/ 8116 w 5678572"/>
              <a:gd name="connsiteY0" fmla="*/ 1296 h 7002134"/>
              <a:gd name="connsiteX1" fmla="*/ 4867433 w 5678572"/>
              <a:gd name="connsiteY1" fmla="*/ 0 h 7002134"/>
              <a:gd name="connsiteX2" fmla="*/ 5678572 w 5678572"/>
              <a:gd name="connsiteY2" fmla="*/ 1983863 h 7002134"/>
              <a:gd name="connsiteX3" fmla="*/ 4839395 w 5678572"/>
              <a:gd name="connsiteY3" fmla="*/ 7002134 h 7002134"/>
              <a:gd name="connsiteX4" fmla="*/ 1136 w 5678572"/>
              <a:gd name="connsiteY4" fmla="*/ 6990793 h 7002134"/>
              <a:gd name="connsiteX5" fmla="*/ 8116 w 5678572"/>
              <a:gd name="connsiteY5" fmla="*/ 1296 h 7002134"/>
              <a:gd name="connsiteX0" fmla="*/ 8116 w 5702956"/>
              <a:gd name="connsiteY0" fmla="*/ 1296 h 7002134"/>
              <a:gd name="connsiteX1" fmla="*/ 4867433 w 5702956"/>
              <a:gd name="connsiteY1" fmla="*/ 0 h 7002134"/>
              <a:gd name="connsiteX2" fmla="*/ 5702956 w 5702956"/>
              <a:gd name="connsiteY2" fmla="*/ 2154551 h 7002134"/>
              <a:gd name="connsiteX3" fmla="*/ 4839395 w 5702956"/>
              <a:gd name="connsiteY3" fmla="*/ 7002134 h 7002134"/>
              <a:gd name="connsiteX4" fmla="*/ 1136 w 5702956"/>
              <a:gd name="connsiteY4" fmla="*/ 6990793 h 7002134"/>
              <a:gd name="connsiteX5" fmla="*/ 8116 w 5702956"/>
              <a:gd name="connsiteY5" fmla="*/ 1296 h 7002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02956" h="7002134">
                <a:moveTo>
                  <a:pt x="8116" y="1296"/>
                </a:moveTo>
                <a:lnTo>
                  <a:pt x="4867433" y="0"/>
                </a:lnTo>
                <a:lnTo>
                  <a:pt x="5702956" y="2154551"/>
                </a:lnTo>
                <a:lnTo>
                  <a:pt x="4839395" y="7002134"/>
                </a:lnTo>
                <a:lnTo>
                  <a:pt x="1136" y="6990793"/>
                </a:lnTo>
                <a:cubicBezTo>
                  <a:pt x="-4665" y="4693473"/>
                  <a:pt x="13917" y="2298616"/>
                  <a:pt x="8116" y="1296"/>
                </a:cubicBezTo>
                <a:close/>
              </a:path>
            </a:pathLst>
          </a:custGeom>
          <a:solidFill>
            <a:schemeClr val="tx2"/>
          </a:solidFill>
          <a:effectLst/>
        </p:spPr>
        <p:txBody>
          <a:bodyPr lIns="457200" tIns="1920240" rIns="365760" anchor="t" anchorCtr="0">
            <a:noAutofit/>
          </a:bodyPr>
          <a:lstStyle>
            <a:lvl1pPr marL="0" indent="0" algn="l">
              <a:lnSpc>
                <a:spcPct val="80000"/>
              </a:lnSpc>
              <a:buNone/>
              <a:defRPr sz="3200" b="1" i="0">
                <a:solidFill>
                  <a:schemeClr val="bg1"/>
                </a:solidFill>
                <a:latin typeface="Trebuchet MS" panose="020B0703020202090204" pitchFamily="34" charset="0"/>
                <a:cs typeface="Trebuchet MS" panose="020B0703020202090204" pitchFamily="34" charset="0"/>
              </a:defRPr>
            </a:lvl1pPr>
          </a:lstStyle>
          <a:p>
            <a:pPr lvl="0"/>
            <a:r>
              <a:rPr lang="en-US" dirty="0"/>
              <a:t>Edit master text styles </a:t>
            </a:r>
          </a:p>
        </p:txBody>
      </p:sp>
      <p:sp>
        <p:nvSpPr>
          <p:cNvPr id="10" name="Picture Placeholder 4">
            <a:extLst>
              <a:ext uri="{FF2B5EF4-FFF2-40B4-BE49-F238E27FC236}">
                <a16:creationId xmlns:a16="http://schemas.microsoft.com/office/drawing/2014/main" id="{C908F25E-1A70-3543-A342-8DB155219B50}"/>
              </a:ext>
            </a:extLst>
          </p:cNvPr>
          <p:cNvSpPr>
            <a:spLocks noGrp="1"/>
          </p:cNvSpPr>
          <p:nvPr>
            <p:ph type="pic" sz="quarter" idx="13" hasCustomPrompt="1"/>
          </p:nvPr>
        </p:nvSpPr>
        <p:spPr>
          <a:xfrm>
            <a:off x="7005413" y="0"/>
            <a:ext cx="3470136" cy="6859582"/>
          </a:xfrm>
          <a:custGeom>
            <a:avLst/>
            <a:gdLst>
              <a:gd name="connsiteX0" fmla="*/ 1149119 w 7424926"/>
              <a:gd name="connsiteY0" fmla="*/ 0 h 6894576"/>
              <a:gd name="connsiteX1" fmla="*/ 6275807 w 7424926"/>
              <a:gd name="connsiteY1" fmla="*/ 0 h 6894576"/>
              <a:gd name="connsiteX2" fmla="*/ 7424926 w 7424926"/>
              <a:gd name="connsiteY2" fmla="*/ 1149119 h 6894576"/>
              <a:gd name="connsiteX3" fmla="*/ 7424926 w 7424926"/>
              <a:gd name="connsiteY3" fmla="*/ 6894576 h 6894576"/>
              <a:gd name="connsiteX4" fmla="*/ 7424926 w 7424926"/>
              <a:gd name="connsiteY4" fmla="*/ 6894576 h 6894576"/>
              <a:gd name="connsiteX5" fmla="*/ 0 w 7424926"/>
              <a:gd name="connsiteY5" fmla="*/ 6894576 h 6894576"/>
              <a:gd name="connsiteX6" fmla="*/ 0 w 7424926"/>
              <a:gd name="connsiteY6" fmla="*/ 6894576 h 6894576"/>
              <a:gd name="connsiteX7" fmla="*/ 0 w 7424926"/>
              <a:gd name="connsiteY7" fmla="*/ 1149119 h 6894576"/>
              <a:gd name="connsiteX8" fmla="*/ 1149119 w 7424926"/>
              <a:gd name="connsiteY8" fmla="*/ 0 h 6894576"/>
              <a:gd name="connsiteX0" fmla="*/ 1149119 w 7424926"/>
              <a:gd name="connsiteY0" fmla="*/ 0 h 6894576"/>
              <a:gd name="connsiteX1" fmla="*/ 6275807 w 7424926"/>
              <a:gd name="connsiteY1" fmla="*/ 0 h 6894576"/>
              <a:gd name="connsiteX2" fmla="*/ 7424926 w 7424926"/>
              <a:gd name="connsiteY2" fmla="*/ 1149119 h 6894576"/>
              <a:gd name="connsiteX3" fmla="*/ 7424926 w 7424926"/>
              <a:gd name="connsiteY3" fmla="*/ 6894576 h 6894576"/>
              <a:gd name="connsiteX4" fmla="*/ 7424926 w 7424926"/>
              <a:gd name="connsiteY4" fmla="*/ 6894576 h 6894576"/>
              <a:gd name="connsiteX5" fmla="*/ 0 w 7424926"/>
              <a:gd name="connsiteY5" fmla="*/ 6894576 h 6894576"/>
              <a:gd name="connsiteX6" fmla="*/ 0 w 7424926"/>
              <a:gd name="connsiteY6" fmla="*/ 6894576 h 6894576"/>
              <a:gd name="connsiteX7" fmla="*/ 877824 w 7424926"/>
              <a:gd name="connsiteY7" fmla="*/ 2124479 h 6894576"/>
              <a:gd name="connsiteX8" fmla="*/ 1149119 w 7424926"/>
              <a:gd name="connsiteY8" fmla="*/ 0 h 6894576"/>
              <a:gd name="connsiteX0" fmla="*/ 39647 w 7424926"/>
              <a:gd name="connsiteY0" fmla="*/ 0 h 6918960"/>
              <a:gd name="connsiteX1" fmla="*/ 6275807 w 7424926"/>
              <a:gd name="connsiteY1" fmla="*/ 24384 h 6918960"/>
              <a:gd name="connsiteX2" fmla="*/ 7424926 w 7424926"/>
              <a:gd name="connsiteY2" fmla="*/ 1173503 h 6918960"/>
              <a:gd name="connsiteX3" fmla="*/ 7424926 w 7424926"/>
              <a:gd name="connsiteY3" fmla="*/ 6918960 h 6918960"/>
              <a:gd name="connsiteX4" fmla="*/ 7424926 w 7424926"/>
              <a:gd name="connsiteY4" fmla="*/ 6918960 h 6918960"/>
              <a:gd name="connsiteX5" fmla="*/ 0 w 7424926"/>
              <a:gd name="connsiteY5" fmla="*/ 6918960 h 6918960"/>
              <a:gd name="connsiteX6" fmla="*/ 0 w 7424926"/>
              <a:gd name="connsiteY6" fmla="*/ 6918960 h 6918960"/>
              <a:gd name="connsiteX7" fmla="*/ 877824 w 7424926"/>
              <a:gd name="connsiteY7" fmla="*/ 2148863 h 6918960"/>
              <a:gd name="connsiteX8" fmla="*/ 39647 w 7424926"/>
              <a:gd name="connsiteY8" fmla="*/ 0 h 6918960"/>
              <a:gd name="connsiteX0" fmla="*/ 39647 w 7424926"/>
              <a:gd name="connsiteY0" fmla="*/ 0 h 6918960"/>
              <a:gd name="connsiteX1" fmla="*/ 2435327 w 7424926"/>
              <a:gd name="connsiteY1" fmla="*/ 0 h 6918960"/>
              <a:gd name="connsiteX2" fmla="*/ 7424926 w 7424926"/>
              <a:gd name="connsiteY2" fmla="*/ 1173503 h 6918960"/>
              <a:gd name="connsiteX3" fmla="*/ 7424926 w 7424926"/>
              <a:gd name="connsiteY3" fmla="*/ 6918960 h 6918960"/>
              <a:gd name="connsiteX4" fmla="*/ 7424926 w 7424926"/>
              <a:gd name="connsiteY4" fmla="*/ 6918960 h 6918960"/>
              <a:gd name="connsiteX5" fmla="*/ 0 w 7424926"/>
              <a:gd name="connsiteY5" fmla="*/ 6918960 h 6918960"/>
              <a:gd name="connsiteX6" fmla="*/ 0 w 7424926"/>
              <a:gd name="connsiteY6" fmla="*/ 6918960 h 6918960"/>
              <a:gd name="connsiteX7" fmla="*/ 877824 w 7424926"/>
              <a:gd name="connsiteY7" fmla="*/ 2148863 h 6918960"/>
              <a:gd name="connsiteX8" fmla="*/ 39647 w 7424926"/>
              <a:gd name="connsiteY8" fmla="*/ 0 h 6918960"/>
              <a:gd name="connsiteX0" fmla="*/ 39647 w 7424926"/>
              <a:gd name="connsiteY0" fmla="*/ 0 h 6918960"/>
              <a:gd name="connsiteX1" fmla="*/ 2435327 w 7424926"/>
              <a:gd name="connsiteY1" fmla="*/ 0 h 6918960"/>
              <a:gd name="connsiteX2" fmla="*/ 3145534 w 7424926"/>
              <a:gd name="connsiteY2" fmla="*/ 1880639 h 6918960"/>
              <a:gd name="connsiteX3" fmla="*/ 7424926 w 7424926"/>
              <a:gd name="connsiteY3" fmla="*/ 6918960 h 6918960"/>
              <a:gd name="connsiteX4" fmla="*/ 7424926 w 7424926"/>
              <a:gd name="connsiteY4" fmla="*/ 6918960 h 6918960"/>
              <a:gd name="connsiteX5" fmla="*/ 0 w 7424926"/>
              <a:gd name="connsiteY5" fmla="*/ 6918960 h 6918960"/>
              <a:gd name="connsiteX6" fmla="*/ 0 w 7424926"/>
              <a:gd name="connsiteY6" fmla="*/ 6918960 h 6918960"/>
              <a:gd name="connsiteX7" fmla="*/ 877824 w 7424926"/>
              <a:gd name="connsiteY7" fmla="*/ 2148863 h 6918960"/>
              <a:gd name="connsiteX8" fmla="*/ 39647 w 7424926"/>
              <a:gd name="connsiteY8" fmla="*/ 0 h 6918960"/>
              <a:gd name="connsiteX0" fmla="*/ 39647 w 7424926"/>
              <a:gd name="connsiteY0" fmla="*/ 0 h 6918960"/>
              <a:gd name="connsiteX1" fmla="*/ 2435327 w 7424926"/>
              <a:gd name="connsiteY1" fmla="*/ 0 h 6918960"/>
              <a:gd name="connsiteX2" fmla="*/ 3145534 w 7424926"/>
              <a:gd name="connsiteY2" fmla="*/ 1880639 h 6918960"/>
              <a:gd name="connsiteX3" fmla="*/ 7424926 w 7424926"/>
              <a:gd name="connsiteY3" fmla="*/ 6918960 h 6918960"/>
              <a:gd name="connsiteX4" fmla="*/ 6559294 w 7424926"/>
              <a:gd name="connsiteY4" fmla="*/ 6906768 h 6918960"/>
              <a:gd name="connsiteX5" fmla="*/ 0 w 7424926"/>
              <a:gd name="connsiteY5" fmla="*/ 6918960 h 6918960"/>
              <a:gd name="connsiteX6" fmla="*/ 0 w 7424926"/>
              <a:gd name="connsiteY6" fmla="*/ 6918960 h 6918960"/>
              <a:gd name="connsiteX7" fmla="*/ 877824 w 7424926"/>
              <a:gd name="connsiteY7" fmla="*/ 2148863 h 6918960"/>
              <a:gd name="connsiteX8" fmla="*/ 39647 w 7424926"/>
              <a:gd name="connsiteY8" fmla="*/ 0 h 6918960"/>
              <a:gd name="connsiteX0" fmla="*/ 39647 w 6559294"/>
              <a:gd name="connsiteY0" fmla="*/ 0 h 6943344"/>
              <a:gd name="connsiteX1" fmla="*/ 2435327 w 6559294"/>
              <a:gd name="connsiteY1" fmla="*/ 0 h 6943344"/>
              <a:gd name="connsiteX2" fmla="*/ 3145534 w 6559294"/>
              <a:gd name="connsiteY2" fmla="*/ 1880639 h 6943344"/>
              <a:gd name="connsiteX3" fmla="*/ 1865374 w 6559294"/>
              <a:gd name="connsiteY3" fmla="*/ 6943344 h 6943344"/>
              <a:gd name="connsiteX4" fmla="*/ 6559294 w 6559294"/>
              <a:gd name="connsiteY4" fmla="*/ 6906768 h 6943344"/>
              <a:gd name="connsiteX5" fmla="*/ 0 w 6559294"/>
              <a:gd name="connsiteY5" fmla="*/ 6918960 h 6943344"/>
              <a:gd name="connsiteX6" fmla="*/ 0 w 6559294"/>
              <a:gd name="connsiteY6" fmla="*/ 6918960 h 6943344"/>
              <a:gd name="connsiteX7" fmla="*/ 877824 w 6559294"/>
              <a:gd name="connsiteY7" fmla="*/ 2148863 h 6943344"/>
              <a:gd name="connsiteX8" fmla="*/ 39647 w 6559294"/>
              <a:gd name="connsiteY8" fmla="*/ 0 h 6943344"/>
              <a:gd name="connsiteX0" fmla="*/ 39647 w 3145534"/>
              <a:gd name="connsiteY0" fmla="*/ 0 h 6943344"/>
              <a:gd name="connsiteX1" fmla="*/ 2435327 w 3145534"/>
              <a:gd name="connsiteY1" fmla="*/ 0 h 6943344"/>
              <a:gd name="connsiteX2" fmla="*/ 3145534 w 3145534"/>
              <a:gd name="connsiteY2" fmla="*/ 1880639 h 6943344"/>
              <a:gd name="connsiteX3" fmla="*/ 1865374 w 3145534"/>
              <a:gd name="connsiteY3" fmla="*/ 6943344 h 6943344"/>
              <a:gd name="connsiteX4" fmla="*/ 1670302 w 3145534"/>
              <a:gd name="connsiteY4" fmla="*/ 6931152 h 6943344"/>
              <a:gd name="connsiteX5" fmla="*/ 0 w 3145534"/>
              <a:gd name="connsiteY5" fmla="*/ 6918960 h 6943344"/>
              <a:gd name="connsiteX6" fmla="*/ 0 w 3145534"/>
              <a:gd name="connsiteY6" fmla="*/ 6918960 h 6943344"/>
              <a:gd name="connsiteX7" fmla="*/ 877824 w 3145534"/>
              <a:gd name="connsiteY7" fmla="*/ 2148863 h 6943344"/>
              <a:gd name="connsiteX8" fmla="*/ 39647 w 3145534"/>
              <a:gd name="connsiteY8" fmla="*/ 0 h 6943344"/>
              <a:gd name="connsiteX0" fmla="*/ 39647 w 3145534"/>
              <a:gd name="connsiteY0" fmla="*/ 0 h 6955536"/>
              <a:gd name="connsiteX1" fmla="*/ 2435327 w 3145534"/>
              <a:gd name="connsiteY1" fmla="*/ 0 h 6955536"/>
              <a:gd name="connsiteX2" fmla="*/ 3145534 w 3145534"/>
              <a:gd name="connsiteY2" fmla="*/ 1880639 h 6955536"/>
              <a:gd name="connsiteX3" fmla="*/ 1865374 w 3145534"/>
              <a:gd name="connsiteY3" fmla="*/ 6943344 h 6955536"/>
              <a:gd name="connsiteX4" fmla="*/ 1816606 w 3145534"/>
              <a:gd name="connsiteY4" fmla="*/ 6955536 h 6955536"/>
              <a:gd name="connsiteX5" fmla="*/ 0 w 3145534"/>
              <a:gd name="connsiteY5" fmla="*/ 6918960 h 6955536"/>
              <a:gd name="connsiteX6" fmla="*/ 0 w 3145534"/>
              <a:gd name="connsiteY6" fmla="*/ 6918960 h 6955536"/>
              <a:gd name="connsiteX7" fmla="*/ 877824 w 3145534"/>
              <a:gd name="connsiteY7" fmla="*/ 2148863 h 6955536"/>
              <a:gd name="connsiteX8" fmla="*/ 39647 w 3145534"/>
              <a:gd name="connsiteY8" fmla="*/ 0 h 6955536"/>
              <a:gd name="connsiteX0" fmla="*/ 39647 w 3194302"/>
              <a:gd name="connsiteY0" fmla="*/ 0 h 6955536"/>
              <a:gd name="connsiteX1" fmla="*/ 2435327 w 3194302"/>
              <a:gd name="connsiteY1" fmla="*/ 0 h 6955536"/>
              <a:gd name="connsiteX2" fmla="*/ 3194302 w 3194302"/>
              <a:gd name="connsiteY2" fmla="*/ 2173247 h 6955536"/>
              <a:gd name="connsiteX3" fmla="*/ 1865374 w 3194302"/>
              <a:gd name="connsiteY3" fmla="*/ 6943344 h 6955536"/>
              <a:gd name="connsiteX4" fmla="*/ 1816606 w 3194302"/>
              <a:gd name="connsiteY4" fmla="*/ 6955536 h 6955536"/>
              <a:gd name="connsiteX5" fmla="*/ 0 w 3194302"/>
              <a:gd name="connsiteY5" fmla="*/ 6918960 h 6955536"/>
              <a:gd name="connsiteX6" fmla="*/ 0 w 3194302"/>
              <a:gd name="connsiteY6" fmla="*/ 6918960 h 6955536"/>
              <a:gd name="connsiteX7" fmla="*/ 877824 w 3194302"/>
              <a:gd name="connsiteY7" fmla="*/ 2148863 h 6955536"/>
              <a:gd name="connsiteX8" fmla="*/ 39647 w 3194302"/>
              <a:gd name="connsiteY8" fmla="*/ 0 h 6955536"/>
              <a:gd name="connsiteX0" fmla="*/ 39647 w 3194302"/>
              <a:gd name="connsiteY0" fmla="*/ 0 h 6955536"/>
              <a:gd name="connsiteX1" fmla="*/ 2435327 w 3194302"/>
              <a:gd name="connsiteY1" fmla="*/ 0 h 6955536"/>
              <a:gd name="connsiteX2" fmla="*/ 3194302 w 3194302"/>
              <a:gd name="connsiteY2" fmla="*/ 2173247 h 6955536"/>
              <a:gd name="connsiteX3" fmla="*/ 2036062 w 3194302"/>
              <a:gd name="connsiteY3" fmla="*/ 6955536 h 6955536"/>
              <a:gd name="connsiteX4" fmla="*/ 1816606 w 3194302"/>
              <a:gd name="connsiteY4" fmla="*/ 6955536 h 6955536"/>
              <a:gd name="connsiteX5" fmla="*/ 0 w 3194302"/>
              <a:gd name="connsiteY5" fmla="*/ 6918960 h 6955536"/>
              <a:gd name="connsiteX6" fmla="*/ 0 w 3194302"/>
              <a:gd name="connsiteY6" fmla="*/ 6918960 h 6955536"/>
              <a:gd name="connsiteX7" fmla="*/ 877824 w 3194302"/>
              <a:gd name="connsiteY7" fmla="*/ 2148863 h 6955536"/>
              <a:gd name="connsiteX8" fmla="*/ 39647 w 3194302"/>
              <a:gd name="connsiteY8" fmla="*/ 0 h 6955536"/>
              <a:gd name="connsiteX0" fmla="*/ 39647 w 3194302"/>
              <a:gd name="connsiteY0" fmla="*/ 0 h 6979920"/>
              <a:gd name="connsiteX1" fmla="*/ 2435327 w 3194302"/>
              <a:gd name="connsiteY1" fmla="*/ 0 h 6979920"/>
              <a:gd name="connsiteX2" fmla="*/ 3194302 w 3194302"/>
              <a:gd name="connsiteY2" fmla="*/ 2173247 h 6979920"/>
              <a:gd name="connsiteX3" fmla="*/ 2182366 w 3194302"/>
              <a:gd name="connsiteY3" fmla="*/ 6979920 h 6979920"/>
              <a:gd name="connsiteX4" fmla="*/ 1816606 w 3194302"/>
              <a:gd name="connsiteY4" fmla="*/ 6955536 h 6979920"/>
              <a:gd name="connsiteX5" fmla="*/ 0 w 3194302"/>
              <a:gd name="connsiteY5" fmla="*/ 6918960 h 6979920"/>
              <a:gd name="connsiteX6" fmla="*/ 0 w 3194302"/>
              <a:gd name="connsiteY6" fmla="*/ 6918960 h 6979920"/>
              <a:gd name="connsiteX7" fmla="*/ 877824 w 3194302"/>
              <a:gd name="connsiteY7" fmla="*/ 2148863 h 6979920"/>
              <a:gd name="connsiteX8" fmla="*/ 39647 w 3194302"/>
              <a:gd name="connsiteY8" fmla="*/ 0 h 6979920"/>
              <a:gd name="connsiteX0" fmla="*/ 39647 w 3194302"/>
              <a:gd name="connsiteY0" fmla="*/ 0 h 6979920"/>
              <a:gd name="connsiteX1" fmla="*/ 2435327 w 3194302"/>
              <a:gd name="connsiteY1" fmla="*/ 0 h 6979920"/>
              <a:gd name="connsiteX2" fmla="*/ 3194302 w 3194302"/>
              <a:gd name="connsiteY2" fmla="*/ 2173247 h 6979920"/>
              <a:gd name="connsiteX3" fmla="*/ 2182366 w 3194302"/>
              <a:gd name="connsiteY3" fmla="*/ 6979920 h 6979920"/>
              <a:gd name="connsiteX4" fmla="*/ 0 w 3194302"/>
              <a:gd name="connsiteY4" fmla="*/ 6918960 h 6979920"/>
              <a:gd name="connsiteX5" fmla="*/ 0 w 3194302"/>
              <a:gd name="connsiteY5" fmla="*/ 6918960 h 6979920"/>
              <a:gd name="connsiteX6" fmla="*/ 877824 w 3194302"/>
              <a:gd name="connsiteY6" fmla="*/ 2148863 h 6979920"/>
              <a:gd name="connsiteX7" fmla="*/ 39647 w 3194302"/>
              <a:gd name="connsiteY7" fmla="*/ 0 h 6979920"/>
              <a:gd name="connsiteX0" fmla="*/ 39647 w 3194302"/>
              <a:gd name="connsiteY0" fmla="*/ 0 h 6920543"/>
              <a:gd name="connsiteX1" fmla="*/ 2435327 w 3194302"/>
              <a:gd name="connsiteY1" fmla="*/ 0 h 6920543"/>
              <a:gd name="connsiteX2" fmla="*/ 3194302 w 3194302"/>
              <a:gd name="connsiteY2" fmla="*/ 2173247 h 6920543"/>
              <a:gd name="connsiteX3" fmla="*/ 2182366 w 3194302"/>
              <a:gd name="connsiteY3" fmla="*/ 6920543 h 6920543"/>
              <a:gd name="connsiteX4" fmla="*/ 0 w 3194302"/>
              <a:gd name="connsiteY4" fmla="*/ 6918960 h 6920543"/>
              <a:gd name="connsiteX5" fmla="*/ 0 w 3194302"/>
              <a:gd name="connsiteY5" fmla="*/ 6918960 h 6920543"/>
              <a:gd name="connsiteX6" fmla="*/ 877824 w 3194302"/>
              <a:gd name="connsiteY6" fmla="*/ 2148863 h 6920543"/>
              <a:gd name="connsiteX7" fmla="*/ 39647 w 3194302"/>
              <a:gd name="connsiteY7" fmla="*/ 0 h 6920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94302" h="6920543">
                <a:moveTo>
                  <a:pt x="39647" y="0"/>
                </a:moveTo>
                <a:lnTo>
                  <a:pt x="2435327" y="0"/>
                </a:lnTo>
                <a:lnTo>
                  <a:pt x="3194302" y="2173247"/>
                </a:lnTo>
                <a:lnTo>
                  <a:pt x="2182366" y="6920543"/>
                </a:lnTo>
                <a:lnTo>
                  <a:pt x="0" y="6918960"/>
                </a:lnTo>
                <a:lnTo>
                  <a:pt x="0" y="6918960"/>
                </a:lnTo>
                <a:lnTo>
                  <a:pt x="877824" y="2148863"/>
                </a:lnTo>
                <a:lnTo>
                  <a:pt x="39647" y="0"/>
                </a:lnTo>
                <a:close/>
              </a:path>
            </a:pathLst>
          </a:custGeom>
        </p:spPr>
        <p:txBody>
          <a:bodyPr/>
          <a:lstStyle/>
          <a:p>
            <a:r>
              <a:rPr lang="en-US" dirty="0"/>
              <a:t>Insert Picture</a:t>
            </a:r>
          </a:p>
        </p:txBody>
      </p:sp>
    </p:spTree>
    <p:extLst>
      <p:ext uri="{BB962C8B-B14F-4D97-AF65-F5344CB8AC3E}">
        <p14:creationId xmlns:p14="http://schemas.microsoft.com/office/powerpoint/2010/main" val="251742048"/>
      </p:ext>
    </p:extLst>
  </p:cSld>
  <p:clrMapOvr>
    <a:masterClrMapping/>
  </p:clrMapOvr>
  <p:extLst>
    <p:ext uri="{DCECCB84-F9BA-43D5-87BE-67443E8EF086}">
      <p15:sldGuideLst xmlns:p15="http://schemas.microsoft.com/office/powerpoint/2012/main">
        <p15:guide id="1" pos="312">
          <p15:clr>
            <a:srgbClr val="FBAE4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userDrawn="1">
  <p:cSld name="Content-Side By Sid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D176D08-DDAD-E54A-B358-69F6739D98FC}"/>
              </a:ext>
            </a:extLst>
          </p:cNvPr>
          <p:cNvSpPr>
            <a:spLocks noGrp="1"/>
          </p:cNvSpPr>
          <p:nvPr>
            <p:ph sz="half" idx="1" hasCustomPrompt="1"/>
          </p:nvPr>
        </p:nvSpPr>
        <p:spPr>
          <a:xfrm>
            <a:off x="495300" y="1189899"/>
            <a:ext cx="3406140" cy="4351338"/>
          </a:xfrm>
          <a:prstGeom prst="rect">
            <a:avLst/>
          </a:prstGeom>
        </p:spPr>
        <p:txBody>
          <a:bodyPr anchor="ctr">
            <a:noAutofit/>
          </a:bodyPr>
          <a:lstStyle>
            <a:lvl1pPr marL="0" indent="0" algn="l">
              <a:lnSpc>
                <a:spcPct val="80000"/>
              </a:lnSpc>
              <a:buNone/>
              <a:defRPr sz="3200" b="1" i="0">
                <a:solidFill>
                  <a:schemeClr val="tx2"/>
                </a:solidFill>
                <a:latin typeface="Trebuchet MS" panose="020B0703020202090204" pitchFamily="34" charset="0"/>
                <a:cs typeface="Trebuchet MS" panose="020B0703020202090204" pitchFamily="34" charset="0"/>
              </a:defRPr>
            </a:lvl1pPr>
          </a:lstStyle>
          <a:p>
            <a:pPr lvl="0"/>
            <a:r>
              <a:rPr lang="en-US" dirty="0"/>
              <a:t>Edit master text styles</a:t>
            </a:r>
          </a:p>
        </p:txBody>
      </p:sp>
      <p:sp>
        <p:nvSpPr>
          <p:cNvPr id="7" name="Slide Number Placeholder 6">
            <a:extLst>
              <a:ext uri="{FF2B5EF4-FFF2-40B4-BE49-F238E27FC236}">
                <a16:creationId xmlns:a16="http://schemas.microsoft.com/office/drawing/2014/main" id="{81BB3B64-FFC3-D742-A6BD-5B3A95232C50}"/>
              </a:ext>
            </a:extLst>
          </p:cNvPr>
          <p:cNvSpPr>
            <a:spLocks noGrp="1"/>
          </p:cNvSpPr>
          <p:nvPr>
            <p:ph type="sldNum" sz="quarter" idx="12"/>
          </p:nvPr>
        </p:nvSpPr>
        <p:spPr/>
        <p:txBody>
          <a:bodyPr/>
          <a:lstStyle/>
          <a:p>
            <a:fld id="{4BEAA09E-D67E-864E-8466-C38E88600C4F}" type="slidenum">
              <a:rPr lang="en-US" smtClean="0"/>
              <a:t>‹#›</a:t>
            </a:fld>
            <a:endParaRPr lang="en-US" dirty="0"/>
          </a:p>
        </p:txBody>
      </p:sp>
      <p:cxnSp>
        <p:nvCxnSpPr>
          <p:cNvPr id="9" name="Straight Connector 8">
            <a:extLst>
              <a:ext uri="{FF2B5EF4-FFF2-40B4-BE49-F238E27FC236}">
                <a16:creationId xmlns:a16="http://schemas.microsoft.com/office/drawing/2014/main" id="{F113FFD9-00BB-A343-8353-85DCCB1A6FE5}"/>
              </a:ext>
            </a:extLst>
          </p:cNvPr>
          <p:cNvCxnSpPr>
            <a:cxnSpLocks/>
          </p:cNvCxnSpPr>
          <p:nvPr userDrawn="1"/>
        </p:nvCxnSpPr>
        <p:spPr>
          <a:xfrm>
            <a:off x="4260501" y="1628503"/>
            <a:ext cx="0" cy="347472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1" name="Text Placeholder 8">
            <a:extLst>
              <a:ext uri="{FF2B5EF4-FFF2-40B4-BE49-F238E27FC236}">
                <a16:creationId xmlns:a16="http://schemas.microsoft.com/office/drawing/2014/main" id="{56E2F89F-DE6E-8E49-BDFB-6B8DE8B72ABF}"/>
              </a:ext>
            </a:extLst>
          </p:cNvPr>
          <p:cNvSpPr>
            <a:spLocks noGrp="1"/>
          </p:cNvSpPr>
          <p:nvPr>
            <p:ph type="body" sz="quarter" idx="13"/>
          </p:nvPr>
        </p:nvSpPr>
        <p:spPr>
          <a:xfrm>
            <a:off x="4606972" y="800327"/>
            <a:ext cx="7157992" cy="5257346"/>
          </a:xfrm>
          <a:prstGeom prst="rect">
            <a:avLst/>
          </a:prstGeom>
        </p:spPr>
        <p:txBody>
          <a:bodyPr anchor="ctr">
            <a:noAutofit/>
          </a:bodyPr>
          <a:lstStyle>
            <a:lvl1pPr marL="0" marR="0" indent="0" algn="l" defTabSz="914400" rtl="0" eaLnBrk="1" fontAlgn="auto" latinLnBrk="0" hangingPunct="1">
              <a:lnSpc>
                <a:spcPct val="114000"/>
              </a:lnSpc>
              <a:spcBef>
                <a:spcPts val="0"/>
              </a:spcBef>
              <a:spcAft>
                <a:spcPts val="600"/>
              </a:spcAft>
              <a:buClr>
                <a:srgbClr val="54565B"/>
              </a:buClr>
              <a:buSzPct val="65000"/>
              <a:buFont typeface="Monaco" pitchFamily="2" charset="77"/>
              <a:buNone/>
              <a:tabLst/>
              <a:defRPr/>
            </a:lvl1pPr>
            <a:lvl2pPr marL="675958" marR="0" indent="-285750" algn="l" defTabSz="914400" rtl="0" eaLnBrk="1" fontAlgn="auto" latinLnBrk="0" hangingPunct="1">
              <a:lnSpc>
                <a:spcPct val="114000"/>
              </a:lnSpc>
              <a:spcBef>
                <a:spcPts val="0"/>
              </a:spcBef>
              <a:spcAft>
                <a:spcPts val="600"/>
              </a:spcAft>
              <a:buClrTx/>
              <a:buSzTx/>
              <a:buFont typeface="Monaco" pitchFamily="2" charset="77"/>
              <a:buChar char="⎻"/>
              <a:tabLst/>
              <a:defRPr sz="1800" b="0">
                <a:solidFill>
                  <a:schemeClr val="tx1"/>
                </a:solidFill>
              </a:defRPr>
            </a:lvl2pPr>
            <a:lvl3pPr marL="862012" marR="0" indent="-171450" algn="l" defTabSz="914400" rtl="0" eaLnBrk="1" fontAlgn="auto" latinLnBrk="0" hangingPunct="1">
              <a:lnSpc>
                <a:spcPct val="114000"/>
              </a:lnSpc>
              <a:spcBef>
                <a:spcPts val="0"/>
              </a:spcBef>
              <a:spcAft>
                <a:spcPts val="600"/>
              </a:spcAft>
              <a:buClrTx/>
              <a:buSzTx/>
              <a:buFont typeface="Monaco" pitchFamily="2" charset="77"/>
              <a:buChar char="⎻"/>
              <a:tabLst/>
              <a:defRPr sz="1600"/>
            </a:lvl3pPr>
            <a:lvl4pPr marL="693738" indent="-169863" algn="l" defTabSz="914400" rtl="0" eaLnBrk="1" latinLnBrk="0" hangingPunct="1">
              <a:lnSpc>
                <a:spcPct val="110000"/>
              </a:lnSpc>
              <a:spcBef>
                <a:spcPts val="0"/>
              </a:spcBef>
              <a:spcAft>
                <a:spcPts val="600"/>
              </a:spcAft>
              <a:buFont typeface="Apple Symbols" panose="02000000000000000000" pitchFamily="2" charset="-79"/>
              <a:buChar char="⎼"/>
              <a:tabLst/>
              <a:defRPr sz="1400"/>
            </a:lvl4pPr>
            <a:lvl5pPr marL="1260476" indent="-169863" algn="l" defTabSz="914400" rtl="0" eaLnBrk="1" latinLnBrk="0" hangingPunct="1">
              <a:lnSpc>
                <a:spcPct val="110000"/>
              </a:lnSpc>
              <a:spcBef>
                <a:spcPts val="0"/>
              </a:spcBef>
              <a:spcAft>
                <a:spcPts val="600"/>
              </a:spcAft>
              <a:buFont typeface="Apple Symbols" panose="02000000000000000000" pitchFamily="2" charset="-79"/>
              <a:buChar char="⎼"/>
              <a:tabLst/>
              <a:defRPr/>
            </a:lvl5pPr>
          </a:lstStyle>
          <a:p>
            <a:pPr marL="342900" marR="0" lvl="0" indent="-342900" algn="l" defTabSz="914400" rtl="0" eaLnBrk="1" fontAlgn="auto" latinLnBrk="0" hangingPunct="1">
              <a:lnSpc>
                <a:spcPct val="114000"/>
              </a:lnSpc>
              <a:spcBef>
                <a:spcPts val="0"/>
              </a:spcBef>
              <a:spcAft>
                <a:spcPts val="600"/>
              </a:spcAft>
              <a:buClr>
                <a:srgbClr val="54565B"/>
              </a:buClr>
              <a:buSzPct val="65000"/>
              <a:buFont typeface="Monaco" pitchFamily="2" charset="77"/>
              <a:buChar char="⎻"/>
              <a:tabLst/>
              <a:defRPr/>
            </a:pPr>
            <a:r>
              <a:rPr kumimoji="0" lang="en-US" sz="2000" b="0" i="0" u="none" strike="noStrike" kern="1600" cap="none" spc="-50" normalizeH="0" baseline="0" noProof="0" dirty="0">
                <a:ln>
                  <a:noFill/>
                </a:ln>
                <a:solidFill>
                  <a:srgbClr val="54565B"/>
                </a:solidFill>
                <a:effectLst/>
                <a:uLnTx/>
                <a:uFillTx/>
                <a:latin typeface="Trebuchet MS" panose="020B0703020202090204" pitchFamily="34" charset="0"/>
                <a:ea typeface="+mn-ea"/>
                <a:cs typeface="+mn-cs"/>
              </a:rPr>
              <a:t>Click to edit Master text styles</a:t>
            </a:r>
          </a:p>
          <a:p>
            <a:pPr marL="675958" marR="0" lvl="1" indent="-285750" algn="l" defTabSz="914400" rtl="0" eaLnBrk="1" fontAlgn="auto" latinLnBrk="0" hangingPunct="1">
              <a:lnSpc>
                <a:spcPct val="114000"/>
              </a:lnSpc>
              <a:spcBef>
                <a:spcPts val="0"/>
              </a:spcBef>
              <a:spcAft>
                <a:spcPts val="600"/>
              </a:spcAft>
              <a:buClrTx/>
              <a:buSzTx/>
              <a:buFont typeface="Monaco" pitchFamily="2" charset="77"/>
              <a:buChar char="⎻"/>
              <a:tabLst/>
              <a:defRPr/>
            </a:pPr>
            <a:r>
              <a:rPr kumimoji="0" lang="en-US" sz="1400" b="0" i="0" u="none" strike="noStrike" kern="1600" cap="none" spc="-50" normalizeH="0" baseline="0" noProof="0" dirty="0">
                <a:ln>
                  <a:noFill/>
                </a:ln>
                <a:solidFill>
                  <a:srgbClr val="54565B"/>
                </a:solidFill>
                <a:effectLst/>
                <a:uLnTx/>
                <a:uFillTx/>
                <a:latin typeface="+mj-lt"/>
                <a:ea typeface="+mn-ea"/>
                <a:cs typeface="+mn-cs"/>
              </a:rPr>
              <a:t>Second level</a:t>
            </a:r>
          </a:p>
          <a:p>
            <a:pPr marL="862012" marR="0" lvl="2" indent="-171450" algn="l" defTabSz="914400" rtl="0" eaLnBrk="1" fontAlgn="auto" latinLnBrk="0" hangingPunct="1">
              <a:lnSpc>
                <a:spcPct val="114000"/>
              </a:lnSpc>
              <a:spcBef>
                <a:spcPts val="0"/>
              </a:spcBef>
              <a:spcAft>
                <a:spcPts val="600"/>
              </a:spcAft>
              <a:buClrTx/>
              <a:buSzTx/>
              <a:buFont typeface="Monaco" pitchFamily="2" charset="77"/>
              <a:buChar char="⎻"/>
              <a:tabLst/>
              <a:defRPr/>
            </a:pPr>
            <a:r>
              <a:rPr kumimoji="0" lang="en-US" sz="1100" b="0" i="1" u="none" strike="noStrike" kern="1600" cap="none" spc="-50" normalizeH="0" baseline="0" noProof="0" dirty="0">
                <a:ln>
                  <a:noFill/>
                </a:ln>
                <a:solidFill>
                  <a:srgbClr val="54565B"/>
                </a:solidFill>
                <a:effectLst/>
                <a:uLnTx/>
                <a:uFillTx/>
                <a:latin typeface="Georgia" panose="02040502050405020303" pitchFamily="18" charset="0"/>
                <a:ea typeface="+mn-ea"/>
                <a:cs typeface="+mn-cs"/>
              </a:rPr>
              <a:t>Third level</a:t>
            </a:r>
          </a:p>
        </p:txBody>
      </p:sp>
      <p:sp>
        <p:nvSpPr>
          <p:cNvPr id="10" name="Slide Number Placeholder 5">
            <a:extLst>
              <a:ext uri="{FF2B5EF4-FFF2-40B4-BE49-F238E27FC236}">
                <a16:creationId xmlns:a16="http://schemas.microsoft.com/office/drawing/2014/main" id="{3775700F-D6DD-FC44-88CD-E5700FB501F6}"/>
              </a:ext>
            </a:extLst>
          </p:cNvPr>
          <p:cNvSpPr txBox="1">
            <a:spLocks/>
          </p:cNvSpPr>
          <p:nvPr userDrawn="1"/>
        </p:nvSpPr>
        <p:spPr>
          <a:xfrm>
            <a:off x="4700337" y="6400799"/>
            <a:ext cx="2743200"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0" i="0" dirty="0">
                <a:latin typeface="Trebuchet MS" panose="020B0703020202090204" pitchFamily="34" charset="0"/>
              </a:rPr>
              <a:t>Confidential – Internal Use Only</a:t>
            </a:r>
          </a:p>
        </p:txBody>
      </p:sp>
      <p:pic>
        <p:nvPicPr>
          <p:cNvPr id="8" name="Picture 7" descr="A picture containing text&#10;&#10;Description automatically generated">
            <a:extLst>
              <a:ext uri="{FF2B5EF4-FFF2-40B4-BE49-F238E27FC236}">
                <a16:creationId xmlns:a16="http://schemas.microsoft.com/office/drawing/2014/main" id="{D7782802-A9EB-EA49-9965-590F35318D79}"/>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Tree>
    <p:extLst>
      <p:ext uri="{BB962C8B-B14F-4D97-AF65-F5344CB8AC3E}">
        <p14:creationId xmlns:p14="http://schemas.microsoft.com/office/powerpoint/2010/main" val="4198890157"/>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Key Comparison Red">
    <p:bg>
      <p:bgPr>
        <a:solidFill>
          <a:schemeClr val="tx2"/>
        </a:solidFill>
        <a:effectLst/>
      </p:bgPr>
    </p:bg>
    <p:spTree>
      <p:nvGrpSpPr>
        <p:cNvPr id="1" name=""/>
        <p:cNvGrpSpPr/>
        <p:nvPr/>
      </p:nvGrpSpPr>
      <p:grpSpPr>
        <a:xfrm>
          <a:off x="0" y="0"/>
          <a:ext cx="0" cy="0"/>
          <a:chOff x="0" y="0"/>
          <a:chExt cx="0" cy="0"/>
        </a:xfrm>
      </p:grpSpPr>
      <p:sp>
        <p:nvSpPr>
          <p:cNvPr id="14" name="Pentagon 8">
            <a:extLst>
              <a:ext uri="{FF2B5EF4-FFF2-40B4-BE49-F238E27FC236}">
                <a16:creationId xmlns:a16="http://schemas.microsoft.com/office/drawing/2014/main" id="{2294D5E9-C604-D249-A162-97B6BCC778CB}"/>
              </a:ext>
            </a:extLst>
          </p:cNvPr>
          <p:cNvSpPr>
            <a:spLocks noChangeAspect="1"/>
          </p:cNvSpPr>
          <p:nvPr userDrawn="1"/>
        </p:nvSpPr>
        <p:spPr bwMode="white">
          <a:xfrm>
            <a:off x="0" y="0"/>
            <a:ext cx="6336060" cy="6885736"/>
          </a:xfrm>
          <a:custGeom>
            <a:avLst/>
            <a:gdLst>
              <a:gd name="connsiteX0" fmla="*/ 0 w 6457980"/>
              <a:gd name="connsiteY0" fmla="*/ 0 h 6885736"/>
              <a:gd name="connsiteX1" fmla="*/ 5622382 w 6457980"/>
              <a:gd name="connsiteY1" fmla="*/ 0 h 6885736"/>
              <a:gd name="connsiteX2" fmla="*/ 6457980 w 6457980"/>
              <a:gd name="connsiteY2" fmla="*/ 3442868 h 6885736"/>
              <a:gd name="connsiteX3" fmla="*/ 5622382 w 6457980"/>
              <a:gd name="connsiteY3" fmla="*/ 6885736 h 6885736"/>
              <a:gd name="connsiteX4" fmla="*/ 0 w 6457980"/>
              <a:gd name="connsiteY4" fmla="*/ 6885736 h 6885736"/>
              <a:gd name="connsiteX5" fmla="*/ 0 w 6457980"/>
              <a:gd name="connsiteY5" fmla="*/ 0 h 6885736"/>
              <a:gd name="connsiteX0" fmla="*/ 0 w 6336060"/>
              <a:gd name="connsiteY0" fmla="*/ 0 h 6885736"/>
              <a:gd name="connsiteX1" fmla="*/ 5622382 w 6336060"/>
              <a:gd name="connsiteY1" fmla="*/ 0 h 6885736"/>
              <a:gd name="connsiteX2" fmla="*/ 6336060 w 6336060"/>
              <a:gd name="connsiteY2" fmla="*/ 2089556 h 6885736"/>
              <a:gd name="connsiteX3" fmla="*/ 5622382 w 6336060"/>
              <a:gd name="connsiteY3" fmla="*/ 6885736 h 6885736"/>
              <a:gd name="connsiteX4" fmla="*/ 0 w 6336060"/>
              <a:gd name="connsiteY4" fmla="*/ 6885736 h 6885736"/>
              <a:gd name="connsiteX5" fmla="*/ 0 w 6336060"/>
              <a:gd name="connsiteY5" fmla="*/ 0 h 6885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36060" h="6885736">
                <a:moveTo>
                  <a:pt x="0" y="0"/>
                </a:moveTo>
                <a:lnTo>
                  <a:pt x="5622382" y="0"/>
                </a:lnTo>
                <a:lnTo>
                  <a:pt x="6336060" y="2089556"/>
                </a:lnTo>
                <a:lnTo>
                  <a:pt x="5622382" y="6885736"/>
                </a:lnTo>
                <a:lnTo>
                  <a:pt x="0" y="6885736"/>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lvl="0">
              <a:lnSpc>
                <a:spcPct val="90000"/>
              </a:lnSpc>
              <a:spcAft>
                <a:spcPts val="1000"/>
              </a:spcAft>
            </a:pPr>
            <a:endParaRPr lang="en-US" sz="1200">
              <a:solidFill>
                <a:prstClr val="white"/>
              </a:solidFill>
              <a:sym typeface="Trebuchet MS" panose="020B0603020202020204" pitchFamily="34" charset="0"/>
            </a:endParaRPr>
          </a:p>
        </p:txBody>
      </p:sp>
      <p:sp>
        <p:nvSpPr>
          <p:cNvPr id="3" name="Content Placeholder 2">
            <a:extLst>
              <a:ext uri="{FF2B5EF4-FFF2-40B4-BE49-F238E27FC236}">
                <a16:creationId xmlns:a16="http://schemas.microsoft.com/office/drawing/2014/main" id="{0D176D08-DDAD-E54A-B358-69F6739D98FC}"/>
              </a:ext>
            </a:extLst>
          </p:cNvPr>
          <p:cNvSpPr>
            <a:spLocks noGrp="1"/>
          </p:cNvSpPr>
          <p:nvPr>
            <p:ph sz="half" idx="1" hasCustomPrompt="1"/>
          </p:nvPr>
        </p:nvSpPr>
        <p:spPr>
          <a:xfrm>
            <a:off x="495300" y="1901951"/>
            <a:ext cx="5081891" cy="3639285"/>
          </a:xfrm>
          <a:prstGeom prst="rect">
            <a:avLst/>
          </a:prstGeom>
        </p:spPr>
        <p:txBody>
          <a:bodyPr anchor="t">
            <a:noAutofit/>
          </a:bodyPr>
          <a:lstStyle>
            <a:lvl1pPr marL="0" indent="0" algn="l">
              <a:lnSpc>
                <a:spcPct val="80000"/>
              </a:lnSpc>
              <a:buNone/>
              <a:defRPr sz="3200" b="0" i="0">
                <a:solidFill>
                  <a:schemeClr val="tx1"/>
                </a:solidFill>
                <a:latin typeface="Trebuchet MS" panose="020B0703020202090204" pitchFamily="34" charset="0"/>
                <a:cs typeface="Trebuchet MS" panose="020B0703020202090204" pitchFamily="34" charset="0"/>
              </a:defRPr>
            </a:lvl1pPr>
          </a:lstStyle>
          <a:p>
            <a:pPr lvl="0"/>
            <a:r>
              <a:rPr lang="en-US" dirty="0"/>
              <a:t>Edit master text styles</a:t>
            </a:r>
          </a:p>
        </p:txBody>
      </p:sp>
      <p:sp>
        <p:nvSpPr>
          <p:cNvPr id="9" name="Slide Number Placeholder 5">
            <a:extLst>
              <a:ext uri="{FF2B5EF4-FFF2-40B4-BE49-F238E27FC236}">
                <a16:creationId xmlns:a16="http://schemas.microsoft.com/office/drawing/2014/main" id="{D613E1D2-5834-AD41-804E-D607287602C5}"/>
              </a:ext>
            </a:extLst>
          </p:cNvPr>
          <p:cNvSpPr>
            <a:spLocks noGrp="1"/>
          </p:cNvSpPr>
          <p:nvPr>
            <p:ph type="sldNum" sz="quarter" idx="4"/>
          </p:nvPr>
        </p:nvSpPr>
        <p:spPr>
          <a:xfrm>
            <a:off x="211015" y="6400799"/>
            <a:ext cx="2743200" cy="291492"/>
          </a:xfrm>
          <a:prstGeom prst="rect">
            <a:avLst/>
          </a:prstGeom>
        </p:spPr>
        <p:txBody>
          <a:bodyPr vert="horz" lIns="91440" tIns="45720" rIns="91440" bIns="45720" rtlCol="0" anchor="ctr"/>
          <a:lstStyle>
            <a:lvl1pPr algn="l">
              <a:defRPr sz="800">
                <a:solidFill>
                  <a:schemeClr val="bg2"/>
                </a:solidFill>
              </a:defRPr>
            </a:lvl1pPr>
          </a:lstStyle>
          <a:p>
            <a:fld id="{4BEAA09E-D67E-864E-8466-C38E88600C4F}" type="slidenum">
              <a:rPr lang="en-US" smtClean="0"/>
              <a:pPr/>
              <a:t>‹#›</a:t>
            </a:fld>
            <a:endParaRPr lang="en-US" dirty="0"/>
          </a:p>
        </p:txBody>
      </p:sp>
      <p:sp>
        <p:nvSpPr>
          <p:cNvPr id="12" name="Content Placeholder 2">
            <a:extLst>
              <a:ext uri="{FF2B5EF4-FFF2-40B4-BE49-F238E27FC236}">
                <a16:creationId xmlns:a16="http://schemas.microsoft.com/office/drawing/2014/main" id="{7B6A4804-8EDB-6D4D-B64B-E9206508601A}"/>
              </a:ext>
            </a:extLst>
          </p:cNvPr>
          <p:cNvSpPr>
            <a:spLocks noGrp="1"/>
          </p:cNvSpPr>
          <p:nvPr>
            <p:ph sz="half" idx="10" hasCustomPrompt="1"/>
          </p:nvPr>
        </p:nvSpPr>
        <p:spPr>
          <a:xfrm>
            <a:off x="6614809" y="1901951"/>
            <a:ext cx="5150842" cy="3639285"/>
          </a:xfrm>
          <a:prstGeom prst="rect">
            <a:avLst/>
          </a:prstGeom>
        </p:spPr>
        <p:txBody>
          <a:bodyPr anchor="t">
            <a:noAutofit/>
          </a:bodyPr>
          <a:lstStyle>
            <a:lvl1pPr marL="0" indent="0" algn="l">
              <a:lnSpc>
                <a:spcPct val="80000"/>
              </a:lnSpc>
              <a:buNone/>
              <a:defRPr sz="3200" b="1" i="0">
                <a:solidFill>
                  <a:schemeClr val="bg1"/>
                </a:solidFill>
                <a:latin typeface="Trebuchet MS" panose="020B0703020202090204" pitchFamily="34" charset="0"/>
                <a:cs typeface="Rockwell Nova Light" panose="02060303020205020403" pitchFamily="18" charset="0"/>
              </a:defRPr>
            </a:lvl1pPr>
          </a:lstStyle>
          <a:p>
            <a:pPr lvl="0"/>
            <a:r>
              <a:rPr lang="en-US" dirty="0"/>
              <a:t>Edit master text styles</a:t>
            </a:r>
          </a:p>
        </p:txBody>
      </p:sp>
      <p:sp>
        <p:nvSpPr>
          <p:cNvPr id="8" name="Slide Number Placeholder 5">
            <a:extLst>
              <a:ext uri="{FF2B5EF4-FFF2-40B4-BE49-F238E27FC236}">
                <a16:creationId xmlns:a16="http://schemas.microsoft.com/office/drawing/2014/main" id="{47777C60-735A-6242-A92B-3C5B7BA7ED40}"/>
              </a:ext>
            </a:extLst>
          </p:cNvPr>
          <p:cNvSpPr txBox="1">
            <a:spLocks/>
          </p:cNvSpPr>
          <p:nvPr userDrawn="1"/>
        </p:nvSpPr>
        <p:spPr>
          <a:xfrm>
            <a:off x="3246001" y="6400799"/>
            <a:ext cx="2743200"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b="0" i="0" dirty="0">
                <a:latin typeface="Trebuchet MS" panose="020B0703020202090204" pitchFamily="34" charset="0"/>
              </a:rPr>
              <a:t>Confidential – Internal Use Only</a:t>
            </a:r>
          </a:p>
        </p:txBody>
      </p:sp>
      <p:pic>
        <p:nvPicPr>
          <p:cNvPr id="15" name="Picture 14" descr="Logo&#10;&#10;Description automatically generated with low confidence">
            <a:extLst>
              <a:ext uri="{FF2B5EF4-FFF2-40B4-BE49-F238E27FC236}">
                <a16:creationId xmlns:a16="http://schemas.microsoft.com/office/drawing/2014/main" id="{997327DD-9F18-1840-A1AA-EC2C2D6CF99D}"/>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8801" y="6053631"/>
            <a:ext cx="2270613" cy="849625"/>
          </a:xfrm>
          <a:prstGeom prst="rect">
            <a:avLst/>
          </a:prstGeom>
        </p:spPr>
      </p:pic>
    </p:spTree>
    <p:extLst>
      <p:ext uri="{BB962C8B-B14F-4D97-AF65-F5344CB8AC3E}">
        <p14:creationId xmlns:p14="http://schemas.microsoft.com/office/powerpoint/2010/main" val="3232977179"/>
      </p:ext>
    </p:extLst>
  </p:cSld>
  <p:clrMapOvr>
    <a:masterClrMapping/>
  </p:clrMapOvr>
  <p:extLst>
    <p:ext uri="{DCECCB84-F9BA-43D5-87BE-67443E8EF086}">
      <p15:sldGuideLst xmlns:p15="http://schemas.microsoft.com/office/powerpoint/2012/main">
        <p15:guide id="1" pos="312">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userDrawn="1">
  <p:cSld name="Key Comparison Red-2">
    <p:spTree>
      <p:nvGrpSpPr>
        <p:cNvPr id="1" name=""/>
        <p:cNvGrpSpPr/>
        <p:nvPr/>
      </p:nvGrpSpPr>
      <p:grpSpPr>
        <a:xfrm>
          <a:off x="0" y="0"/>
          <a:ext cx="0" cy="0"/>
          <a:chOff x="0" y="0"/>
          <a:chExt cx="0" cy="0"/>
        </a:xfrm>
      </p:grpSpPr>
      <p:sp>
        <p:nvSpPr>
          <p:cNvPr id="10" name="Pentagon 8">
            <a:extLst>
              <a:ext uri="{FF2B5EF4-FFF2-40B4-BE49-F238E27FC236}">
                <a16:creationId xmlns:a16="http://schemas.microsoft.com/office/drawing/2014/main" id="{C11C197F-FD3C-B743-822B-A9CD2DF184F2}"/>
              </a:ext>
            </a:extLst>
          </p:cNvPr>
          <p:cNvSpPr>
            <a:spLocks noChangeAspect="1"/>
          </p:cNvSpPr>
          <p:nvPr userDrawn="1"/>
        </p:nvSpPr>
        <p:spPr bwMode="white">
          <a:xfrm>
            <a:off x="0" y="0"/>
            <a:ext cx="6336060" cy="6885736"/>
          </a:xfrm>
          <a:custGeom>
            <a:avLst/>
            <a:gdLst>
              <a:gd name="connsiteX0" fmla="*/ 0 w 6457980"/>
              <a:gd name="connsiteY0" fmla="*/ 0 h 6885736"/>
              <a:gd name="connsiteX1" fmla="*/ 5622382 w 6457980"/>
              <a:gd name="connsiteY1" fmla="*/ 0 h 6885736"/>
              <a:gd name="connsiteX2" fmla="*/ 6457980 w 6457980"/>
              <a:gd name="connsiteY2" fmla="*/ 3442868 h 6885736"/>
              <a:gd name="connsiteX3" fmla="*/ 5622382 w 6457980"/>
              <a:gd name="connsiteY3" fmla="*/ 6885736 h 6885736"/>
              <a:gd name="connsiteX4" fmla="*/ 0 w 6457980"/>
              <a:gd name="connsiteY4" fmla="*/ 6885736 h 6885736"/>
              <a:gd name="connsiteX5" fmla="*/ 0 w 6457980"/>
              <a:gd name="connsiteY5" fmla="*/ 0 h 6885736"/>
              <a:gd name="connsiteX0" fmla="*/ 0 w 6336060"/>
              <a:gd name="connsiteY0" fmla="*/ 0 h 6885736"/>
              <a:gd name="connsiteX1" fmla="*/ 5622382 w 6336060"/>
              <a:gd name="connsiteY1" fmla="*/ 0 h 6885736"/>
              <a:gd name="connsiteX2" fmla="*/ 6336060 w 6336060"/>
              <a:gd name="connsiteY2" fmla="*/ 2089556 h 6885736"/>
              <a:gd name="connsiteX3" fmla="*/ 5622382 w 6336060"/>
              <a:gd name="connsiteY3" fmla="*/ 6885736 h 6885736"/>
              <a:gd name="connsiteX4" fmla="*/ 0 w 6336060"/>
              <a:gd name="connsiteY4" fmla="*/ 6885736 h 6885736"/>
              <a:gd name="connsiteX5" fmla="*/ 0 w 6336060"/>
              <a:gd name="connsiteY5" fmla="*/ 0 h 6885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36060" h="6885736">
                <a:moveTo>
                  <a:pt x="0" y="0"/>
                </a:moveTo>
                <a:lnTo>
                  <a:pt x="5622382" y="0"/>
                </a:lnTo>
                <a:lnTo>
                  <a:pt x="6336060" y="2089556"/>
                </a:lnTo>
                <a:lnTo>
                  <a:pt x="5622382" y="6885736"/>
                </a:lnTo>
                <a:lnTo>
                  <a:pt x="0" y="6885736"/>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lvl="0">
              <a:lnSpc>
                <a:spcPct val="90000"/>
              </a:lnSpc>
              <a:spcAft>
                <a:spcPts val="1000"/>
              </a:spcAft>
            </a:pPr>
            <a:endParaRPr lang="en-US" sz="1200">
              <a:solidFill>
                <a:prstClr val="white"/>
              </a:solidFill>
              <a:sym typeface="Trebuchet MS" panose="020B0603020202020204" pitchFamily="34" charset="0"/>
            </a:endParaRPr>
          </a:p>
        </p:txBody>
      </p:sp>
      <p:sp>
        <p:nvSpPr>
          <p:cNvPr id="8" name="Slide Number Placeholder 5">
            <a:extLst>
              <a:ext uri="{FF2B5EF4-FFF2-40B4-BE49-F238E27FC236}">
                <a16:creationId xmlns:a16="http://schemas.microsoft.com/office/drawing/2014/main" id="{47777C60-735A-6242-A92B-3C5B7BA7ED40}"/>
              </a:ext>
            </a:extLst>
          </p:cNvPr>
          <p:cNvSpPr txBox="1">
            <a:spLocks/>
          </p:cNvSpPr>
          <p:nvPr userDrawn="1"/>
        </p:nvSpPr>
        <p:spPr>
          <a:xfrm>
            <a:off x="6614809" y="6400799"/>
            <a:ext cx="2743200"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b="0" i="0" dirty="0">
                <a:latin typeface="Trebuchet MS" panose="020B0703020202090204" pitchFamily="34" charset="0"/>
              </a:rPr>
              <a:t>Confidential – Internal Use Only</a:t>
            </a:r>
          </a:p>
        </p:txBody>
      </p:sp>
      <p:sp>
        <p:nvSpPr>
          <p:cNvPr id="15" name="Content Placeholder 2">
            <a:extLst>
              <a:ext uri="{FF2B5EF4-FFF2-40B4-BE49-F238E27FC236}">
                <a16:creationId xmlns:a16="http://schemas.microsoft.com/office/drawing/2014/main" id="{2F93B52C-99E0-6345-BE08-BCC3936C5AD1}"/>
              </a:ext>
            </a:extLst>
          </p:cNvPr>
          <p:cNvSpPr>
            <a:spLocks noGrp="1"/>
          </p:cNvSpPr>
          <p:nvPr>
            <p:ph sz="half" idx="1" hasCustomPrompt="1"/>
          </p:nvPr>
        </p:nvSpPr>
        <p:spPr>
          <a:xfrm>
            <a:off x="495300" y="1901951"/>
            <a:ext cx="5081891" cy="3639285"/>
          </a:xfrm>
          <a:prstGeom prst="rect">
            <a:avLst/>
          </a:prstGeom>
        </p:spPr>
        <p:txBody>
          <a:bodyPr anchor="t">
            <a:noAutofit/>
          </a:bodyPr>
          <a:lstStyle>
            <a:lvl1pPr marL="0" indent="0" algn="l">
              <a:lnSpc>
                <a:spcPct val="80000"/>
              </a:lnSpc>
              <a:buNone/>
              <a:defRPr sz="3200" b="1" i="0">
                <a:solidFill>
                  <a:schemeClr val="bg1"/>
                </a:solidFill>
                <a:latin typeface="Trebuchet MS" panose="020B0703020202090204" pitchFamily="34" charset="0"/>
                <a:cs typeface="Trebuchet MS" panose="020B0703020202090204" pitchFamily="34" charset="0"/>
              </a:defRPr>
            </a:lvl1pPr>
          </a:lstStyle>
          <a:p>
            <a:pPr lvl="0"/>
            <a:r>
              <a:rPr lang="en-US" dirty="0"/>
              <a:t>Edit master text styles</a:t>
            </a:r>
          </a:p>
        </p:txBody>
      </p:sp>
      <p:sp>
        <p:nvSpPr>
          <p:cNvPr id="16" name="Content Placeholder 2">
            <a:extLst>
              <a:ext uri="{FF2B5EF4-FFF2-40B4-BE49-F238E27FC236}">
                <a16:creationId xmlns:a16="http://schemas.microsoft.com/office/drawing/2014/main" id="{BBA9DB84-564B-9F4F-931B-CC4ED34456A6}"/>
              </a:ext>
            </a:extLst>
          </p:cNvPr>
          <p:cNvSpPr>
            <a:spLocks noGrp="1"/>
          </p:cNvSpPr>
          <p:nvPr>
            <p:ph sz="half" idx="10" hasCustomPrompt="1"/>
          </p:nvPr>
        </p:nvSpPr>
        <p:spPr>
          <a:xfrm>
            <a:off x="6614809" y="1901951"/>
            <a:ext cx="5150842" cy="3639285"/>
          </a:xfrm>
          <a:prstGeom prst="rect">
            <a:avLst/>
          </a:prstGeom>
        </p:spPr>
        <p:txBody>
          <a:bodyPr anchor="t">
            <a:noAutofit/>
          </a:bodyPr>
          <a:lstStyle>
            <a:lvl1pPr marL="0" indent="0" algn="l">
              <a:lnSpc>
                <a:spcPct val="80000"/>
              </a:lnSpc>
              <a:buNone/>
              <a:defRPr sz="3200" b="0" i="0">
                <a:solidFill>
                  <a:schemeClr val="tx1"/>
                </a:solidFill>
                <a:latin typeface="Trebuchet MS" panose="020B0703020202090204" pitchFamily="34" charset="0"/>
                <a:cs typeface="Rockwell Nova Light" panose="02060303020205020403" pitchFamily="18" charset="0"/>
              </a:defRPr>
            </a:lvl1pPr>
          </a:lstStyle>
          <a:p>
            <a:pPr lvl="0"/>
            <a:r>
              <a:rPr lang="en-US" dirty="0"/>
              <a:t>Edit master text styles</a:t>
            </a:r>
          </a:p>
        </p:txBody>
      </p:sp>
      <p:pic>
        <p:nvPicPr>
          <p:cNvPr id="12" name="Picture 11" descr="A picture containing text&#10;&#10;Description automatically generated">
            <a:extLst>
              <a:ext uri="{FF2B5EF4-FFF2-40B4-BE49-F238E27FC236}">
                <a16:creationId xmlns:a16="http://schemas.microsoft.com/office/drawing/2014/main" id="{ED80A7AC-9C57-8648-847F-4E901E93F359}"/>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
        <p:nvSpPr>
          <p:cNvPr id="7" name="Slide Number Placeholder 5">
            <a:extLst>
              <a:ext uri="{FF2B5EF4-FFF2-40B4-BE49-F238E27FC236}">
                <a16:creationId xmlns:a16="http://schemas.microsoft.com/office/drawing/2014/main" id="{C34C52C2-4347-6644-86FB-13CD9304DAF7}"/>
              </a:ext>
            </a:extLst>
          </p:cNvPr>
          <p:cNvSpPr>
            <a:spLocks noGrp="1"/>
          </p:cNvSpPr>
          <p:nvPr>
            <p:ph type="sldNum" sz="quarter" idx="4"/>
          </p:nvPr>
        </p:nvSpPr>
        <p:spPr>
          <a:xfrm>
            <a:off x="211015" y="6400799"/>
            <a:ext cx="2743200" cy="291492"/>
          </a:xfrm>
          <a:prstGeom prst="rect">
            <a:avLst/>
          </a:prstGeom>
        </p:spPr>
        <p:txBody>
          <a:bodyPr vert="horz" lIns="91440" tIns="45720" rIns="91440" bIns="45720" rtlCol="0" anchor="ctr"/>
          <a:lstStyle>
            <a:lvl1pPr algn="l">
              <a:defRPr sz="800">
                <a:solidFill>
                  <a:schemeClr val="bg2"/>
                </a:solidFill>
              </a:defRPr>
            </a:lvl1pPr>
          </a:lstStyle>
          <a:p>
            <a:fld id="{4BEAA09E-D67E-864E-8466-C38E88600C4F}" type="slidenum">
              <a:rPr lang="en-US" smtClean="0"/>
              <a:pPr/>
              <a:t>‹#›</a:t>
            </a:fld>
            <a:endParaRPr lang="en-US" dirty="0"/>
          </a:p>
        </p:txBody>
      </p:sp>
    </p:spTree>
    <p:extLst>
      <p:ext uri="{BB962C8B-B14F-4D97-AF65-F5344CB8AC3E}">
        <p14:creationId xmlns:p14="http://schemas.microsoft.com/office/powerpoint/2010/main" val="176460465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userDrawn="1">
  <p:cSld name="Key Comparison-Blue">
    <p:bg>
      <p:bgPr>
        <a:solidFill>
          <a:schemeClr val="accent1"/>
        </a:solidFill>
        <a:effectLst/>
      </p:bgPr>
    </p:bg>
    <p:spTree>
      <p:nvGrpSpPr>
        <p:cNvPr id="1" name=""/>
        <p:cNvGrpSpPr/>
        <p:nvPr/>
      </p:nvGrpSpPr>
      <p:grpSpPr>
        <a:xfrm>
          <a:off x="0" y="0"/>
          <a:ext cx="0" cy="0"/>
          <a:chOff x="0" y="0"/>
          <a:chExt cx="0" cy="0"/>
        </a:xfrm>
      </p:grpSpPr>
      <p:sp>
        <p:nvSpPr>
          <p:cNvPr id="14" name="Pentagon 8">
            <a:extLst>
              <a:ext uri="{FF2B5EF4-FFF2-40B4-BE49-F238E27FC236}">
                <a16:creationId xmlns:a16="http://schemas.microsoft.com/office/drawing/2014/main" id="{2294D5E9-C604-D249-A162-97B6BCC778CB}"/>
              </a:ext>
            </a:extLst>
          </p:cNvPr>
          <p:cNvSpPr>
            <a:spLocks noChangeAspect="1"/>
          </p:cNvSpPr>
          <p:nvPr userDrawn="1"/>
        </p:nvSpPr>
        <p:spPr bwMode="white">
          <a:xfrm>
            <a:off x="0" y="0"/>
            <a:ext cx="6336060" cy="6885736"/>
          </a:xfrm>
          <a:custGeom>
            <a:avLst/>
            <a:gdLst>
              <a:gd name="connsiteX0" fmla="*/ 0 w 6457980"/>
              <a:gd name="connsiteY0" fmla="*/ 0 h 6885736"/>
              <a:gd name="connsiteX1" fmla="*/ 5622382 w 6457980"/>
              <a:gd name="connsiteY1" fmla="*/ 0 h 6885736"/>
              <a:gd name="connsiteX2" fmla="*/ 6457980 w 6457980"/>
              <a:gd name="connsiteY2" fmla="*/ 3442868 h 6885736"/>
              <a:gd name="connsiteX3" fmla="*/ 5622382 w 6457980"/>
              <a:gd name="connsiteY3" fmla="*/ 6885736 h 6885736"/>
              <a:gd name="connsiteX4" fmla="*/ 0 w 6457980"/>
              <a:gd name="connsiteY4" fmla="*/ 6885736 h 6885736"/>
              <a:gd name="connsiteX5" fmla="*/ 0 w 6457980"/>
              <a:gd name="connsiteY5" fmla="*/ 0 h 6885736"/>
              <a:gd name="connsiteX0" fmla="*/ 0 w 6336060"/>
              <a:gd name="connsiteY0" fmla="*/ 0 h 6885736"/>
              <a:gd name="connsiteX1" fmla="*/ 5622382 w 6336060"/>
              <a:gd name="connsiteY1" fmla="*/ 0 h 6885736"/>
              <a:gd name="connsiteX2" fmla="*/ 6336060 w 6336060"/>
              <a:gd name="connsiteY2" fmla="*/ 2089556 h 6885736"/>
              <a:gd name="connsiteX3" fmla="*/ 5622382 w 6336060"/>
              <a:gd name="connsiteY3" fmla="*/ 6885736 h 6885736"/>
              <a:gd name="connsiteX4" fmla="*/ 0 w 6336060"/>
              <a:gd name="connsiteY4" fmla="*/ 6885736 h 6885736"/>
              <a:gd name="connsiteX5" fmla="*/ 0 w 6336060"/>
              <a:gd name="connsiteY5" fmla="*/ 0 h 6885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36060" h="6885736">
                <a:moveTo>
                  <a:pt x="0" y="0"/>
                </a:moveTo>
                <a:lnTo>
                  <a:pt x="5622382" y="0"/>
                </a:lnTo>
                <a:lnTo>
                  <a:pt x="6336060" y="2089556"/>
                </a:lnTo>
                <a:lnTo>
                  <a:pt x="5622382" y="6885736"/>
                </a:lnTo>
                <a:lnTo>
                  <a:pt x="0" y="6885736"/>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lvl="0">
              <a:lnSpc>
                <a:spcPct val="90000"/>
              </a:lnSpc>
              <a:spcAft>
                <a:spcPts val="1000"/>
              </a:spcAft>
            </a:pPr>
            <a:endParaRPr lang="en-US" sz="1200">
              <a:solidFill>
                <a:prstClr val="white"/>
              </a:solidFill>
              <a:sym typeface="Trebuchet MS" panose="020B0603020202020204" pitchFamily="34" charset="0"/>
            </a:endParaRPr>
          </a:p>
        </p:txBody>
      </p:sp>
      <p:sp>
        <p:nvSpPr>
          <p:cNvPr id="3" name="Content Placeholder 2">
            <a:extLst>
              <a:ext uri="{FF2B5EF4-FFF2-40B4-BE49-F238E27FC236}">
                <a16:creationId xmlns:a16="http://schemas.microsoft.com/office/drawing/2014/main" id="{0D176D08-DDAD-E54A-B358-69F6739D98FC}"/>
              </a:ext>
            </a:extLst>
          </p:cNvPr>
          <p:cNvSpPr>
            <a:spLocks noGrp="1"/>
          </p:cNvSpPr>
          <p:nvPr>
            <p:ph sz="half" idx="1" hasCustomPrompt="1"/>
          </p:nvPr>
        </p:nvSpPr>
        <p:spPr>
          <a:xfrm>
            <a:off x="495300" y="1901951"/>
            <a:ext cx="5081891" cy="3639285"/>
          </a:xfrm>
          <a:prstGeom prst="rect">
            <a:avLst/>
          </a:prstGeom>
        </p:spPr>
        <p:txBody>
          <a:bodyPr anchor="t">
            <a:noAutofit/>
          </a:bodyPr>
          <a:lstStyle>
            <a:lvl1pPr marL="0" indent="0" algn="l">
              <a:lnSpc>
                <a:spcPct val="80000"/>
              </a:lnSpc>
              <a:buNone/>
              <a:defRPr sz="3200" b="0" i="0">
                <a:solidFill>
                  <a:schemeClr val="tx1"/>
                </a:solidFill>
                <a:latin typeface="Trebuchet MS" panose="020B0703020202090204" pitchFamily="34" charset="0"/>
                <a:cs typeface="Trebuchet MS" panose="020B0703020202090204" pitchFamily="34" charset="0"/>
              </a:defRPr>
            </a:lvl1pPr>
          </a:lstStyle>
          <a:p>
            <a:pPr lvl="0"/>
            <a:r>
              <a:rPr lang="en-US" dirty="0"/>
              <a:t>Edit master text styles</a:t>
            </a:r>
          </a:p>
        </p:txBody>
      </p:sp>
      <p:sp>
        <p:nvSpPr>
          <p:cNvPr id="9" name="Slide Number Placeholder 5">
            <a:extLst>
              <a:ext uri="{FF2B5EF4-FFF2-40B4-BE49-F238E27FC236}">
                <a16:creationId xmlns:a16="http://schemas.microsoft.com/office/drawing/2014/main" id="{D613E1D2-5834-AD41-804E-D607287602C5}"/>
              </a:ext>
            </a:extLst>
          </p:cNvPr>
          <p:cNvSpPr>
            <a:spLocks noGrp="1"/>
          </p:cNvSpPr>
          <p:nvPr>
            <p:ph type="sldNum" sz="quarter" idx="4"/>
          </p:nvPr>
        </p:nvSpPr>
        <p:spPr>
          <a:xfrm>
            <a:off x="211015" y="6400799"/>
            <a:ext cx="2743200" cy="291492"/>
          </a:xfrm>
          <a:prstGeom prst="rect">
            <a:avLst/>
          </a:prstGeom>
        </p:spPr>
        <p:txBody>
          <a:bodyPr vert="horz" lIns="91440" tIns="45720" rIns="91440" bIns="45720" rtlCol="0" anchor="ctr"/>
          <a:lstStyle>
            <a:lvl1pPr algn="l">
              <a:defRPr sz="800">
                <a:solidFill>
                  <a:schemeClr val="bg2"/>
                </a:solidFill>
              </a:defRPr>
            </a:lvl1pPr>
          </a:lstStyle>
          <a:p>
            <a:fld id="{4BEAA09E-D67E-864E-8466-C38E88600C4F}" type="slidenum">
              <a:rPr lang="en-US" smtClean="0"/>
              <a:pPr/>
              <a:t>‹#›</a:t>
            </a:fld>
            <a:endParaRPr lang="en-US" dirty="0"/>
          </a:p>
        </p:txBody>
      </p:sp>
      <p:sp>
        <p:nvSpPr>
          <p:cNvPr id="12" name="Content Placeholder 2">
            <a:extLst>
              <a:ext uri="{FF2B5EF4-FFF2-40B4-BE49-F238E27FC236}">
                <a16:creationId xmlns:a16="http://schemas.microsoft.com/office/drawing/2014/main" id="{7B6A4804-8EDB-6D4D-B64B-E9206508601A}"/>
              </a:ext>
            </a:extLst>
          </p:cNvPr>
          <p:cNvSpPr>
            <a:spLocks noGrp="1"/>
          </p:cNvSpPr>
          <p:nvPr>
            <p:ph sz="half" idx="10" hasCustomPrompt="1"/>
          </p:nvPr>
        </p:nvSpPr>
        <p:spPr>
          <a:xfrm>
            <a:off x="6614809" y="1901951"/>
            <a:ext cx="5150842" cy="3639285"/>
          </a:xfrm>
          <a:prstGeom prst="rect">
            <a:avLst/>
          </a:prstGeom>
        </p:spPr>
        <p:txBody>
          <a:bodyPr anchor="t">
            <a:noAutofit/>
          </a:bodyPr>
          <a:lstStyle>
            <a:lvl1pPr marL="0" indent="0" algn="l">
              <a:lnSpc>
                <a:spcPct val="80000"/>
              </a:lnSpc>
              <a:buNone/>
              <a:defRPr sz="3200" b="1" i="0">
                <a:solidFill>
                  <a:schemeClr val="bg1"/>
                </a:solidFill>
                <a:latin typeface="Trebuchet MS" panose="020B0703020202090204" pitchFamily="34" charset="0"/>
                <a:cs typeface="Rockwell Nova Light" panose="02060303020205020403" pitchFamily="18" charset="0"/>
              </a:defRPr>
            </a:lvl1pPr>
          </a:lstStyle>
          <a:p>
            <a:pPr lvl="0"/>
            <a:r>
              <a:rPr lang="en-US" dirty="0"/>
              <a:t>Edit master text styles</a:t>
            </a:r>
          </a:p>
        </p:txBody>
      </p:sp>
      <p:sp>
        <p:nvSpPr>
          <p:cNvPr id="8" name="Slide Number Placeholder 5">
            <a:extLst>
              <a:ext uri="{FF2B5EF4-FFF2-40B4-BE49-F238E27FC236}">
                <a16:creationId xmlns:a16="http://schemas.microsoft.com/office/drawing/2014/main" id="{47777C60-735A-6242-A92B-3C5B7BA7ED40}"/>
              </a:ext>
            </a:extLst>
          </p:cNvPr>
          <p:cNvSpPr txBox="1">
            <a:spLocks/>
          </p:cNvSpPr>
          <p:nvPr userDrawn="1"/>
        </p:nvSpPr>
        <p:spPr>
          <a:xfrm>
            <a:off x="3246001" y="6400799"/>
            <a:ext cx="2743200"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b="0" i="0" dirty="0">
                <a:latin typeface="Trebuchet MS" panose="020B0703020202090204" pitchFamily="34" charset="0"/>
              </a:rPr>
              <a:t>Confidential – Internal Use Only</a:t>
            </a:r>
          </a:p>
        </p:txBody>
      </p:sp>
      <p:pic>
        <p:nvPicPr>
          <p:cNvPr id="10" name="Picture 9" descr="Logo&#10;&#10;Description automatically generated with low confidence">
            <a:extLst>
              <a:ext uri="{FF2B5EF4-FFF2-40B4-BE49-F238E27FC236}">
                <a16:creationId xmlns:a16="http://schemas.microsoft.com/office/drawing/2014/main" id="{8990FAF9-85ED-2F49-BCBF-FE4365E289BE}"/>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8801" y="6053631"/>
            <a:ext cx="2270613" cy="849625"/>
          </a:xfrm>
          <a:prstGeom prst="rect">
            <a:avLst/>
          </a:prstGeom>
        </p:spPr>
      </p:pic>
    </p:spTree>
    <p:extLst>
      <p:ext uri="{BB962C8B-B14F-4D97-AF65-F5344CB8AC3E}">
        <p14:creationId xmlns:p14="http://schemas.microsoft.com/office/powerpoint/2010/main" val="3595463777"/>
      </p:ext>
    </p:extLst>
  </p:cSld>
  <p:clrMapOvr>
    <a:masterClrMapping/>
  </p:clrMapOvr>
  <p:extLst>
    <p:ext uri="{DCECCB84-F9BA-43D5-87BE-67443E8EF086}">
      <p15:sldGuideLst xmlns:p15="http://schemas.microsoft.com/office/powerpoint/2012/main">
        <p15:guide id="1" pos="312">
          <p15:clr>
            <a:srgbClr val="FBAE40"/>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userDrawn="1">
  <p:cSld name="Key Comparison Blue-2">
    <p:spTree>
      <p:nvGrpSpPr>
        <p:cNvPr id="1" name=""/>
        <p:cNvGrpSpPr/>
        <p:nvPr/>
      </p:nvGrpSpPr>
      <p:grpSpPr>
        <a:xfrm>
          <a:off x="0" y="0"/>
          <a:ext cx="0" cy="0"/>
          <a:chOff x="0" y="0"/>
          <a:chExt cx="0" cy="0"/>
        </a:xfrm>
      </p:grpSpPr>
      <p:sp>
        <p:nvSpPr>
          <p:cNvPr id="10" name="Pentagon 8">
            <a:extLst>
              <a:ext uri="{FF2B5EF4-FFF2-40B4-BE49-F238E27FC236}">
                <a16:creationId xmlns:a16="http://schemas.microsoft.com/office/drawing/2014/main" id="{C11C197F-FD3C-B743-822B-A9CD2DF184F2}"/>
              </a:ext>
            </a:extLst>
          </p:cNvPr>
          <p:cNvSpPr>
            <a:spLocks noChangeAspect="1"/>
          </p:cNvSpPr>
          <p:nvPr userDrawn="1"/>
        </p:nvSpPr>
        <p:spPr bwMode="white">
          <a:xfrm>
            <a:off x="0" y="0"/>
            <a:ext cx="6336060" cy="6885736"/>
          </a:xfrm>
          <a:custGeom>
            <a:avLst/>
            <a:gdLst>
              <a:gd name="connsiteX0" fmla="*/ 0 w 6457980"/>
              <a:gd name="connsiteY0" fmla="*/ 0 h 6885736"/>
              <a:gd name="connsiteX1" fmla="*/ 5622382 w 6457980"/>
              <a:gd name="connsiteY1" fmla="*/ 0 h 6885736"/>
              <a:gd name="connsiteX2" fmla="*/ 6457980 w 6457980"/>
              <a:gd name="connsiteY2" fmla="*/ 3442868 h 6885736"/>
              <a:gd name="connsiteX3" fmla="*/ 5622382 w 6457980"/>
              <a:gd name="connsiteY3" fmla="*/ 6885736 h 6885736"/>
              <a:gd name="connsiteX4" fmla="*/ 0 w 6457980"/>
              <a:gd name="connsiteY4" fmla="*/ 6885736 h 6885736"/>
              <a:gd name="connsiteX5" fmla="*/ 0 w 6457980"/>
              <a:gd name="connsiteY5" fmla="*/ 0 h 6885736"/>
              <a:gd name="connsiteX0" fmla="*/ 0 w 6336060"/>
              <a:gd name="connsiteY0" fmla="*/ 0 h 6885736"/>
              <a:gd name="connsiteX1" fmla="*/ 5622382 w 6336060"/>
              <a:gd name="connsiteY1" fmla="*/ 0 h 6885736"/>
              <a:gd name="connsiteX2" fmla="*/ 6336060 w 6336060"/>
              <a:gd name="connsiteY2" fmla="*/ 2089556 h 6885736"/>
              <a:gd name="connsiteX3" fmla="*/ 5622382 w 6336060"/>
              <a:gd name="connsiteY3" fmla="*/ 6885736 h 6885736"/>
              <a:gd name="connsiteX4" fmla="*/ 0 w 6336060"/>
              <a:gd name="connsiteY4" fmla="*/ 6885736 h 6885736"/>
              <a:gd name="connsiteX5" fmla="*/ 0 w 6336060"/>
              <a:gd name="connsiteY5" fmla="*/ 0 h 6885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36060" h="6885736">
                <a:moveTo>
                  <a:pt x="0" y="0"/>
                </a:moveTo>
                <a:lnTo>
                  <a:pt x="5622382" y="0"/>
                </a:lnTo>
                <a:lnTo>
                  <a:pt x="6336060" y="2089556"/>
                </a:lnTo>
                <a:lnTo>
                  <a:pt x="5622382" y="6885736"/>
                </a:lnTo>
                <a:lnTo>
                  <a:pt x="0" y="6885736"/>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lvl="0">
              <a:lnSpc>
                <a:spcPct val="90000"/>
              </a:lnSpc>
              <a:spcAft>
                <a:spcPts val="1000"/>
              </a:spcAft>
            </a:pPr>
            <a:endParaRPr lang="en-US" sz="1200">
              <a:solidFill>
                <a:prstClr val="white"/>
              </a:solidFill>
              <a:sym typeface="Trebuchet MS" panose="020B0603020202020204" pitchFamily="34" charset="0"/>
            </a:endParaRPr>
          </a:p>
        </p:txBody>
      </p:sp>
      <p:sp>
        <p:nvSpPr>
          <p:cNvPr id="8" name="Slide Number Placeholder 5">
            <a:extLst>
              <a:ext uri="{FF2B5EF4-FFF2-40B4-BE49-F238E27FC236}">
                <a16:creationId xmlns:a16="http://schemas.microsoft.com/office/drawing/2014/main" id="{47777C60-735A-6242-A92B-3C5B7BA7ED40}"/>
              </a:ext>
            </a:extLst>
          </p:cNvPr>
          <p:cNvSpPr txBox="1">
            <a:spLocks/>
          </p:cNvSpPr>
          <p:nvPr userDrawn="1"/>
        </p:nvSpPr>
        <p:spPr>
          <a:xfrm>
            <a:off x="6614809" y="6400799"/>
            <a:ext cx="2743200"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b="0" i="0" dirty="0">
                <a:latin typeface="Trebuchet MS" panose="020B0703020202090204" pitchFamily="34" charset="0"/>
              </a:rPr>
              <a:t>Confidential – Internal Use Only</a:t>
            </a:r>
          </a:p>
        </p:txBody>
      </p:sp>
      <p:sp>
        <p:nvSpPr>
          <p:cNvPr id="15" name="Content Placeholder 2">
            <a:extLst>
              <a:ext uri="{FF2B5EF4-FFF2-40B4-BE49-F238E27FC236}">
                <a16:creationId xmlns:a16="http://schemas.microsoft.com/office/drawing/2014/main" id="{2F93B52C-99E0-6345-BE08-BCC3936C5AD1}"/>
              </a:ext>
            </a:extLst>
          </p:cNvPr>
          <p:cNvSpPr>
            <a:spLocks noGrp="1"/>
          </p:cNvSpPr>
          <p:nvPr>
            <p:ph sz="half" idx="1" hasCustomPrompt="1"/>
          </p:nvPr>
        </p:nvSpPr>
        <p:spPr>
          <a:xfrm>
            <a:off x="495300" y="1901951"/>
            <a:ext cx="5081891" cy="3639285"/>
          </a:xfrm>
          <a:prstGeom prst="rect">
            <a:avLst/>
          </a:prstGeom>
        </p:spPr>
        <p:txBody>
          <a:bodyPr anchor="t">
            <a:noAutofit/>
          </a:bodyPr>
          <a:lstStyle>
            <a:lvl1pPr marL="0" indent="0" algn="l">
              <a:lnSpc>
                <a:spcPct val="80000"/>
              </a:lnSpc>
              <a:buNone/>
              <a:defRPr sz="3200" b="1" i="0">
                <a:solidFill>
                  <a:schemeClr val="bg1"/>
                </a:solidFill>
                <a:latin typeface="Trebuchet MS" panose="020B0703020202090204" pitchFamily="34" charset="0"/>
                <a:cs typeface="Trebuchet MS" panose="020B0703020202090204" pitchFamily="34" charset="0"/>
              </a:defRPr>
            </a:lvl1pPr>
          </a:lstStyle>
          <a:p>
            <a:pPr lvl="0"/>
            <a:r>
              <a:rPr lang="en-US" dirty="0"/>
              <a:t>Edit master text styles</a:t>
            </a:r>
          </a:p>
        </p:txBody>
      </p:sp>
      <p:sp>
        <p:nvSpPr>
          <p:cNvPr id="16" name="Content Placeholder 2">
            <a:extLst>
              <a:ext uri="{FF2B5EF4-FFF2-40B4-BE49-F238E27FC236}">
                <a16:creationId xmlns:a16="http://schemas.microsoft.com/office/drawing/2014/main" id="{BBA9DB84-564B-9F4F-931B-CC4ED34456A6}"/>
              </a:ext>
            </a:extLst>
          </p:cNvPr>
          <p:cNvSpPr>
            <a:spLocks noGrp="1"/>
          </p:cNvSpPr>
          <p:nvPr>
            <p:ph sz="half" idx="10" hasCustomPrompt="1"/>
          </p:nvPr>
        </p:nvSpPr>
        <p:spPr>
          <a:xfrm>
            <a:off x="6614809" y="1901951"/>
            <a:ext cx="5150842" cy="3639285"/>
          </a:xfrm>
          <a:prstGeom prst="rect">
            <a:avLst/>
          </a:prstGeom>
        </p:spPr>
        <p:txBody>
          <a:bodyPr anchor="t">
            <a:noAutofit/>
          </a:bodyPr>
          <a:lstStyle>
            <a:lvl1pPr marL="0" indent="0" algn="l">
              <a:lnSpc>
                <a:spcPct val="80000"/>
              </a:lnSpc>
              <a:buNone/>
              <a:defRPr sz="3200" b="0" i="0">
                <a:solidFill>
                  <a:schemeClr val="tx1"/>
                </a:solidFill>
                <a:latin typeface="Trebuchet MS" panose="020B0703020202090204" pitchFamily="34" charset="0"/>
                <a:cs typeface="Rockwell Nova Light" panose="02060303020205020403" pitchFamily="18" charset="0"/>
              </a:defRPr>
            </a:lvl1pPr>
          </a:lstStyle>
          <a:p>
            <a:pPr lvl="0"/>
            <a:r>
              <a:rPr lang="en-US" dirty="0"/>
              <a:t>Edit master text styles</a:t>
            </a:r>
          </a:p>
        </p:txBody>
      </p:sp>
      <p:pic>
        <p:nvPicPr>
          <p:cNvPr id="12" name="Picture 11" descr="A picture containing text&#10;&#10;Description automatically generated">
            <a:extLst>
              <a:ext uri="{FF2B5EF4-FFF2-40B4-BE49-F238E27FC236}">
                <a16:creationId xmlns:a16="http://schemas.microsoft.com/office/drawing/2014/main" id="{3BF720D9-7666-144A-A95D-F9268E1BE7E7}"/>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
        <p:nvSpPr>
          <p:cNvPr id="7" name="Slide Number Placeholder 5">
            <a:extLst>
              <a:ext uri="{FF2B5EF4-FFF2-40B4-BE49-F238E27FC236}">
                <a16:creationId xmlns:a16="http://schemas.microsoft.com/office/drawing/2014/main" id="{B2721726-BD3B-5143-B62A-8F8E2439E4A6}"/>
              </a:ext>
            </a:extLst>
          </p:cNvPr>
          <p:cNvSpPr>
            <a:spLocks noGrp="1"/>
          </p:cNvSpPr>
          <p:nvPr>
            <p:ph type="sldNum" sz="quarter" idx="4"/>
          </p:nvPr>
        </p:nvSpPr>
        <p:spPr>
          <a:xfrm>
            <a:off x="211015" y="6400799"/>
            <a:ext cx="2743200" cy="291492"/>
          </a:xfrm>
          <a:prstGeom prst="rect">
            <a:avLst/>
          </a:prstGeom>
        </p:spPr>
        <p:txBody>
          <a:bodyPr vert="horz" lIns="91440" tIns="45720" rIns="91440" bIns="45720" rtlCol="0" anchor="ctr"/>
          <a:lstStyle>
            <a:lvl1pPr algn="l">
              <a:defRPr sz="800">
                <a:solidFill>
                  <a:schemeClr val="bg2"/>
                </a:solidFill>
              </a:defRPr>
            </a:lvl1pPr>
          </a:lstStyle>
          <a:p>
            <a:fld id="{4BEAA09E-D67E-864E-8466-C38E88600C4F}" type="slidenum">
              <a:rPr lang="en-US" smtClean="0"/>
              <a:pPr/>
              <a:t>‹#›</a:t>
            </a:fld>
            <a:endParaRPr lang="en-US" dirty="0"/>
          </a:p>
        </p:txBody>
      </p:sp>
    </p:spTree>
    <p:extLst>
      <p:ext uri="{BB962C8B-B14F-4D97-AF65-F5344CB8AC3E}">
        <p14:creationId xmlns:p14="http://schemas.microsoft.com/office/powerpoint/2010/main" val="256498304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userDrawn="1">
  <p:cSld name="Picture Split Blu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FE634AED-FE2D-5A49-9C4F-52E8C06D7549}"/>
              </a:ext>
            </a:extLst>
          </p:cNvPr>
          <p:cNvSpPr>
            <a:spLocks noGrp="1"/>
          </p:cNvSpPr>
          <p:nvPr>
            <p:ph type="pic" sz="quarter" idx="10" hasCustomPrompt="1"/>
          </p:nvPr>
        </p:nvSpPr>
        <p:spPr>
          <a:xfrm>
            <a:off x="5038852" y="-12192"/>
            <a:ext cx="7180556" cy="6882384"/>
          </a:xfrm>
          <a:custGeom>
            <a:avLst/>
            <a:gdLst>
              <a:gd name="connsiteX0" fmla="*/ 1143023 w 7396987"/>
              <a:gd name="connsiteY0" fmla="*/ 0 h 6858000"/>
              <a:gd name="connsiteX1" fmla="*/ 6253964 w 7396987"/>
              <a:gd name="connsiteY1" fmla="*/ 0 h 6858000"/>
              <a:gd name="connsiteX2" fmla="*/ 7396987 w 7396987"/>
              <a:gd name="connsiteY2" fmla="*/ 1143023 h 6858000"/>
              <a:gd name="connsiteX3" fmla="*/ 7396987 w 7396987"/>
              <a:gd name="connsiteY3" fmla="*/ 6858000 h 6858000"/>
              <a:gd name="connsiteX4" fmla="*/ 7396987 w 7396987"/>
              <a:gd name="connsiteY4" fmla="*/ 6858000 h 6858000"/>
              <a:gd name="connsiteX5" fmla="*/ 0 w 7396987"/>
              <a:gd name="connsiteY5" fmla="*/ 6858000 h 6858000"/>
              <a:gd name="connsiteX6" fmla="*/ 0 w 7396987"/>
              <a:gd name="connsiteY6" fmla="*/ 6858000 h 6858000"/>
              <a:gd name="connsiteX7" fmla="*/ 0 w 7396987"/>
              <a:gd name="connsiteY7" fmla="*/ 1143023 h 6858000"/>
              <a:gd name="connsiteX8" fmla="*/ 1143023 w 7396987"/>
              <a:gd name="connsiteY8" fmla="*/ 0 h 6858000"/>
              <a:gd name="connsiteX0" fmla="*/ 1143023 w 7396987"/>
              <a:gd name="connsiteY0" fmla="*/ 0 h 6858000"/>
              <a:gd name="connsiteX1" fmla="*/ 6253964 w 7396987"/>
              <a:gd name="connsiteY1" fmla="*/ 0 h 6858000"/>
              <a:gd name="connsiteX2" fmla="*/ 7396987 w 7396987"/>
              <a:gd name="connsiteY2" fmla="*/ 1143023 h 6858000"/>
              <a:gd name="connsiteX3" fmla="*/ 7396987 w 7396987"/>
              <a:gd name="connsiteY3" fmla="*/ 6858000 h 6858000"/>
              <a:gd name="connsiteX4" fmla="*/ 7396987 w 7396987"/>
              <a:gd name="connsiteY4" fmla="*/ 6858000 h 6858000"/>
              <a:gd name="connsiteX5" fmla="*/ 0 w 7396987"/>
              <a:gd name="connsiteY5" fmla="*/ 6858000 h 6858000"/>
              <a:gd name="connsiteX6" fmla="*/ 0 w 7396987"/>
              <a:gd name="connsiteY6" fmla="*/ 6858000 h 6858000"/>
              <a:gd name="connsiteX7" fmla="*/ 256032 w 7396987"/>
              <a:gd name="connsiteY7" fmla="*/ 2069615 h 6858000"/>
              <a:gd name="connsiteX8" fmla="*/ 1143023 w 7396987"/>
              <a:gd name="connsiteY8" fmla="*/ 0 h 6858000"/>
              <a:gd name="connsiteX0" fmla="*/ 972335 w 7396987"/>
              <a:gd name="connsiteY0" fmla="*/ 12192 h 6858000"/>
              <a:gd name="connsiteX1" fmla="*/ 6253964 w 7396987"/>
              <a:gd name="connsiteY1" fmla="*/ 0 h 6858000"/>
              <a:gd name="connsiteX2" fmla="*/ 7396987 w 7396987"/>
              <a:gd name="connsiteY2" fmla="*/ 1143023 h 6858000"/>
              <a:gd name="connsiteX3" fmla="*/ 7396987 w 7396987"/>
              <a:gd name="connsiteY3" fmla="*/ 6858000 h 6858000"/>
              <a:gd name="connsiteX4" fmla="*/ 7396987 w 7396987"/>
              <a:gd name="connsiteY4" fmla="*/ 6858000 h 6858000"/>
              <a:gd name="connsiteX5" fmla="*/ 0 w 7396987"/>
              <a:gd name="connsiteY5" fmla="*/ 6858000 h 6858000"/>
              <a:gd name="connsiteX6" fmla="*/ 0 w 7396987"/>
              <a:gd name="connsiteY6" fmla="*/ 6858000 h 6858000"/>
              <a:gd name="connsiteX7" fmla="*/ 256032 w 7396987"/>
              <a:gd name="connsiteY7" fmla="*/ 2069615 h 6858000"/>
              <a:gd name="connsiteX8" fmla="*/ 972335 w 7396987"/>
              <a:gd name="connsiteY8" fmla="*/ 12192 h 6858000"/>
              <a:gd name="connsiteX0" fmla="*/ 972335 w 7424396"/>
              <a:gd name="connsiteY0" fmla="*/ 24384 h 6870192"/>
              <a:gd name="connsiteX1" fmla="*/ 7424396 w 7424396"/>
              <a:gd name="connsiteY1" fmla="*/ 0 h 6870192"/>
              <a:gd name="connsiteX2" fmla="*/ 7396987 w 7424396"/>
              <a:gd name="connsiteY2" fmla="*/ 1155215 h 6870192"/>
              <a:gd name="connsiteX3" fmla="*/ 7396987 w 7424396"/>
              <a:gd name="connsiteY3" fmla="*/ 6870192 h 6870192"/>
              <a:gd name="connsiteX4" fmla="*/ 7396987 w 7424396"/>
              <a:gd name="connsiteY4" fmla="*/ 6870192 h 6870192"/>
              <a:gd name="connsiteX5" fmla="*/ 0 w 7424396"/>
              <a:gd name="connsiteY5" fmla="*/ 6870192 h 6870192"/>
              <a:gd name="connsiteX6" fmla="*/ 0 w 7424396"/>
              <a:gd name="connsiteY6" fmla="*/ 6870192 h 6870192"/>
              <a:gd name="connsiteX7" fmla="*/ 256032 w 7424396"/>
              <a:gd name="connsiteY7" fmla="*/ 2081807 h 6870192"/>
              <a:gd name="connsiteX8" fmla="*/ 972335 w 7424396"/>
              <a:gd name="connsiteY8" fmla="*/ 24384 h 6870192"/>
              <a:gd name="connsiteX0" fmla="*/ 972335 w 7424396"/>
              <a:gd name="connsiteY0" fmla="*/ 24384 h 6906768"/>
              <a:gd name="connsiteX1" fmla="*/ 7424396 w 7424396"/>
              <a:gd name="connsiteY1" fmla="*/ 0 h 6906768"/>
              <a:gd name="connsiteX2" fmla="*/ 7396987 w 7424396"/>
              <a:gd name="connsiteY2" fmla="*/ 1155215 h 6906768"/>
              <a:gd name="connsiteX3" fmla="*/ 7396987 w 7424396"/>
              <a:gd name="connsiteY3" fmla="*/ 6870192 h 6906768"/>
              <a:gd name="connsiteX4" fmla="*/ 7396987 w 7424396"/>
              <a:gd name="connsiteY4" fmla="*/ 6870192 h 6906768"/>
              <a:gd name="connsiteX5" fmla="*/ 0 w 7424396"/>
              <a:gd name="connsiteY5" fmla="*/ 6870192 h 6906768"/>
              <a:gd name="connsiteX6" fmla="*/ 1304544 w 7424396"/>
              <a:gd name="connsiteY6" fmla="*/ 6906768 h 6906768"/>
              <a:gd name="connsiteX7" fmla="*/ 256032 w 7424396"/>
              <a:gd name="connsiteY7" fmla="*/ 2081807 h 6906768"/>
              <a:gd name="connsiteX8" fmla="*/ 972335 w 7424396"/>
              <a:gd name="connsiteY8" fmla="*/ 24384 h 6906768"/>
              <a:gd name="connsiteX0" fmla="*/ 972335 w 7424396"/>
              <a:gd name="connsiteY0" fmla="*/ 24384 h 6906768"/>
              <a:gd name="connsiteX1" fmla="*/ 7424396 w 7424396"/>
              <a:gd name="connsiteY1" fmla="*/ 0 h 6906768"/>
              <a:gd name="connsiteX2" fmla="*/ 7396987 w 7424396"/>
              <a:gd name="connsiteY2" fmla="*/ 1155215 h 6906768"/>
              <a:gd name="connsiteX3" fmla="*/ 7396987 w 7424396"/>
              <a:gd name="connsiteY3" fmla="*/ 6870192 h 6906768"/>
              <a:gd name="connsiteX4" fmla="*/ 7396987 w 7424396"/>
              <a:gd name="connsiteY4" fmla="*/ 6870192 h 6906768"/>
              <a:gd name="connsiteX5" fmla="*/ 0 w 7424396"/>
              <a:gd name="connsiteY5" fmla="*/ 6870192 h 6906768"/>
              <a:gd name="connsiteX6" fmla="*/ 1304544 w 7424396"/>
              <a:gd name="connsiteY6" fmla="*/ 6906768 h 6906768"/>
              <a:gd name="connsiteX7" fmla="*/ 243840 w 7424396"/>
              <a:gd name="connsiteY7" fmla="*/ 2142767 h 6906768"/>
              <a:gd name="connsiteX8" fmla="*/ 972335 w 7424396"/>
              <a:gd name="connsiteY8" fmla="*/ 24384 h 6906768"/>
              <a:gd name="connsiteX0" fmla="*/ 728495 w 7180556"/>
              <a:gd name="connsiteY0" fmla="*/ 24384 h 6906768"/>
              <a:gd name="connsiteX1" fmla="*/ 7180556 w 7180556"/>
              <a:gd name="connsiteY1" fmla="*/ 0 h 6906768"/>
              <a:gd name="connsiteX2" fmla="*/ 7153147 w 7180556"/>
              <a:gd name="connsiteY2" fmla="*/ 1155215 h 6906768"/>
              <a:gd name="connsiteX3" fmla="*/ 7153147 w 7180556"/>
              <a:gd name="connsiteY3" fmla="*/ 6870192 h 6906768"/>
              <a:gd name="connsiteX4" fmla="*/ 7153147 w 7180556"/>
              <a:gd name="connsiteY4" fmla="*/ 6870192 h 6906768"/>
              <a:gd name="connsiteX5" fmla="*/ 1121664 w 7180556"/>
              <a:gd name="connsiteY5" fmla="*/ 6882384 h 6906768"/>
              <a:gd name="connsiteX6" fmla="*/ 1060704 w 7180556"/>
              <a:gd name="connsiteY6" fmla="*/ 6906768 h 6906768"/>
              <a:gd name="connsiteX7" fmla="*/ 0 w 7180556"/>
              <a:gd name="connsiteY7" fmla="*/ 2142767 h 6906768"/>
              <a:gd name="connsiteX8" fmla="*/ 728495 w 7180556"/>
              <a:gd name="connsiteY8" fmla="*/ 24384 h 6906768"/>
              <a:gd name="connsiteX0" fmla="*/ 728495 w 7180556"/>
              <a:gd name="connsiteY0" fmla="*/ 24384 h 6906768"/>
              <a:gd name="connsiteX1" fmla="*/ 7180556 w 7180556"/>
              <a:gd name="connsiteY1" fmla="*/ 0 h 6906768"/>
              <a:gd name="connsiteX2" fmla="*/ 7153147 w 7180556"/>
              <a:gd name="connsiteY2" fmla="*/ 1155215 h 6906768"/>
              <a:gd name="connsiteX3" fmla="*/ 7153147 w 7180556"/>
              <a:gd name="connsiteY3" fmla="*/ 6870192 h 6906768"/>
              <a:gd name="connsiteX4" fmla="*/ 7153147 w 7180556"/>
              <a:gd name="connsiteY4" fmla="*/ 6870192 h 6906768"/>
              <a:gd name="connsiteX5" fmla="*/ 3609142 w 7180556"/>
              <a:gd name="connsiteY5" fmla="*/ 6882384 h 6906768"/>
              <a:gd name="connsiteX6" fmla="*/ 1060704 w 7180556"/>
              <a:gd name="connsiteY6" fmla="*/ 6906768 h 6906768"/>
              <a:gd name="connsiteX7" fmla="*/ 0 w 7180556"/>
              <a:gd name="connsiteY7" fmla="*/ 2142767 h 6906768"/>
              <a:gd name="connsiteX8" fmla="*/ 728495 w 7180556"/>
              <a:gd name="connsiteY8" fmla="*/ 24384 h 6906768"/>
              <a:gd name="connsiteX0" fmla="*/ 728495 w 7180556"/>
              <a:gd name="connsiteY0" fmla="*/ 24384 h 6882384"/>
              <a:gd name="connsiteX1" fmla="*/ 7180556 w 7180556"/>
              <a:gd name="connsiteY1" fmla="*/ 0 h 6882384"/>
              <a:gd name="connsiteX2" fmla="*/ 7153147 w 7180556"/>
              <a:gd name="connsiteY2" fmla="*/ 1155215 h 6882384"/>
              <a:gd name="connsiteX3" fmla="*/ 7153147 w 7180556"/>
              <a:gd name="connsiteY3" fmla="*/ 6870192 h 6882384"/>
              <a:gd name="connsiteX4" fmla="*/ 7153147 w 7180556"/>
              <a:gd name="connsiteY4" fmla="*/ 6870192 h 6882384"/>
              <a:gd name="connsiteX5" fmla="*/ 3609142 w 7180556"/>
              <a:gd name="connsiteY5" fmla="*/ 6882384 h 6882384"/>
              <a:gd name="connsiteX6" fmla="*/ 1052955 w 7180556"/>
              <a:gd name="connsiteY6" fmla="*/ 6875772 h 6882384"/>
              <a:gd name="connsiteX7" fmla="*/ 0 w 7180556"/>
              <a:gd name="connsiteY7" fmla="*/ 2142767 h 6882384"/>
              <a:gd name="connsiteX8" fmla="*/ 728495 w 7180556"/>
              <a:gd name="connsiteY8" fmla="*/ 24384 h 6882384"/>
              <a:gd name="connsiteX0" fmla="*/ 728495 w 7180556"/>
              <a:gd name="connsiteY0" fmla="*/ 1137 h 6882384"/>
              <a:gd name="connsiteX1" fmla="*/ 7180556 w 7180556"/>
              <a:gd name="connsiteY1" fmla="*/ 0 h 6882384"/>
              <a:gd name="connsiteX2" fmla="*/ 7153147 w 7180556"/>
              <a:gd name="connsiteY2" fmla="*/ 1155215 h 6882384"/>
              <a:gd name="connsiteX3" fmla="*/ 7153147 w 7180556"/>
              <a:gd name="connsiteY3" fmla="*/ 6870192 h 6882384"/>
              <a:gd name="connsiteX4" fmla="*/ 7153147 w 7180556"/>
              <a:gd name="connsiteY4" fmla="*/ 6870192 h 6882384"/>
              <a:gd name="connsiteX5" fmla="*/ 3609142 w 7180556"/>
              <a:gd name="connsiteY5" fmla="*/ 6882384 h 6882384"/>
              <a:gd name="connsiteX6" fmla="*/ 1052955 w 7180556"/>
              <a:gd name="connsiteY6" fmla="*/ 6875772 h 6882384"/>
              <a:gd name="connsiteX7" fmla="*/ 0 w 7180556"/>
              <a:gd name="connsiteY7" fmla="*/ 2142767 h 6882384"/>
              <a:gd name="connsiteX8" fmla="*/ 728495 w 7180556"/>
              <a:gd name="connsiteY8" fmla="*/ 1137 h 6882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80556" h="6882384">
                <a:moveTo>
                  <a:pt x="728495" y="1137"/>
                </a:moveTo>
                <a:lnTo>
                  <a:pt x="7180556" y="0"/>
                </a:lnTo>
                <a:lnTo>
                  <a:pt x="7153147" y="1155215"/>
                </a:lnTo>
                <a:lnTo>
                  <a:pt x="7153147" y="6870192"/>
                </a:lnTo>
                <a:lnTo>
                  <a:pt x="7153147" y="6870192"/>
                </a:lnTo>
                <a:lnTo>
                  <a:pt x="3609142" y="6882384"/>
                </a:lnTo>
                <a:lnTo>
                  <a:pt x="1052955" y="6875772"/>
                </a:lnTo>
                <a:lnTo>
                  <a:pt x="0" y="2142767"/>
                </a:lnTo>
                <a:lnTo>
                  <a:pt x="728495" y="1137"/>
                </a:lnTo>
                <a:close/>
              </a:path>
            </a:pathLst>
          </a:custGeom>
        </p:spPr>
        <p:txBody>
          <a:bodyPr anchor="ctr"/>
          <a:lstStyle>
            <a:lvl1pPr marL="0" indent="0" algn="ctr">
              <a:buNone/>
              <a:defRPr/>
            </a:lvl1pPr>
          </a:lstStyle>
          <a:p>
            <a:r>
              <a:rPr lang="en-US" dirty="0"/>
              <a:t>Insert photo by clicking on the image icon</a:t>
            </a:r>
          </a:p>
        </p:txBody>
      </p:sp>
      <p:sp>
        <p:nvSpPr>
          <p:cNvPr id="10" name="Slide Number Placeholder 5">
            <a:extLst>
              <a:ext uri="{FF2B5EF4-FFF2-40B4-BE49-F238E27FC236}">
                <a16:creationId xmlns:a16="http://schemas.microsoft.com/office/drawing/2014/main" id="{DF170BCB-3373-5549-9815-B668B2498165}"/>
              </a:ext>
            </a:extLst>
          </p:cNvPr>
          <p:cNvSpPr txBox="1">
            <a:spLocks/>
          </p:cNvSpPr>
          <p:nvPr userDrawn="1"/>
        </p:nvSpPr>
        <p:spPr>
          <a:xfrm>
            <a:off x="956929" y="6400799"/>
            <a:ext cx="2150718"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0" i="0" dirty="0">
                <a:latin typeface="Trebuchet MS" panose="020B0703020202090204" pitchFamily="34" charset="0"/>
              </a:rPr>
              <a:t>Confidential – Internal Use Only</a:t>
            </a:r>
          </a:p>
        </p:txBody>
      </p:sp>
      <p:sp>
        <p:nvSpPr>
          <p:cNvPr id="9" name="Slide Number Placeholder 5">
            <a:extLst>
              <a:ext uri="{FF2B5EF4-FFF2-40B4-BE49-F238E27FC236}">
                <a16:creationId xmlns:a16="http://schemas.microsoft.com/office/drawing/2014/main" id="{D613E1D2-5834-AD41-804E-D607287602C5}"/>
              </a:ext>
            </a:extLst>
          </p:cNvPr>
          <p:cNvSpPr>
            <a:spLocks noGrp="1"/>
          </p:cNvSpPr>
          <p:nvPr>
            <p:ph type="sldNum" sz="quarter" idx="4"/>
          </p:nvPr>
        </p:nvSpPr>
        <p:spPr>
          <a:xfrm>
            <a:off x="211014" y="6400799"/>
            <a:ext cx="745915" cy="291492"/>
          </a:xfrm>
          <a:prstGeom prst="rect">
            <a:avLst/>
          </a:prstGeom>
        </p:spPr>
        <p:txBody>
          <a:bodyPr vert="horz" lIns="91440" tIns="45720" rIns="91440" bIns="45720" rtlCol="0" anchor="ctr"/>
          <a:lstStyle>
            <a:lvl1pPr algn="l">
              <a:defRPr sz="800">
                <a:solidFill>
                  <a:schemeClr val="bg2"/>
                </a:solidFill>
              </a:defRPr>
            </a:lvl1pPr>
          </a:lstStyle>
          <a:p>
            <a:fld id="{4BEAA09E-D67E-864E-8466-C38E88600C4F}" type="slidenum">
              <a:rPr lang="en-US" smtClean="0"/>
              <a:pPr/>
              <a:t>‹#›</a:t>
            </a:fld>
            <a:endParaRPr lang="en-US" dirty="0"/>
          </a:p>
        </p:txBody>
      </p:sp>
      <p:sp>
        <p:nvSpPr>
          <p:cNvPr id="13" name="Content Placeholder 2">
            <a:extLst>
              <a:ext uri="{FF2B5EF4-FFF2-40B4-BE49-F238E27FC236}">
                <a16:creationId xmlns:a16="http://schemas.microsoft.com/office/drawing/2014/main" id="{57C22B10-6CAF-D149-83A7-C2D46515C468}"/>
              </a:ext>
            </a:extLst>
          </p:cNvPr>
          <p:cNvSpPr>
            <a:spLocks noGrp="1"/>
          </p:cNvSpPr>
          <p:nvPr>
            <p:ph sz="half" idx="11" hasCustomPrompt="1"/>
          </p:nvPr>
        </p:nvSpPr>
        <p:spPr>
          <a:xfrm>
            <a:off x="495300" y="1901951"/>
            <a:ext cx="4033157" cy="3639285"/>
          </a:xfrm>
          <a:prstGeom prst="rect">
            <a:avLst/>
          </a:prstGeom>
        </p:spPr>
        <p:txBody>
          <a:bodyPr anchor="t">
            <a:noAutofit/>
          </a:bodyPr>
          <a:lstStyle>
            <a:lvl1pPr marL="0" indent="0" algn="l">
              <a:lnSpc>
                <a:spcPct val="80000"/>
              </a:lnSpc>
              <a:buNone/>
              <a:defRPr sz="3200" b="1" i="0">
                <a:solidFill>
                  <a:schemeClr val="accent1"/>
                </a:solidFill>
                <a:latin typeface="Trebuchet MS" panose="020B0703020202090204" pitchFamily="34" charset="0"/>
                <a:cs typeface="Trebuchet MS" panose="020B0703020202090204" pitchFamily="34" charset="0"/>
              </a:defRPr>
            </a:lvl1pPr>
          </a:lstStyle>
          <a:p>
            <a:pPr lvl="0"/>
            <a:r>
              <a:rPr lang="en-US" dirty="0"/>
              <a:t>Edit master text styles</a:t>
            </a:r>
          </a:p>
        </p:txBody>
      </p:sp>
      <p:pic>
        <p:nvPicPr>
          <p:cNvPr id="7" name="Picture 6" descr="A picture containing text&#10;&#10;Description automatically generated">
            <a:extLst>
              <a:ext uri="{FF2B5EF4-FFF2-40B4-BE49-F238E27FC236}">
                <a16:creationId xmlns:a16="http://schemas.microsoft.com/office/drawing/2014/main" id="{84A72C24-4C79-2B45-A197-BD89F220A869}"/>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3393151" y="6049872"/>
            <a:ext cx="2270612" cy="849624"/>
          </a:xfrm>
          <a:prstGeom prst="rect">
            <a:avLst/>
          </a:prstGeom>
        </p:spPr>
      </p:pic>
    </p:spTree>
    <p:extLst>
      <p:ext uri="{BB962C8B-B14F-4D97-AF65-F5344CB8AC3E}">
        <p14:creationId xmlns:p14="http://schemas.microsoft.com/office/powerpoint/2010/main" val="284283843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userDrawn="1">
  <p:cSld name="Picture Split Red">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FE634AED-FE2D-5A49-9C4F-52E8C06D7549}"/>
              </a:ext>
            </a:extLst>
          </p:cNvPr>
          <p:cNvSpPr>
            <a:spLocks noGrp="1"/>
          </p:cNvSpPr>
          <p:nvPr>
            <p:ph type="pic" sz="quarter" idx="10" hasCustomPrompt="1"/>
          </p:nvPr>
        </p:nvSpPr>
        <p:spPr>
          <a:xfrm>
            <a:off x="5038852" y="-12192"/>
            <a:ext cx="7180556" cy="6882384"/>
          </a:xfrm>
          <a:custGeom>
            <a:avLst/>
            <a:gdLst>
              <a:gd name="connsiteX0" fmla="*/ 1143023 w 7396987"/>
              <a:gd name="connsiteY0" fmla="*/ 0 h 6858000"/>
              <a:gd name="connsiteX1" fmla="*/ 6253964 w 7396987"/>
              <a:gd name="connsiteY1" fmla="*/ 0 h 6858000"/>
              <a:gd name="connsiteX2" fmla="*/ 7396987 w 7396987"/>
              <a:gd name="connsiteY2" fmla="*/ 1143023 h 6858000"/>
              <a:gd name="connsiteX3" fmla="*/ 7396987 w 7396987"/>
              <a:gd name="connsiteY3" fmla="*/ 6858000 h 6858000"/>
              <a:gd name="connsiteX4" fmla="*/ 7396987 w 7396987"/>
              <a:gd name="connsiteY4" fmla="*/ 6858000 h 6858000"/>
              <a:gd name="connsiteX5" fmla="*/ 0 w 7396987"/>
              <a:gd name="connsiteY5" fmla="*/ 6858000 h 6858000"/>
              <a:gd name="connsiteX6" fmla="*/ 0 w 7396987"/>
              <a:gd name="connsiteY6" fmla="*/ 6858000 h 6858000"/>
              <a:gd name="connsiteX7" fmla="*/ 0 w 7396987"/>
              <a:gd name="connsiteY7" fmla="*/ 1143023 h 6858000"/>
              <a:gd name="connsiteX8" fmla="*/ 1143023 w 7396987"/>
              <a:gd name="connsiteY8" fmla="*/ 0 h 6858000"/>
              <a:gd name="connsiteX0" fmla="*/ 1143023 w 7396987"/>
              <a:gd name="connsiteY0" fmla="*/ 0 h 6858000"/>
              <a:gd name="connsiteX1" fmla="*/ 6253964 w 7396987"/>
              <a:gd name="connsiteY1" fmla="*/ 0 h 6858000"/>
              <a:gd name="connsiteX2" fmla="*/ 7396987 w 7396987"/>
              <a:gd name="connsiteY2" fmla="*/ 1143023 h 6858000"/>
              <a:gd name="connsiteX3" fmla="*/ 7396987 w 7396987"/>
              <a:gd name="connsiteY3" fmla="*/ 6858000 h 6858000"/>
              <a:gd name="connsiteX4" fmla="*/ 7396987 w 7396987"/>
              <a:gd name="connsiteY4" fmla="*/ 6858000 h 6858000"/>
              <a:gd name="connsiteX5" fmla="*/ 0 w 7396987"/>
              <a:gd name="connsiteY5" fmla="*/ 6858000 h 6858000"/>
              <a:gd name="connsiteX6" fmla="*/ 0 w 7396987"/>
              <a:gd name="connsiteY6" fmla="*/ 6858000 h 6858000"/>
              <a:gd name="connsiteX7" fmla="*/ 256032 w 7396987"/>
              <a:gd name="connsiteY7" fmla="*/ 2069615 h 6858000"/>
              <a:gd name="connsiteX8" fmla="*/ 1143023 w 7396987"/>
              <a:gd name="connsiteY8" fmla="*/ 0 h 6858000"/>
              <a:gd name="connsiteX0" fmla="*/ 972335 w 7396987"/>
              <a:gd name="connsiteY0" fmla="*/ 12192 h 6858000"/>
              <a:gd name="connsiteX1" fmla="*/ 6253964 w 7396987"/>
              <a:gd name="connsiteY1" fmla="*/ 0 h 6858000"/>
              <a:gd name="connsiteX2" fmla="*/ 7396987 w 7396987"/>
              <a:gd name="connsiteY2" fmla="*/ 1143023 h 6858000"/>
              <a:gd name="connsiteX3" fmla="*/ 7396987 w 7396987"/>
              <a:gd name="connsiteY3" fmla="*/ 6858000 h 6858000"/>
              <a:gd name="connsiteX4" fmla="*/ 7396987 w 7396987"/>
              <a:gd name="connsiteY4" fmla="*/ 6858000 h 6858000"/>
              <a:gd name="connsiteX5" fmla="*/ 0 w 7396987"/>
              <a:gd name="connsiteY5" fmla="*/ 6858000 h 6858000"/>
              <a:gd name="connsiteX6" fmla="*/ 0 w 7396987"/>
              <a:gd name="connsiteY6" fmla="*/ 6858000 h 6858000"/>
              <a:gd name="connsiteX7" fmla="*/ 256032 w 7396987"/>
              <a:gd name="connsiteY7" fmla="*/ 2069615 h 6858000"/>
              <a:gd name="connsiteX8" fmla="*/ 972335 w 7396987"/>
              <a:gd name="connsiteY8" fmla="*/ 12192 h 6858000"/>
              <a:gd name="connsiteX0" fmla="*/ 972335 w 7424396"/>
              <a:gd name="connsiteY0" fmla="*/ 24384 h 6870192"/>
              <a:gd name="connsiteX1" fmla="*/ 7424396 w 7424396"/>
              <a:gd name="connsiteY1" fmla="*/ 0 h 6870192"/>
              <a:gd name="connsiteX2" fmla="*/ 7396987 w 7424396"/>
              <a:gd name="connsiteY2" fmla="*/ 1155215 h 6870192"/>
              <a:gd name="connsiteX3" fmla="*/ 7396987 w 7424396"/>
              <a:gd name="connsiteY3" fmla="*/ 6870192 h 6870192"/>
              <a:gd name="connsiteX4" fmla="*/ 7396987 w 7424396"/>
              <a:gd name="connsiteY4" fmla="*/ 6870192 h 6870192"/>
              <a:gd name="connsiteX5" fmla="*/ 0 w 7424396"/>
              <a:gd name="connsiteY5" fmla="*/ 6870192 h 6870192"/>
              <a:gd name="connsiteX6" fmla="*/ 0 w 7424396"/>
              <a:gd name="connsiteY6" fmla="*/ 6870192 h 6870192"/>
              <a:gd name="connsiteX7" fmla="*/ 256032 w 7424396"/>
              <a:gd name="connsiteY7" fmla="*/ 2081807 h 6870192"/>
              <a:gd name="connsiteX8" fmla="*/ 972335 w 7424396"/>
              <a:gd name="connsiteY8" fmla="*/ 24384 h 6870192"/>
              <a:gd name="connsiteX0" fmla="*/ 972335 w 7424396"/>
              <a:gd name="connsiteY0" fmla="*/ 24384 h 6906768"/>
              <a:gd name="connsiteX1" fmla="*/ 7424396 w 7424396"/>
              <a:gd name="connsiteY1" fmla="*/ 0 h 6906768"/>
              <a:gd name="connsiteX2" fmla="*/ 7396987 w 7424396"/>
              <a:gd name="connsiteY2" fmla="*/ 1155215 h 6906768"/>
              <a:gd name="connsiteX3" fmla="*/ 7396987 w 7424396"/>
              <a:gd name="connsiteY3" fmla="*/ 6870192 h 6906768"/>
              <a:gd name="connsiteX4" fmla="*/ 7396987 w 7424396"/>
              <a:gd name="connsiteY4" fmla="*/ 6870192 h 6906768"/>
              <a:gd name="connsiteX5" fmla="*/ 0 w 7424396"/>
              <a:gd name="connsiteY5" fmla="*/ 6870192 h 6906768"/>
              <a:gd name="connsiteX6" fmla="*/ 1304544 w 7424396"/>
              <a:gd name="connsiteY6" fmla="*/ 6906768 h 6906768"/>
              <a:gd name="connsiteX7" fmla="*/ 256032 w 7424396"/>
              <a:gd name="connsiteY7" fmla="*/ 2081807 h 6906768"/>
              <a:gd name="connsiteX8" fmla="*/ 972335 w 7424396"/>
              <a:gd name="connsiteY8" fmla="*/ 24384 h 6906768"/>
              <a:gd name="connsiteX0" fmla="*/ 972335 w 7424396"/>
              <a:gd name="connsiteY0" fmla="*/ 24384 h 6906768"/>
              <a:gd name="connsiteX1" fmla="*/ 7424396 w 7424396"/>
              <a:gd name="connsiteY1" fmla="*/ 0 h 6906768"/>
              <a:gd name="connsiteX2" fmla="*/ 7396987 w 7424396"/>
              <a:gd name="connsiteY2" fmla="*/ 1155215 h 6906768"/>
              <a:gd name="connsiteX3" fmla="*/ 7396987 w 7424396"/>
              <a:gd name="connsiteY3" fmla="*/ 6870192 h 6906768"/>
              <a:gd name="connsiteX4" fmla="*/ 7396987 w 7424396"/>
              <a:gd name="connsiteY4" fmla="*/ 6870192 h 6906768"/>
              <a:gd name="connsiteX5" fmla="*/ 0 w 7424396"/>
              <a:gd name="connsiteY5" fmla="*/ 6870192 h 6906768"/>
              <a:gd name="connsiteX6" fmla="*/ 1304544 w 7424396"/>
              <a:gd name="connsiteY6" fmla="*/ 6906768 h 6906768"/>
              <a:gd name="connsiteX7" fmla="*/ 243840 w 7424396"/>
              <a:gd name="connsiteY7" fmla="*/ 2142767 h 6906768"/>
              <a:gd name="connsiteX8" fmla="*/ 972335 w 7424396"/>
              <a:gd name="connsiteY8" fmla="*/ 24384 h 6906768"/>
              <a:gd name="connsiteX0" fmla="*/ 728495 w 7180556"/>
              <a:gd name="connsiteY0" fmla="*/ 24384 h 6906768"/>
              <a:gd name="connsiteX1" fmla="*/ 7180556 w 7180556"/>
              <a:gd name="connsiteY1" fmla="*/ 0 h 6906768"/>
              <a:gd name="connsiteX2" fmla="*/ 7153147 w 7180556"/>
              <a:gd name="connsiteY2" fmla="*/ 1155215 h 6906768"/>
              <a:gd name="connsiteX3" fmla="*/ 7153147 w 7180556"/>
              <a:gd name="connsiteY3" fmla="*/ 6870192 h 6906768"/>
              <a:gd name="connsiteX4" fmla="*/ 7153147 w 7180556"/>
              <a:gd name="connsiteY4" fmla="*/ 6870192 h 6906768"/>
              <a:gd name="connsiteX5" fmla="*/ 1121664 w 7180556"/>
              <a:gd name="connsiteY5" fmla="*/ 6882384 h 6906768"/>
              <a:gd name="connsiteX6" fmla="*/ 1060704 w 7180556"/>
              <a:gd name="connsiteY6" fmla="*/ 6906768 h 6906768"/>
              <a:gd name="connsiteX7" fmla="*/ 0 w 7180556"/>
              <a:gd name="connsiteY7" fmla="*/ 2142767 h 6906768"/>
              <a:gd name="connsiteX8" fmla="*/ 728495 w 7180556"/>
              <a:gd name="connsiteY8" fmla="*/ 24384 h 6906768"/>
              <a:gd name="connsiteX0" fmla="*/ 728495 w 7180556"/>
              <a:gd name="connsiteY0" fmla="*/ 24384 h 6906768"/>
              <a:gd name="connsiteX1" fmla="*/ 7180556 w 7180556"/>
              <a:gd name="connsiteY1" fmla="*/ 0 h 6906768"/>
              <a:gd name="connsiteX2" fmla="*/ 7153147 w 7180556"/>
              <a:gd name="connsiteY2" fmla="*/ 1155215 h 6906768"/>
              <a:gd name="connsiteX3" fmla="*/ 7153147 w 7180556"/>
              <a:gd name="connsiteY3" fmla="*/ 6870192 h 6906768"/>
              <a:gd name="connsiteX4" fmla="*/ 7153147 w 7180556"/>
              <a:gd name="connsiteY4" fmla="*/ 6870192 h 6906768"/>
              <a:gd name="connsiteX5" fmla="*/ 3609142 w 7180556"/>
              <a:gd name="connsiteY5" fmla="*/ 6882384 h 6906768"/>
              <a:gd name="connsiteX6" fmla="*/ 1060704 w 7180556"/>
              <a:gd name="connsiteY6" fmla="*/ 6906768 h 6906768"/>
              <a:gd name="connsiteX7" fmla="*/ 0 w 7180556"/>
              <a:gd name="connsiteY7" fmla="*/ 2142767 h 6906768"/>
              <a:gd name="connsiteX8" fmla="*/ 728495 w 7180556"/>
              <a:gd name="connsiteY8" fmla="*/ 24384 h 6906768"/>
              <a:gd name="connsiteX0" fmla="*/ 728495 w 7180556"/>
              <a:gd name="connsiteY0" fmla="*/ 24384 h 6882384"/>
              <a:gd name="connsiteX1" fmla="*/ 7180556 w 7180556"/>
              <a:gd name="connsiteY1" fmla="*/ 0 h 6882384"/>
              <a:gd name="connsiteX2" fmla="*/ 7153147 w 7180556"/>
              <a:gd name="connsiteY2" fmla="*/ 1155215 h 6882384"/>
              <a:gd name="connsiteX3" fmla="*/ 7153147 w 7180556"/>
              <a:gd name="connsiteY3" fmla="*/ 6870192 h 6882384"/>
              <a:gd name="connsiteX4" fmla="*/ 7153147 w 7180556"/>
              <a:gd name="connsiteY4" fmla="*/ 6870192 h 6882384"/>
              <a:gd name="connsiteX5" fmla="*/ 3609142 w 7180556"/>
              <a:gd name="connsiteY5" fmla="*/ 6882384 h 6882384"/>
              <a:gd name="connsiteX6" fmla="*/ 1052955 w 7180556"/>
              <a:gd name="connsiteY6" fmla="*/ 6875772 h 6882384"/>
              <a:gd name="connsiteX7" fmla="*/ 0 w 7180556"/>
              <a:gd name="connsiteY7" fmla="*/ 2142767 h 6882384"/>
              <a:gd name="connsiteX8" fmla="*/ 728495 w 7180556"/>
              <a:gd name="connsiteY8" fmla="*/ 24384 h 6882384"/>
              <a:gd name="connsiteX0" fmla="*/ 728495 w 7180556"/>
              <a:gd name="connsiteY0" fmla="*/ 1137 h 6882384"/>
              <a:gd name="connsiteX1" fmla="*/ 7180556 w 7180556"/>
              <a:gd name="connsiteY1" fmla="*/ 0 h 6882384"/>
              <a:gd name="connsiteX2" fmla="*/ 7153147 w 7180556"/>
              <a:gd name="connsiteY2" fmla="*/ 1155215 h 6882384"/>
              <a:gd name="connsiteX3" fmla="*/ 7153147 w 7180556"/>
              <a:gd name="connsiteY3" fmla="*/ 6870192 h 6882384"/>
              <a:gd name="connsiteX4" fmla="*/ 7153147 w 7180556"/>
              <a:gd name="connsiteY4" fmla="*/ 6870192 h 6882384"/>
              <a:gd name="connsiteX5" fmla="*/ 3609142 w 7180556"/>
              <a:gd name="connsiteY5" fmla="*/ 6882384 h 6882384"/>
              <a:gd name="connsiteX6" fmla="*/ 1052955 w 7180556"/>
              <a:gd name="connsiteY6" fmla="*/ 6875772 h 6882384"/>
              <a:gd name="connsiteX7" fmla="*/ 0 w 7180556"/>
              <a:gd name="connsiteY7" fmla="*/ 2142767 h 6882384"/>
              <a:gd name="connsiteX8" fmla="*/ 728495 w 7180556"/>
              <a:gd name="connsiteY8" fmla="*/ 1137 h 6882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80556" h="6882384">
                <a:moveTo>
                  <a:pt x="728495" y="1137"/>
                </a:moveTo>
                <a:lnTo>
                  <a:pt x="7180556" y="0"/>
                </a:lnTo>
                <a:lnTo>
                  <a:pt x="7153147" y="1155215"/>
                </a:lnTo>
                <a:lnTo>
                  <a:pt x="7153147" y="6870192"/>
                </a:lnTo>
                <a:lnTo>
                  <a:pt x="7153147" y="6870192"/>
                </a:lnTo>
                <a:lnTo>
                  <a:pt x="3609142" y="6882384"/>
                </a:lnTo>
                <a:lnTo>
                  <a:pt x="1052955" y="6875772"/>
                </a:lnTo>
                <a:lnTo>
                  <a:pt x="0" y="2142767"/>
                </a:lnTo>
                <a:lnTo>
                  <a:pt x="728495" y="1137"/>
                </a:lnTo>
                <a:close/>
              </a:path>
            </a:pathLst>
          </a:custGeom>
        </p:spPr>
        <p:txBody>
          <a:bodyPr anchor="ctr"/>
          <a:lstStyle>
            <a:lvl1pPr marL="0" indent="0" algn="ctr">
              <a:buNone/>
              <a:defRPr/>
            </a:lvl1pPr>
          </a:lstStyle>
          <a:p>
            <a:r>
              <a:rPr lang="en-US" dirty="0"/>
              <a:t>Insert photo by clicking on the image icon</a:t>
            </a:r>
          </a:p>
        </p:txBody>
      </p:sp>
      <p:sp>
        <p:nvSpPr>
          <p:cNvPr id="10" name="Slide Number Placeholder 5">
            <a:extLst>
              <a:ext uri="{FF2B5EF4-FFF2-40B4-BE49-F238E27FC236}">
                <a16:creationId xmlns:a16="http://schemas.microsoft.com/office/drawing/2014/main" id="{DF170BCB-3373-5549-9815-B668B2498165}"/>
              </a:ext>
            </a:extLst>
          </p:cNvPr>
          <p:cNvSpPr txBox="1">
            <a:spLocks/>
          </p:cNvSpPr>
          <p:nvPr userDrawn="1"/>
        </p:nvSpPr>
        <p:spPr>
          <a:xfrm>
            <a:off x="956929" y="6400799"/>
            <a:ext cx="2150718"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0" i="0" dirty="0">
                <a:latin typeface="Trebuchet MS" panose="020B0703020202090204" pitchFamily="34" charset="0"/>
              </a:rPr>
              <a:t>Confidential – Internal Use Only</a:t>
            </a:r>
          </a:p>
        </p:txBody>
      </p:sp>
      <p:sp>
        <p:nvSpPr>
          <p:cNvPr id="9" name="Slide Number Placeholder 5">
            <a:extLst>
              <a:ext uri="{FF2B5EF4-FFF2-40B4-BE49-F238E27FC236}">
                <a16:creationId xmlns:a16="http://schemas.microsoft.com/office/drawing/2014/main" id="{D613E1D2-5834-AD41-804E-D607287602C5}"/>
              </a:ext>
            </a:extLst>
          </p:cNvPr>
          <p:cNvSpPr>
            <a:spLocks noGrp="1"/>
          </p:cNvSpPr>
          <p:nvPr>
            <p:ph type="sldNum" sz="quarter" idx="4"/>
          </p:nvPr>
        </p:nvSpPr>
        <p:spPr>
          <a:xfrm>
            <a:off x="211014" y="6400799"/>
            <a:ext cx="745915" cy="291492"/>
          </a:xfrm>
          <a:prstGeom prst="rect">
            <a:avLst/>
          </a:prstGeom>
        </p:spPr>
        <p:txBody>
          <a:bodyPr vert="horz" lIns="91440" tIns="45720" rIns="91440" bIns="45720" rtlCol="0" anchor="ctr"/>
          <a:lstStyle>
            <a:lvl1pPr algn="l">
              <a:defRPr sz="800">
                <a:solidFill>
                  <a:schemeClr val="bg2"/>
                </a:solidFill>
              </a:defRPr>
            </a:lvl1pPr>
          </a:lstStyle>
          <a:p>
            <a:fld id="{4BEAA09E-D67E-864E-8466-C38E88600C4F}" type="slidenum">
              <a:rPr lang="en-US" smtClean="0"/>
              <a:pPr/>
              <a:t>‹#›</a:t>
            </a:fld>
            <a:endParaRPr lang="en-US" dirty="0"/>
          </a:p>
        </p:txBody>
      </p:sp>
      <p:sp>
        <p:nvSpPr>
          <p:cNvPr id="13" name="Content Placeholder 2">
            <a:extLst>
              <a:ext uri="{FF2B5EF4-FFF2-40B4-BE49-F238E27FC236}">
                <a16:creationId xmlns:a16="http://schemas.microsoft.com/office/drawing/2014/main" id="{57C22B10-6CAF-D149-83A7-C2D46515C468}"/>
              </a:ext>
            </a:extLst>
          </p:cNvPr>
          <p:cNvSpPr>
            <a:spLocks noGrp="1"/>
          </p:cNvSpPr>
          <p:nvPr>
            <p:ph sz="half" idx="11" hasCustomPrompt="1"/>
          </p:nvPr>
        </p:nvSpPr>
        <p:spPr>
          <a:xfrm>
            <a:off x="495300" y="1901951"/>
            <a:ext cx="4033157" cy="3639285"/>
          </a:xfrm>
          <a:prstGeom prst="rect">
            <a:avLst/>
          </a:prstGeom>
        </p:spPr>
        <p:txBody>
          <a:bodyPr anchor="t">
            <a:noAutofit/>
          </a:bodyPr>
          <a:lstStyle>
            <a:lvl1pPr marL="0" indent="0" algn="l">
              <a:lnSpc>
                <a:spcPct val="80000"/>
              </a:lnSpc>
              <a:buNone/>
              <a:defRPr sz="3200" b="1" i="0">
                <a:solidFill>
                  <a:schemeClr val="tx2"/>
                </a:solidFill>
                <a:latin typeface="Trebuchet MS" panose="020B0703020202090204" pitchFamily="34" charset="0"/>
                <a:cs typeface="Trebuchet MS" panose="020B0703020202090204" pitchFamily="34" charset="0"/>
              </a:defRPr>
            </a:lvl1pPr>
          </a:lstStyle>
          <a:p>
            <a:pPr lvl="0"/>
            <a:r>
              <a:rPr lang="en-US" dirty="0"/>
              <a:t>Edit master text styles</a:t>
            </a:r>
          </a:p>
        </p:txBody>
      </p:sp>
      <p:pic>
        <p:nvPicPr>
          <p:cNvPr id="7" name="Picture 6" descr="A picture containing text&#10;&#10;Description automatically generated">
            <a:extLst>
              <a:ext uri="{FF2B5EF4-FFF2-40B4-BE49-F238E27FC236}">
                <a16:creationId xmlns:a16="http://schemas.microsoft.com/office/drawing/2014/main" id="{8025DF2F-C64D-8F4D-B4DD-BC6EA0DEA099}"/>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3393151" y="6049872"/>
            <a:ext cx="2270612" cy="849624"/>
          </a:xfrm>
          <a:prstGeom prst="rect">
            <a:avLst/>
          </a:prstGeom>
        </p:spPr>
      </p:pic>
    </p:spTree>
    <p:extLst>
      <p:ext uri="{BB962C8B-B14F-4D97-AF65-F5344CB8AC3E}">
        <p14:creationId xmlns:p14="http://schemas.microsoft.com/office/powerpoint/2010/main" val="3037862856"/>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userDrawn="1">
  <p:cSld name="Picture Split-Image">
    <p:spTree>
      <p:nvGrpSpPr>
        <p:cNvPr id="1" name=""/>
        <p:cNvGrpSpPr/>
        <p:nvPr/>
      </p:nvGrpSpPr>
      <p:grpSpPr>
        <a:xfrm>
          <a:off x="0" y="0"/>
          <a:ext cx="0" cy="0"/>
          <a:chOff x="0" y="0"/>
          <a:chExt cx="0" cy="0"/>
        </a:xfrm>
      </p:grpSpPr>
      <p:sp>
        <p:nvSpPr>
          <p:cNvPr id="10" name="Slide Number Placeholder 5">
            <a:extLst>
              <a:ext uri="{FF2B5EF4-FFF2-40B4-BE49-F238E27FC236}">
                <a16:creationId xmlns:a16="http://schemas.microsoft.com/office/drawing/2014/main" id="{DF170BCB-3373-5549-9815-B668B2498165}"/>
              </a:ext>
            </a:extLst>
          </p:cNvPr>
          <p:cNvSpPr txBox="1">
            <a:spLocks/>
          </p:cNvSpPr>
          <p:nvPr userDrawn="1"/>
        </p:nvSpPr>
        <p:spPr>
          <a:xfrm>
            <a:off x="956929" y="6400799"/>
            <a:ext cx="2150718"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0" i="0" dirty="0">
                <a:latin typeface="Trebuchet MS" panose="020B0703020202090204" pitchFamily="34" charset="0"/>
              </a:rPr>
              <a:t>Confidential – Internal Use Only</a:t>
            </a:r>
          </a:p>
        </p:txBody>
      </p:sp>
      <p:sp>
        <p:nvSpPr>
          <p:cNvPr id="9" name="Slide Number Placeholder 5">
            <a:extLst>
              <a:ext uri="{FF2B5EF4-FFF2-40B4-BE49-F238E27FC236}">
                <a16:creationId xmlns:a16="http://schemas.microsoft.com/office/drawing/2014/main" id="{D613E1D2-5834-AD41-804E-D607287602C5}"/>
              </a:ext>
            </a:extLst>
          </p:cNvPr>
          <p:cNvSpPr>
            <a:spLocks noGrp="1"/>
          </p:cNvSpPr>
          <p:nvPr>
            <p:ph type="sldNum" sz="quarter" idx="4"/>
          </p:nvPr>
        </p:nvSpPr>
        <p:spPr>
          <a:xfrm>
            <a:off x="211014" y="6400799"/>
            <a:ext cx="745915" cy="291492"/>
          </a:xfrm>
          <a:prstGeom prst="rect">
            <a:avLst/>
          </a:prstGeom>
        </p:spPr>
        <p:txBody>
          <a:bodyPr vert="horz" lIns="91440" tIns="45720" rIns="91440" bIns="45720" rtlCol="0" anchor="ctr"/>
          <a:lstStyle>
            <a:lvl1pPr algn="l">
              <a:defRPr sz="800">
                <a:solidFill>
                  <a:schemeClr val="bg2"/>
                </a:solidFill>
              </a:defRPr>
            </a:lvl1pPr>
          </a:lstStyle>
          <a:p>
            <a:fld id="{4BEAA09E-D67E-864E-8466-C38E88600C4F}" type="slidenum">
              <a:rPr lang="en-US" smtClean="0"/>
              <a:pPr/>
              <a:t>‹#›</a:t>
            </a:fld>
            <a:endParaRPr lang="en-US" dirty="0"/>
          </a:p>
        </p:txBody>
      </p:sp>
      <p:sp>
        <p:nvSpPr>
          <p:cNvPr id="13" name="Content Placeholder 2">
            <a:extLst>
              <a:ext uri="{FF2B5EF4-FFF2-40B4-BE49-F238E27FC236}">
                <a16:creationId xmlns:a16="http://schemas.microsoft.com/office/drawing/2014/main" id="{57C22B10-6CAF-D149-83A7-C2D46515C468}"/>
              </a:ext>
            </a:extLst>
          </p:cNvPr>
          <p:cNvSpPr>
            <a:spLocks noGrp="1"/>
          </p:cNvSpPr>
          <p:nvPr>
            <p:ph sz="half" idx="11" hasCustomPrompt="1"/>
          </p:nvPr>
        </p:nvSpPr>
        <p:spPr>
          <a:xfrm>
            <a:off x="495300" y="1901951"/>
            <a:ext cx="4033157" cy="3639285"/>
          </a:xfrm>
          <a:prstGeom prst="rect">
            <a:avLst/>
          </a:prstGeom>
        </p:spPr>
        <p:txBody>
          <a:bodyPr anchor="t">
            <a:noAutofit/>
          </a:bodyPr>
          <a:lstStyle>
            <a:lvl1pPr marL="0" indent="0" algn="l">
              <a:lnSpc>
                <a:spcPct val="80000"/>
              </a:lnSpc>
              <a:buNone/>
              <a:defRPr sz="3200" b="1" i="0">
                <a:solidFill>
                  <a:schemeClr val="tx1"/>
                </a:solidFill>
                <a:latin typeface="Trebuchet MS" panose="020B0703020202090204" pitchFamily="34" charset="0"/>
                <a:cs typeface="Trebuchet MS" panose="020B0703020202090204" pitchFamily="34" charset="0"/>
              </a:defRPr>
            </a:lvl1pPr>
          </a:lstStyle>
          <a:p>
            <a:pPr lvl="0"/>
            <a:r>
              <a:rPr lang="en-US" dirty="0"/>
              <a:t>Edit master text styles</a:t>
            </a:r>
          </a:p>
        </p:txBody>
      </p:sp>
      <p:pic>
        <p:nvPicPr>
          <p:cNvPr id="6" name="Picture 5" descr="A picture containing person, indoor&#10;&#10;Description automatically generated">
            <a:extLst>
              <a:ext uri="{FF2B5EF4-FFF2-40B4-BE49-F238E27FC236}">
                <a16:creationId xmlns:a16="http://schemas.microsoft.com/office/drawing/2014/main" id="{5F48932E-3B1B-474B-9512-7DE411C5B9D9}"/>
              </a:ext>
            </a:extLst>
          </p:cNvPr>
          <p:cNvPicPr>
            <a:picLocks noChangeAspect="1"/>
          </p:cNvPicPr>
          <p:nvPr userDrawn="1"/>
        </p:nvPicPr>
        <p:blipFill rotWithShape="1">
          <a:blip r:embed="rId2">
            <a:extLst>
              <a:ext uri="{28A0092B-C50C-407E-A947-70E740481C1C}">
                <a14:useLocalDpi xmlns:a14="http://schemas.microsoft.com/office/drawing/2010/main"/>
              </a:ext>
            </a:extLst>
          </a:blip>
          <a:srcRect/>
          <a:stretch/>
        </p:blipFill>
        <p:spPr>
          <a:xfrm>
            <a:off x="5127058" y="0"/>
            <a:ext cx="7064942" cy="6858000"/>
          </a:xfrm>
          <a:prstGeom prst="rect">
            <a:avLst/>
          </a:prstGeom>
        </p:spPr>
      </p:pic>
      <p:pic>
        <p:nvPicPr>
          <p:cNvPr id="8" name="Picture 7" descr="A picture containing text&#10;&#10;Description automatically generated">
            <a:extLst>
              <a:ext uri="{FF2B5EF4-FFF2-40B4-BE49-F238E27FC236}">
                <a16:creationId xmlns:a16="http://schemas.microsoft.com/office/drawing/2014/main" id="{51CBFF64-B4A1-344B-AB45-4A280F7EC11C}"/>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3393151" y="6049872"/>
            <a:ext cx="2270612" cy="849624"/>
          </a:xfrm>
          <a:prstGeom prst="rect">
            <a:avLst/>
          </a:prstGeom>
        </p:spPr>
      </p:pic>
    </p:spTree>
    <p:extLst>
      <p:ext uri="{BB962C8B-B14F-4D97-AF65-F5344CB8AC3E}">
        <p14:creationId xmlns:p14="http://schemas.microsoft.com/office/powerpoint/2010/main" val="1756282682"/>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Main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460B3-6ACD-194D-9D44-C086FB470179}"/>
              </a:ext>
            </a:extLst>
          </p:cNvPr>
          <p:cNvSpPr>
            <a:spLocks noGrp="1"/>
          </p:cNvSpPr>
          <p:nvPr>
            <p:ph type="title" hasCustomPrompt="1"/>
          </p:nvPr>
        </p:nvSpPr>
        <p:spPr>
          <a:xfrm>
            <a:off x="577516" y="365125"/>
            <a:ext cx="10972800" cy="987019"/>
          </a:xfrm>
        </p:spPr>
        <p:txBody>
          <a:bodyPr/>
          <a:lstStyle>
            <a:lvl1pPr algn="l">
              <a:lnSpc>
                <a:spcPct val="80000"/>
              </a:lnSpc>
              <a:defRPr b="1" i="0">
                <a:solidFill>
                  <a:schemeClr val="tx2"/>
                </a:solidFill>
                <a:latin typeface="Trebuchet MS" panose="020B0703020202090204" pitchFamily="34" charset="0"/>
              </a:defRPr>
            </a:lvl1pPr>
          </a:lstStyle>
          <a:p>
            <a:r>
              <a:rPr lang="en-US" dirty="0"/>
              <a:t>Click to edit master title style</a:t>
            </a:r>
          </a:p>
        </p:txBody>
      </p:sp>
      <p:sp>
        <p:nvSpPr>
          <p:cNvPr id="9" name="Slide Number Placeholder 5">
            <a:extLst>
              <a:ext uri="{FF2B5EF4-FFF2-40B4-BE49-F238E27FC236}">
                <a16:creationId xmlns:a16="http://schemas.microsoft.com/office/drawing/2014/main" id="{F817CF6A-808E-8C4F-9BE1-507266848035}"/>
              </a:ext>
            </a:extLst>
          </p:cNvPr>
          <p:cNvSpPr>
            <a:spLocks noGrp="1"/>
          </p:cNvSpPr>
          <p:nvPr>
            <p:ph type="sldNum" sz="quarter" idx="4"/>
          </p:nvPr>
        </p:nvSpPr>
        <p:spPr>
          <a:xfrm>
            <a:off x="211015" y="6400799"/>
            <a:ext cx="2743200" cy="291492"/>
          </a:xfrm>
          <a:prstGeom prst="rect">
            <a:avLst/>
          </a:prstGeom>
        </p:spPr>
        <p:txBody>
          <a:bodyPr vert="horz" lIns="91440" tIns="45720" rIns="91440" bIns="45720" rtlCol="0" anchor="ctr"/>
          <a:lstStyle>
            <a:lvl1pPr algn="l">
              <a:defRPr sz="800">
                <a:solidFill>
                  <a:schemeClr val="bg2"/>
                </a:solidFill>
              </a:defRPr>
            </a:lvl1pPr>
          </a:lstStyle>
          <a:p>
            <a:fld id="{4BEAA09E-D67E-864E-8466-C38E88600C4F}" type="slidenum">
              <a:rPr lang="en-US" smtClean="0"/>
              <a:pPr/>
              <a:t>‹#›</a:t>
            </a:fld>
            <a:endParaRPr lang="en-US" dirty="0"/>
          </a:p>
        </p:txBody>
      </p:sp>
      <p:sp>
        <p:nvSpPr>
          <p:cNvPr id="4" name="Text Placeholder 3">
            <a:extLst>
              <a:ext uri="{FF2B5EF4-FFF2-40B4-BE49-F238E27FC236}">
                <a16:creationId xmlns:a16="http://schemas.microsoft.com/office/drawing/2014/main" id="{AB1E31CD-65A3-BA4E-9C03-9CCFCA71BB8A}"/>
              </a:ext>
            </a:extLst>
          </p:cNvPr>
          <p:cNvSpPr>
            <a:spLocks noGrp="1"/>
          </p:cNvSpPr>
          <p:nvPr>
            <p:ph type="body" sz="quarter" idx="10"/>
          </p:nvPr>
        </p:nvSpPr>
        <p:spPr>
          <a:xfrm>
            <a:off x="577850" y="1417638"/>
            <a:ext cx="10972800" cy="4422775"/>
          </a:xfrm>
          <a:prstGeom prst="rect">
            <a:avLst/>
          </a:prstGeom>
        </p:spPr>
        <p:txBody>
          <a:bodyPr>
            <a:noAutofit/>
          </a:bodyPr>
          <a:lstStyle>
            <a:lvl1pPr>
              <a:defRPr sz="2000"/>
            </a:lvl1pPr>
            <a:lvl2pPr>
              <a:defRPr sz="1400"/>
            </a:lvl2pPr>
            <a:lvl3pPr marL="862012" marR="0" indent="-171450" algn="l" defTabSz="914400" rtl="0" eaLnBrk="1" fontAlgn="auto" latinLnBrk="0" hangingPunct="1">
              <a:lnSpc>
                <a:spcPct val="114000"/>
              </a:lnSpc>
              <a:spcBef>
                <a:spcPts val="0"/>
              </a:spcBef>
              <a:spcAft>
                <a:spcPts val="600"/>
              </a:spcAft>
              <a:buClrTx/>
              <a:buSzTx/>
              <a:buFont typeface="Monaco" pitchFamily="2" charset="77"/>
              <a:buChar char="⎻"/>
              <a:tabLst/>
              <a:defRPr/>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descr="A picture containing text&#10;&#10;Description automatically generated">
            <a:extLst>
              <a:ext uri="{FF2B5EF4-FFF2-40B4-BE49-F238E27FC236}">
                <a16:creationId xmlns:a16="http://schemas.microsoft.com/office/drawing/2014/main" id="{DBD3CE20-DD83-1646-A3A3-5473F29ACDFF}"/>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Tree>
    <p:extLst>
      <p:ext uri="{BB962C8B-B14F-4D97-AF65-F5344CB8AC3E}">
        <p14:creationId xmlns:p14="http://schemas.microsoft.com/office/powerpoint/2010/main" val="378497122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Content - 2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460B3-6ACD-194D-9D44-C086FB470179}"/>
              </a:ext>
            </a:extLst>
          </p:cNvPr>
          <p:cNvSpPr>
            <a:spLocks noGrp="1"/>
          </p:cNvSpPr>
          <p:nvPr>
            <p:ph type="title" hasCustomPrompt="1"/>
          </p:nvPr>
        </p:nvSpPr>
        <p:spPr>
          <a:xfrm>
            <a:off x="577516" y="365125"/>
            <a:ext cx="10972800" cy="987019"/>
          </a:xfrm>
        </p:spPr>
        <p:txBody>
          <a:bodyPr/>
          <a:lstStyle>
            <a:lvl1pPr algn="l">
              <a:lnSpc>
                <a:spcPct val="80000"/>
              </a:lnSpc>
              <a:defRPr b="1" i="0">
                <a:solidFill>
                  <a:schemeClr val="tx2"/>
                </a:solidFill>
                <a:latin typeface="Trebuchet MS" panose="020B0703020202090204" pitchFamily="34" charset="0"/>
              </a:defRPr>
            </a:lvl1pPr>
          </a:lstStyle>
          <a:p>
            <a:r>
              <a:rPr lang="en-US" dirty="0"/>
              <a:t>Click to edit master title style</a:t>
            </a:r>
          </a:p>
        </p:txBody>
      </p:sp>
      <p:sp>
        <p:nvSpPr>
          <p:cNvPr id="9" name="Slide Number Placeholder 5">
            <a:extLst>
              <a:ext uri="{FF2B5EF4-FFF2-40B4-BE49-F238E27FC236}">
                <a16:creationId xmlns:a16="http://schemas.microsoft.com/office/drawing/2014/main" id="{F817CF6A-808E-8C4F-9BE1-507266848035}"/>
              </a:ext>
            </a:extLst>
          </p:cNvPr>
          <p:cNvSpPr>
            <a:spLocks noGrp="1"/>
          </p:cNvSpPr>
          <p:nvPr>
            <p:ph type="sldNum" sz="quarter" idx="4"/>
          </p:nvPr>
        </p:nvSpPr>
        <p:spPr>
          <a:xfrm>
            <a:off x="211015" y="6400799"/>
            <a:ext cx="2743200" cy="291492"/>
          </a:xfrm>
          <a:prstGeom prst="rect">
            <a:avLst/>
          </a:prstGeom>
        </p:spPr>
        <p:txBody>
          <a:bodyPr vert="horz" lIns="91440" tIns="45720" rIns="91440" bIns="45720" rtlCol="0" anchor="ctr"/>
          <a:lstStyle>
            <a:lvl1pPr algn="l">
              <a:defRPr sz="800">
                <a:solidFill>
                  <a:schemeClr val="bg2"/>
                </a:solidFill>
              </a:defRPr>
            </a:lvl1pPr>
          </a:lstStyle>
          <a:p>
            <a:fld id="{4BEAA09E-D67E-864E-8466-C38E88600C4F}" type="slidenum">
              <a:rPr lang="en-US" smtClean="0"/>
              <a:pPr/>
              <a:t>‹#›</a:t>
            </a:fld>
            <a:endParaRPr lang="en-US" dirty="0"/>
          </a:p>
        </p:txBody>
      </p:sp>
      <p:sp>
        <p:nvSpPr>
          <p:cNvPr id="10" name="Slide Number Placeholder 5">
            <a:extLst>
              <a:ext uri="{FF2B5EF4-FFF2-40B4-BE49-F238E27FC236}">
                <a16:creationId xmlns:a16="http://schemas.microsoft.com/office/drawing/2014/main" id="{6CCA6249-8962-9949-96AE-7C11B8F0135F}"/>
              </a:ext>
            </a:extLst>
          </p:cNvPr>
          <p:cNvSpPr txBox="1">
            <a:spLocks/>
          </p:cNvSpPr>
          <p:nvPr userDrawn="1"/>
        </p:nvSpPr>
        <p:spPr>
          <a:xfrm>
            <a:off x="4700337" y="6400799"/>
            <a:ext cx="2743200"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0" i="0" dirty="0">
                <a:latin typeface="Trebuchet MS" panose="020B0703020202090204" pitchFamily="34" charset="0"/>
              </a:rPr>
              <a:t>Confidential – Internal Use Only</a:t>
            </a:r>
          </a:p>
        </p:txBody>
      </p:sp>
      <p:cxnSp>
        <p:nvCxnSpPr>
          <p:cNvPr id="14" name="Straight Connector 13">
            <a:extLst>
              <a:ext uri="{FF2B5EF4-FFF2-40B4-BE49-F238E27FC236}">
                <a16:creationId xmlns:a16="http://schemas.microsoft.com/office/drawing/2014/main" id="{8775F5BB-F5E4-F444-B1D5-BA8D666C0827}"/>
              </a:ext>
            </a:extLst>
          </p:cNvPr>
          <p:cNvCxnSpPr>
            <a:cxnSpLocks/>
          </p:cNvCxnSpPr>
          <p:nvPr userDrawn="1"/>
        </p:nvCxnSpPr>
        <p:spPr>
          <a:xfrm>
            <a:off x="5885424" y="1942677"/>
            <a:ext cx="0" cy="4229524"/>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1C10DD09-27B1-3B4A-B4A8-4390B6297FE5}"/>
              </a:ext>
            </a:extLst>
          </p:cNvPr>
          <p:cNvSpPr>
            <a:spLocks noGrp="1"/>
          </p:cNvSpPr>
          <p:nvPr>
            <p:ph type="body" sz="quarter" idx="15"/>
          </p:nvPr>
        </p:nvSpPr>
        <p:spPr>
          <a:xfrm>
            <a:off x="577849" y="1942676"/>
            <a:ext cx="5042621" cy="4229524"/>
          </a:xfrm>
          <a:prstGeom prst="rect">
            <a:avLst/>
          </a:prstGeom>
        </p:spPr>
        <p:txBody>
          <a:bodyPr>
            <a:noAutofit/>
          </a:bodyPr>
          <a:lstStyle>
            <a:lvl1pPr marL="342900" marR="0" indent="-342900" algn="l" defTabSz="914400" rtl="0" eaLnBrk="1" fontAlgn="auto" latinLnBrk="0" hangingPunct="1">
              <a:lnSpc>
                <a:spcPct val="114000"/>
              </a:lnSpc>
              <a:spcBef>
                <a:spcPts val="0"/>
              </a:spcBef>
              <a:spcAft>
                <a:spcPts val="600"/>
              </a:spcAft>
              <a:buClr>
                <a:srgbClr val="54565B"/>
              </a:buClr>
              <a:buSzPct val="65000"/>
              <a:buFont typeface="Monaco" pitchFamily="2" charset="77"/>
              <a:buChar char="⎻"/>
              <a:tabLst/>
              <a:defRPr/>
            </a:lvl1pPr>
            <a:lvl2pPr marL="675958" marR="0" indent="-285750" algn="l" defTabSz="914400" rtl="0" eaLnBrk="1" fontAlgn="auto" latinLnBrk="0" hangingPunct="1">
              <a:lnSpc>
                <a:spcPct val="114000"/>
              </a:lnSpc>
              <a:spcBef>
                <a:spcPts val="0"/>
              </a:spcBef>
              <a:spcAft>
                <a:spcPts val="600"/>
              </a:spcAft>
              <a:buClrTx/>
              <a:buSzTx/>
              <a:buFont typeface="Monaco" pitchFamily="2" charset="77"/>
              <a:buChar char="⎻"/>
              <a:tabLst/>
              <a:defRPr/>
            </a:lvl2pPr>
            <a:lvl3pPr marL="862012" marR="0" indent="-171450" algn="l" defTabSz="914400" rtl="0" eaLnBrk="1" fontAlgn="auto" latinLnBrk="0" hangingPunct="1">
              <a:lnSpc>
                <a:spcPct val="114000"/>
              </a:lnSpc>
              <a:spcBef>
                <a:spcPts val="0"/>
              </a:spcBef>
              <a:spcAft>
                <a:spcPts val="600"/>
              </a:spcAft>
              <a:buClrTx/>
              <a:buSzTx/>
              <a:buFont typeface="Monaco" pitchFamily="2" charset="77"/>
              <a:buChar char="⎻"/>
              <a:tabLst/>
              <a:defRPr/>
            </a:lvl3pPr>
          </a:lstStyle>
          <a:p>
            <a:pPr marL="342900" marR="0" lvl="0" indent="-342900" algn="l" defTabSz="914400" rtl="0" eaLnBrk="1" fontAlgn="auto" latinLnBrk="0" hangingPunct="1">
              <a:lnSpc>
                <a:spcPct val="114000"/>
              </a:lnSpc>
              <a:spcBef>
                <a:spcPts val="0"/>
              </a:spcBef>
              <a:spcAft>
                <a:spcPts val="600"/>
              </a:spcAft>
              <a:buClr>
                <a:srgbClr val="54565B"/>
              </a:buClr>
              <a:buSzPct val="65000"/>
              <a:buFont typeface="Monaco" pitchFamily="2" charset="77"/>
              <a:buChar char="⎻"/>
              <a:tabLst/>
              <a:defRPr/>
            </a:pPr>
            <a:r>
              <a:rPr kumimoji="0" lang="en-US" sz="2000" b="0" i="0" u="none" strike="noStrike" kern="1600" cap="none" spc="-50" normalizeH="0" baseline="0" noProof="0" dirty="0">
                <a:ln>
                  <a:noFill/>
                </a:ln>
                <a:solidFill>
                  <a:srgbClr val="54565B"/>
                </a:solidFill>
                <a:effectLst/>
                <a:uLnTx/>
                <a:uFillTx/>
                <a:latin typeface="Trebuchet MS" panose="020B0703020202090204" pitchFamily="34" charset="0"/>
                <a:ea typeface="+mn-ea"/>
                <a:cs typeface="+mn-cs"/>
              </a:rPr>
              <a:t>Click to edit Master text styles</a:t>
            </a:r>
          </a:p>
          <a:p>
            <a:pPr marL="675958" marR="0" lvl="1" indent="-285750" algn="l" defTabSz="914400" rtl="0" eaLnBrk="1" fontAlgn="auto" latinLnBrk="0" hangingPunct="1">
              <a:lnSpc>
                <a:spcPct val="114000"/>
              </a:lnSpc>
              <a:spcBef>
                <a:spcPts val="0"/>
              </a:spcBef>
              <a:spcAft>
                <a:spcPts val="600"/>
              </a:spcAft>
              <a:buClrTx/>
              <a:buSzTx/>
              <a:buFont typeface="Monaco" pitchFamily="2" charset="77"/>
              <a:buChar char="⎻"/>
              <a:tabLst/>
              <a:defRPr/>
            </a:pPr>
            <a:r>
              <a:rPr kumimoji="0" lang="en-US" sz="1400" b="0" i="0" u="none" strike="noStrike" kern="1600" cap="none" spc="-50" normalizeH="0" baseline="0" noProof="0" dirty="0">
                <a:ln>
                  <a:noFill/>
                </a:ln>
                <a:solidFill>
                  <a:srgbClr val="54565B"/>
                </a:solidFill>
                <a:effectLst/>
                <a:uLnTx/>
                <a:uFillTx/>
                <a:latin typeface="+mj-lt"/>
                <a:ea typeface="+mn-ea"/>
                <a:cs typeface="+mn-cs"/>
              </a:rPr>
              <a:t>Second level</a:t>
            </a:r>
          </a:p>
          <a:p>
            <a:pPr marL="862012" marR="0" lvl="2" indent="-171450" algn="l" defTabSz="914400" rtl="0" eaLnBrk="1" fontAlgn="auto" latinLnBrk="0" hangingPunct="1">
              <a:lnSpc>
                <a:spcPct val="114000"/>
              </a:lnSpc>
              <a:spcBef>
                <a:spcPts val="0"/>
              </a:spcBef>
              <a:spcAft>
                <a:spcPts val="600"/>
              </a:spcAft>
              <a:buClrTx/>
              <a:buSzTx/>
              <a:buFont typeface="Monaco" pitchFamily="2" charset="77"/>
              <a:buChar char="⎻"/>
              <a:tabLst/>
              <a:defRPr/>
            </a:pPr>
            <a:r>
              <a:rPr kumimoji="0" lang="en-US" sz="1100" b="0" i="1" u="none" strike="noStrike" kern="1600" cap="none" spc="-50" normalizeH="0" baseline="0" noProof="0" dirty="0">
                <a:ln>
                  <a:noFill/>
                </a:ln>
                <a:solidFill>
                  <a:srgbClr val="54565B"/>
                </a:solidFill>
                <a:effectLst/>
                <a:uLnTx/>
                <a:uFillTx/>
                <a:latin typeface="Georgia" panose="02040502050405020303" pitchFamily="18" charset="0"/>
                <a:ea typeface="+mn-ea"/>
                <a:cs typeface="+mn-cs"/>
              </a:rPr>
              <a:t>Third level</a:t>
            </a:r>
          </a:p>
        </p:txBody>
      </p:sp>
      <p:sp>
        <p:nvSpPr>
          <p:cNvPr id="15" name="Text Placeholder 3">
            <a:extLst>
              <a:ext uri="{FF2B5EF4-FFF2-40B4-BE49-F238E27FC236}">
                <a16:creationId xmlns:a16="http://schemas.microsoft.com/office/drawing/2014/main" id="{7037DFCD-0E35-D440-845D-FF549CF24B73}"/>
              </a:ext>
            </a:extLst>
          </p:cNvPr>
          <p:cNvSpPr>
            <a:spLocks noGrp="1"/>
          </p:cNvSpPr>
          <p:nvPr>
            <p:ph type="body" sz="quarter" idx="16"/>
          </p:nvPr>
        </p:nvSpPr>
        <p:spPr>
          <a:xfrm>
            <a:off x="6151335" y="1942676"/>
            <a:ext cx="5042621" cy="4229524"/>
          </a:xfrm>
          <a:prstGeom prst="rect">
            <a:avLst/>
          </a:prstGeom>
        </p:spPr>
        <p:txBody>
          <a:bodyPr>
            <a:noAutofit/>
          </a:bodyPr>
          <a:lstStyle>
            <a:lvl1pPr marL="342900" marR="0" indent="-342900" algn="l" defTabSz="914400" rtl="0" eaLnBrk="1" fontAlgn="auto" latinLnBrk="0" hangingPunct="1">
              <a:lnSpc>
                <a:spcPct val="114000"/>
              </a:lnSpc>
              <a:spcBef>
                <a:spcPts val="0"/>
              </a:spcBef>
              <a:spcAft>
                <a:spcPts val="600"/>
              </a:spcAft>
              <a:buClr>
                <a:srgbClr val="54565B"/>
              </a:buClr>
              <a:buSzPct val="65000"/>
              <a:buFont typeface="Monaco" pitchFamily="2" charset="77"/>
              <a:buChar char="⎻"/>
              <a:tabLst/>
              <a:defRPr/>
            </a:lvl1pPr>
            <a:lvl2pPr marL="675958" marR="0" indent="-285750" algn="l" defTabSz="914400" rtl="0" eaLnBrk="1" fontAlgn="auto" latinLnBrk="0" hangingPunct="1">
              <a:lnSpc>
                <a:spcPct val="114000"/>
              </a:lnSpc>
              <a:spcBef>
                <a:spcPts val="0"/>
              </a:spcBef>
              <a:spcAft>
                <a:spcPts val="600"/>
              </a:spcAft>
              <a:buClrTx/>
              <a:buSzTx/>
              <a:buFont typeface="Monaco" pitchFamily="2" charset="77"/>
              <a:buChar char="⎻"/>
              <a:tabLst/>
              <a:defRPr/>
            </a:lvl2pPr>
            <a:lvl3pPr marL="862012" marR="0" indent="-171450" algn="l" defTabSz="914400" rtl="0" eaLnBrk="1" fontAlgn="auto" latinLnBrk="0" hangingPunct="1">
              <a:lnSpc>
                <a:spcPct val="114000"/>
              </a:lnSpc>
              <a:spcBef>
                <a:spcPts val="0"/>
              </a:spcBef>
              <a:spcAft>
                <a:spcPts val="600"/>
              </a:spcAft>
              <a:buClrTx/>
              <a:buSzTx/>
              <a:buFont typeface="Monaco" pitchFamily="2" charset="77"/>
              <a:buChar char="⎻"/>
              <a:tabLst/>
              <a:defRPr/>
            </a:lvl3pPr>
          </a:lstStyle>
          <a:p>
            <a:pPr marL="342900" marR="0" lvl="0" indent="-342900" algn="l" defTabSz="914400" rtl="0" eaLnBrk="1" fontAlgn="auto" latinLnBrk="0" hangingPunct="1">
              <a:lnSpc>
                <a:spcPct val="114000"/>
              </a:lnSpc>
              <a:spcBef>
                <a:spcPts val="0"/>
              </a:spcBef>
              <a:spcAft>
                <a:spcPts val="600"/>
              </a:spcAft>
              <a:buClr>
                <a:srgbClr val="54565B"/>
              </a:buClr>
              <a:buSzPct val="65000"/>
              <a:buFont typeface="Monaco" pitchFamily="2" charset="77"/>
              <a:buChar char="⎻"/>
              <a:tabLst/>
              <a:defRPr/>
            </a:pPr>
            <a:r>
              <a:rPr kumimoji="0" lang="en-US" sz="2000" b="0" i="0" u="none" strike="noStrike" kern="1600" cap="none" spc="-50" normalizeH="0" baseline="0" noProof="0" dirty="0">
                <a:ln>
                  <a:noFill/>
                </a:ln>
                <a:solidFill>
                  <a:srgbClr val="54565B"/>
                </a:solidFill>
                <a:effectLst/>
                <a:uLnTx/>
                <a:uFillTx/>
                <a:latin typeface="Trebuchet MS" panose="020B0703020202090204" pitchFamily="34" charset="0"/>
                <a:ea typeface="+mn-ea"/>
                <a:cs typeface="+mn-cs"/>
              </a:rPr>
              <a:t>Click to edit Master text styles</a:t>
            </a:r>
          </a:p>
          <a:p>
            <a:pPr marL="675958" marR="0" lvl="1" indent="-285750" algn="l" defTabSz="914400" rtl="0" eaLnBrk="1" fontAlgn="auto" latinLnBrk="0" hangingPunct="1">
              <a:lnSpc>
                <a:spcPct val="114000"/>
              </a:lnSpc>
              <a:spcBef>
                <a:spcPts val="0"/>
              </a:spcBef>
              <a:spcAft>
                <a:spcPts val="600"/>
              </a:spcAft>
              <a:buClrTx/>
              <a:buSzTx/>
              <a:buFont typeface="Monaco" pitchFamily="2" charset="77"/>
              <a:buChar char="⎻"/>
              <a:tabLst/>
              <a:defRPr/>
            </a:pPr>
            <a:r>
              <a:rPr kumimoji="0" lang="en-US" sz="1400" b="0" i="0" u="none" strike="noStrike" kern="1600" cap="none" spc="-50" normalizeH="0" baseline="0" noProof="0" dirty="0">
                <a:ln>
                  <a:noFill/>
                </a:ln>
                <a:solidFill>
                  <a:srgbClr val="54565B"/>
                </a:solidFill>
                <a:effectLst/>
                <a:uLnTx/>
                <a:uFillTx/>
                <a:latin typeface="+mj-lt"/>
                <a:ea typeface="+mn-ea"/>
                <a:cs typeface="+mn-cs"/>
              </a:rPr>
              <a:t>Second level</a:t>
            </a:r>
          </a:p>
          <a:p>
            <a:pPr marL="862012" marR="0" lvl="2" indent="-171450" algn="l" defTabSz="914400" rtl="0" eaLnBrk="1" fontAlgn="auto" latinLnBrk="0" hangingPunct="1">
              <a:lnSpc>
                <a:spcPct val="114000"/>
              </a:lnSpc>
              <a:spcBef>
                <a:spcPts val="0"/>
              </a:spcBef>
              <a:spcAft>
                <a:spcPts val="600"/>
              </a:spcAft>
              <a:buClrTx/>
              <a:buSzTx/>
              <a:buFont typeface="Monaco" pitchFamily="2" charset="77"/>
              <a:buChar char="⎻"/>
              <a:tabLst/>
              <a:defRPr/>
            </a:pPr>
            <a:r>
              <a:rPr kumimoji="0" lang="en-US" sz="1100" b="0" i="1" u="none" strike="noStrike" kern="1600" cap="none" spc="-50" normalizeH="0" baseline="0" noProof="0" dirty="0">
                <a:ln>
                  <a:noFill/>
                </a:ln>
                <a:solidFill>
                  <a:srgbClr val="54565B"/>
                </a:solidFill>
                <a:effectLst/>
                <a:uLnTx/>
                <a:uFillTx/>
                <a:latin typeface="Georgia" panose="02040502050405020303" pitchFamily="18" charset="0"/>
                <a:ea typeface="+mn-ea"/>
                <a:cs typeface="+mn-cs"/>
              </a:rPr>
              <a:t>Third level</a:t>
            </a:r>
          </a:p>
        </p:txBody>
      </p:sp>
      <p:pic>
        <p:nvPicPr>
          <p:cNvPr id="12" name="Picture 11" descr="A picture containing text&#10;&#10;Description automatically generated">
            <a:extLst>
              <a:ext uri="{FF2B5EF4-FFF2-40B4-BE49-F238E27FC236}">
                <a16:creationId xmlns:a16="http://schemas.microsoft.com/office/drawing/2014/main" id="{1B9D379B-1CB5-FB40-923F-25CED0978A30}"/>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Tree>
    <p:extLst>
      <p:ext uri="{BB962C8B-B14F-4D97-AF65-F5344CB8AC3E}">
        <p14:creationId xmlns:p14="http://schemas.microsoft.com/office/powerpoint/2010/main" val="560271151"/>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Content - 3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460B3-6ACD-194D-9D44-C086FB470179}"/>
              </a:ext>
            </a:extLst>
          </p:cNvPr>
          <p:cNvSpPr>
            <a:spLocks noGrp="1"/>
          </p:cNvSpPr>
          <p:nvPr>
            <p:ph type="title" hasCustomPrompt="1"/>
          </p:nvPr>
        </p:nvSpPr>
        <p:spPr>
          <a:xfrm>
            <a:off x="577516" y="365125"/>
            <a:ext cx="10972800" cy="987019"/>
          </a:xfrm>
        </p:spPr>
        <p:txBody>
          <a:bodyPr/>
          <a:lstStyle>
            <a:lvl1pPr algn="l">
              <a:lnSpc>
                <a:spcPct val="80000"/>
              </a:lnSpc>
              <a:defRPr b="1" i="0">
                <a:solidFill>
                  <a:schemeClr val="tx2"/>
                </a:solidFill>
                <a:latin typeface="Trebuchet MS" panose="020B0703020202090204" pitchFamily="34" charset="0"/>
              </a:defRPr>
            </a:lvl1pPr>
          </a:lstStyle>
          <a:p>
            <a:r>
              <a:rPr lang="en-US" dirty="0"/>
              <a:t>Click to edit master title style</a:t>
            </a:r>
          </a:p>
        </p:txBody>
      </p:sp>
      <p:sp>
        <p:nvSpPr>
          <p:cNvPr id="9" name="Slide Number Placeholder 5">
            <a:extLst>
              <a:ext uri="{FF2B5EF4-FFF2-40B4-BE49-F238E27FC236}">
                <a16:creationId xmlns:a16="http://schemas.microsoft.com/office/drawing/2014/main" id="{F817CF6A-808E-8C4F-9BE1-507266848035}"/>
              </a:ext>
            </a:extLst>
          </p:cNvPr>
          <p:cNvSpPr>
            <a:spLocks noGrp="1"/>
          </p:cNvSpPr>
          <p:nvPr>
            <p:ph type="sldNum" sz="quarter" idx="4"/>
          </p:nvPr>
        </p:nvSpPr>
        <p:spPr>
          <a:xfrm>
            <a:off x="211015" y="6400799"/>
            <a:ext cx="2743200" cy="291492"/>
          </a:xfrm>
          <a:prstGeom prst="rect">
            <a:avLst/>
          </a:prstGeom>
        </p:spPr>
        <p:txBody>
          <a:bodyPr vert="horz" lIns="91440" tIns="45720" rIns="91440" bIns="45720" rtlCol="0" anchor="ctr"/>
          <a:lstStyle>
            <a:lvl1pPr algn="l">
              <a:defRPr sz="800">
                <a:solidFill>
                  <a:schemeClr val="bg2"/>
                </a:solidFill>
              </a:defRPr>
            </a:lvl1pPr>
          </a:lstStyle>
          <a:p>
            <a:fld id="{4BEAA09E-D67E-864E-8466-C38E88600C4F}" type="slidenum">
              <a:rPr lang="en-US" smtClean="0"/>
              <a:pPr/>
              <a:t>‹#›</a:t>
            </a:fld>
            <a:endParaRPr lang="en-US" dirty="0"/>
          </a:p>
        </p:txBody>
      </p:sp>
      <p:sp>
        <p:nvSpPr>
          <p:cNvPr id="10" name="Slide Number Placeholder 5">
            <a:extLst>
              <a:ext uri="{FF2B5EF4-FFF2-40B4-BE49-F238E27FC236}">
                <a16:creationId xmlns:a16="http://schemas.microsoft.com/office/drawing/2014/main" id="{6CCA6249-8962-9949-96AE-7C11B8F0135F}"/>
              </a:ext>
            </a:extLst>
          </p:cNvPr>
          <p:cNvSpPr txBox="1">
            <a:spLocks/>
          </p:cNvSpPr>
          <p:nvPr userDrawn="1"/>
        </p:nvSpPr>
        <p:spPr>
          <a:xfrm>
            <a:off x="4700337" y="6400799"/>
            <a:ext cx="2743200"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0" i="0" dirty="0">
                <a:latin typeface="Trebuchet MS" panose="020B0703020202090204" pitchFamily="34" charset="0"/>
              </a:rPr>
              <a:t>Confidential – Internal Use Only</a:t>
            </a:r>
          </a:p>
        </p:txBody>
      </p:sp>
      <p:cxnSp>
        <p:nvCxnSpPr>
          <p:cNvPr id="14" name="Straight Connector 13">
            <a:extLst>
              <a:ext uri="{FF2B5EF4-FFF2-40B4-BE49-F238E27FC236}">
                <a16:creationId xmlns:a16="http://schemas.microsoft.com/office/drawing/2014/main" id="{6ADF5480-C0C7-C64C-8BB2-74C63D4DEFC4}"/>
              </a:ext>
            </a:extLst>
          </p:cNvPr>
          <p:cNvCxnSpPr>
            <a:cxnSpLocks/>
          </p:cNvCxnSpPr>
          <p:nvPr userDrawn="1"/>
        </p:nvCxnSpPr>
        <p:spPr>
          <a:xfrm>
            <a:off x="4190736" y="1942677"/>
            <a:ext cx="0" cy="4229524"/>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C377EF41-0258-3B45-996A-6490BA874BBD}"/>
              </a:ext>
            </a:extLst>
          </p:cNvPr>
          <p:cNvCxnSpPr>
            <a:cxnSpLocks/>
          </p:cNvCxnSpPr>
          <p:nvPr userDrawn="1"/>
        </p:nvCxnSpPr>
        <p:spPr>
          <a:xfrm>
            <a:off x="7933680" y="1942677"/>
            <a:ext cx="0" cy="4229524"/>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2" name="Text Placeholder 3">
            <a:extLst>
              <a:ext uri="{FF2B5EF4-FFF2-40B4-BE49-F238E27FC236}">
                <a16:creationId xmlns:a16="http://schemas.microsoft.com/office/drawing/2014/main" id="{7238BA6B-E620-AF4F-A0C3-8A5B9D5C11B6}"/>
              </a:ext>
            </a:extLst>
          </p:cNvPr>
          <p:cNvSpPr>
            <a:spLocks noGrp="1"/>
          </p:cNvSpPr>
          <p:nvPr>
            <p:ph type="body" sz="quarter" idx="15" hasCustomPrompt="1"/>
          </p:nvPr>
        </p:nvSpPr>
        <p:spPr>
          <a:xfrm>
            <a:off x="577850" y="1942676"/>
            <a:ext cx="3512910" cy="4229524"/>
          </a:xfrm>
          <a:prstGeom prst="rect">
            <a:avLst/>
          </a:prstGeom>
        </p:spPr>
        <p:txBody>
          <a:bodyPr>
            <a:noAutofit/>
          </a:bodyPr>
          <a:lstStyle>
            <a:lvl1pPr marL="342900" marR="0" indent="-342900" algn="l" defTabSz="914400" rtl="0" eaLnBrk="1" fontAlgn="auto" latinLnBrk="0" hangingPunct="1">
              <a:lnSpc>
                <a:spcPct val="114000"/>
              </a:lnSpc>
              <a:spcBef>
                <a:spcPts val="0"/>
              </a:spcBef>
              <a:spcAft>
                <a:spcPts val="600"/>
              </a:spcAft>
              <a:buClr>
                <a:srgbClr val="54565B"/>
              </a:buClr>
              <a:buSzPct val="65000"/>
              <a:buFont typeface="Monaco" pitchFamily="2" charset="77"/>
              <a:buChar char="⎻"/>
              <a:tabLst/>
              <a:defRPr sz="1800"/>
            </a:lvl1pPr>
            <a:lvl2pPr marL="675958" marR="0" indent="-285750" algn="l" defTabSz="914400" rtl="0" eaLnBrk="1" fontAlgn="auto" latinLnBrk="0" hangingPunct="1">
              <a:lnSpc>
                <a:spcPct val="114000"/>
              </a:lnSpc>
              <a:spcBef>
                <a:spcPts val="0"/>
              </a:spcBef>
              <a:spcAft>
                <a:spcPts val="600"/>
              </a:spcAft>
              <a:buClrTx/>
              <a:buSzTx/>
              <a:buFont typeface="Monaco" pitchFamily="2" charset="77"/>
              <a:buChar char="⎻"/>
              <a:tabLst/>
              <a:defRPr/>
            </a:lvl2pPr>
            <a:lvl3pPr marL="862012" marR="0" indent="-171450" algn="l" defTabSz="914400" rtl="0" eaLnBrk="1" fontAlgn="auto" latinLnBrk="0" hangingPunct="1">
              <a:lnSpc>
                <a:spcPct val="114000"/>
              </a:lnSpc>
              <a:spcBef>
                <a:spcPts val="0"/>
              </a:spcBef>
              <a:spcAft>
                <a:spcPts val="600"/>
              </a:spcAft>
              <a:buClrTx/>
              <a:buSzTx/>
              <a:buFont typeface="Monaco" pitchFamily="2" charset="77"/>
              <a:buChar char="⎻"/>
              <a:tabLst/>
              <a:defRPr/>
            </a:lvl3pPr>
          </a:lstStyle>
          <a:p>
            <a:pPr marL="342900" marR="0" lvl="0" indent="-342900" algn="l" defTabSz="914400" rtl="0" eaLnBrk="1" fontAlgn="auto" latinLnBrk="0" hangingPunct="1">
              <a:lnSpc>
                <a:spcPct val="114000"/>
              </a:lnSpc>
              <a:spcBef>
                <a:spcPts val="0"/>
              </a:spcBef>
              <a:spcAft>
                <a:spcPts val="600"/>
              </a:spcAft>
              <a:buClr>
                <a:srgbClr val="54565B"/>
              </a:buClr>
              <a:buSzPct val="65000"/>
              <a:buFont typeface="Monaco" pitchFamily="2" charset="77"/>
              <a:buChar char="⎻"/>
              <a:tabLst/>
              <a:defRPr/>
            </a:pPr>
            <a:r>
              <a:rPr kumimoji="0" lang="en-US" sz="2000" b="0" i="0" u="none" strike="noStrike" kern="1600" cap="none" spc="-50" normalizeH="0" baseline="0" noProof="0" dirty="0">
                <a:ln>
                  <a:noFill/>
                </a:ln>
                <a:solidFill>
                  <a:srgbClr val="54565B"/>
                </a:solidFill>
                <a:effectLst/>
                <a:uLnTx/>
                <a:uFillTx/>
                <a:latin typeface="Trebuchet MS" panose="020B0703020202090204" pitchFamily="34" charset="0"/>
                <a:ea typeface="+mn-ea"/>
                <a:cs typeface="+mn-cs"/>
              </a:rPr>
              <a:t>Click to edit text</a:t>
            </a:r>
          </a:p>
          <a:p>
            <a:pPr marL="675958" marR="0" lvl="1" indent="-285750" algn="l" defTabSz="914400" rtl="0" eaLnBrk="1" fontAlgn="auto" latinLnBrk="0" hangingPunct="1">
              <a:lnSpc>
                <a:spcPct val="114000"/>
              </a:lnSpc>
              <a:spcBef>
                <a:spcPts val="0"/>
              </a:spcBef>
              <a:spcAft>
                <a:spcPts val="600"/>
              </a:spcAft>
              <a:buClrTx/>
              <a:buSzTx/>
              <a:buFont typeface="Monaco" pitchFamily="2" charset="77"/>
              <a:buChar char="⎻"/>
              <a:tabLst/>
              <a:defRPr/>
            </a:pPr>
            <a:r>
              <a:rPr kumimoji="0" lang="en-US" sz="1400" b="0" i="0" u="none" strike="noStrike" kern="1600" cap="none" spc="-50" normalizeH="0" baseline="0" noProof="0" dirty="0">
                <a:ln>
                  <a:noFill/>
                </a:ln>
                <a:solidFill>
                  <a:srgbClr val="54565B"/>
                </a:solidFill>
                <a:effectLst/>
                <a:uLnTx/>
                <a:uFillTx/>
                <a:latin typeface="+mj-lt"/>
                <a:ea typeface="+mn-ea"/>
                <a:cs typeface="+mn-cs"/>
              </a:rPr>
              <a:t>Second level</a:t>
            </a:r>
          </a:p>
          <a:p>
            <a:pPr marL="862012" marR="0" lvl="2" indent="-171450" algn="l" defTabSz="914400" rtl="0" eaLnBrk="1" fontAlgn="auto" latinLnBrk="0" hangingPunct="1">
              <a:lnSpc>
                <a:spcPct val="114000"/>
              </a:lnSpc>
              <a:spcBef>
                <a:spcPts val="0"/>
              </a:spcBef>
              <a:spcAft>
                <a:spcPts val="600"/>
              </a:spcAft>
              <a:buClrTx/>
              <a:buSzTx/>
              <a:buFont typeface="Monaco" pitchFamily="2" charset="77"/>
              <a:buChar char="⎻"/>
              <a:tabLst/>
              <a:defRPr/>
            </a:pPr>
            <a:r>
              <a:rPr kumimoji="0" lang="en-US" sz="1100" b="0" i="1" u="none" strike="noStrike" kern="1600" cap="none" spc="-50" normalizeH="0" baseline="0" noProof="0" dirty="0">
                <a:ln>
                  <a:noFill/>
                </a:ln>
                <a:solidFill>
                  <a:srgbClr val="54565B"/>
                </a:solidFill>
                <a:effectLst/>
                <a:uLnTx/>
                <a:uFillTx/>
                <a:latin typeface="Georgia" panose="02040502050405020303" pitchFamily="18" charset="0"/>
                <a:ea typeface="+mn-ea"/>
                <a:cs typeface="+mn-cs"/>
              </a:rPr>
              <a:t>Third level</a:t>
            </a:r>
          </a:p>
        </p:txBody>
      </p:sp>
      <p:sp>
        <p:nvSpPr>
          <p:cNvPr id="17" name="Text Placeholder 3">
            <a:extLst>
              <a:ext uri="{FF2B5EF4-FFF2-40B4-BE49-F238E27FC236}">
                <a16:creationId xmlns:a16="http://schemas.microsoft.com/office/drawing/2014/main" id="{CE8F9A4A-9700-2E49-AA7D-4C819732798C}"/>
              </a:ext>
            </a:extLst>
          </p:cNvPr>
          <p:cNvSpPr>
            <a:spLocks noGrp="1"/>
          </p:cNvSpPr>
          <p:nvPr>
            <p:ph type="body" sz="quarter" idx="16" hasCustomPrompt="1"/>
          </p:nvPr>
        </p:nvSpPr>
        <p:spPr>
          <a:xfrm>
            <a:off x="4328757" y="1942676"/>
            <a:ext cx="3512910" cy="4229524"/>
          </a:xfrm>
          <a:prstGeom prst="rect">
            <a:avLst/>
          </a:prstGeom>
        </p:spPr>
        <p:txBody>
          <a:bodyPr>
            <a:noAutofit/>
          </a:bodyPr>
          <a:lstStyle>
            <a:lvl1pPr marL="342900" marR="0" indent="-342900" algn="l" defTabSz="914400" rtl="0" eaLnBrk="1" fontAlgn="auto" latinLnBrk="0" hangingPunct="1">
              <a:lnSpc>
                <a:spcPct val="114000"/>
              </a:lnSpc>
              <a:spcBef>
                <a:spcPts val="0"/>
              </a:spcBef>
              <a:spcAft>
                <a:spcPts val="600"/>
              </a:spcAft>
              <a:buClr>
                <a:srgbClr val="54565B"/>
              </a:buClr>
              <a:buSzPct val="65000"/>
              <a:buFont typeface="Monaco" pitchFamily="2" charset="77"/>
              <a:buChar char="⎻"/>
              <a:tabLst/>
              <a:defRPr/>
            </a:lvl1pPr>
            <a:lvl2pPr marL="675958" marR="0" indent="-285750" algn="l" defTabSz="914400" rtl="0" eaLnBrk="1" fontAlgn="auto" latinLnBrk="0" hangingPunct="1">
              <a:lnSpc>
                <a:spcPct val="114000"/>
              </a:lnSpc>
              <a:spcBef>
                <a:spcPts val="0"/>
              </a:spcBef>
              <a:spcAft>
                <a:spcPts val="600"/>
              </a:spcAft>
              <a:buClrTx/>
              <a:buSzTx/>
              <a:buFont typeface="Monaco" pitchFamily="2" charset="77"/>
              <a:buChar char="⎻"/>
              <a:tabLst/>
              <a:defRPr/>
            </a:lvl2pPr>
            <a:lvl3pPr marL="862012" marR="0" indent="-171450" algn="l" defTabSz="914400" rtl="0" eaLnBrk="1" fontAlgn="auto" latinLnBrk="0" hangingPunct="1">
              <a:lnSpc>
                <a:spcPct val="114000"/>
              </a:lnSpc>
              <a:spcBef>
                <a:spcPts val="0"/>
              </a:spcBef>
              <a:spcAft>
                <a:spcPts val="600"/>
              </a:spcAft>
              <a:buClrTx/>
              <a:buSzTx/>
              <a:buFont typeface="Monaco" pitchFamily="2" charset="77"/>
              <a:buChar char="⎻"/>
              <a:tabLst/>
              <a:defRPr/>
            </a:lvl3pPr>
          </a:lstStyle>
          <a:p>
            <a:pPr marL="342900" marR="0" lvl="0" indent="-342900" algn="l" defTabSz="914400" rtl="0" eaLnBrk="1" fontAlgn="auto" latinLnBrk="0" hangingPunct="1">
              <a:lnSpc>
                <a:spcPct val="114000"/>
              </a:lnSpc>
              <a:spcBef>
                <a:spcPts val="0"/>
              </a:spcBef>
              <a:spcAft>
                <a:spcPts val="600"/>
              </a:spcAft>
              <a:buClr>
                <a:srgbClr val="54565B"/>
              </a:buClr>
              <a:buSzPct val="65000"/>
              <a:buFont typeface="Monaco" pitchFamily="2" charset="77"/>
              <a:buChar char="⎻"/>
              <a:tabLst/>
              <a:defRPr/>
            </a:pPr>
            <a:r>
              <a:rPr kumimoji="0" lang="en-US" sz="2000" b="0" i="0" u="none" strike="noStrike" kern="1600" cap="none" spc="-50" normalizeH="0" baseline="0" noProof="0" dirty="0">
                <a:ln>
                  <a:noFill/>
                </a:ln>
                <a:solidFill>
                  <a:srgbClr val="54565B"/>
                </a:solidFill>
                <a:effectLst/>
                <a:uLnTx/>
                <a:uFillTx/>
                <a:latin typeface="Trebuchet MS" panose="020B0703020202090204" pitchFamily="34" charset="0"/>
                <a:ea typeface="+mn-ea"/>
                <a:cs typeface="+mn-cs"/>
              </a:rPr>
              <a:t>Click to edit text</a:t>
            </a:r>
          </a:p>
          <a:p>
            <a:pPr marL="675958" marR="0" lvl="1" indent="-285750" algn="l" defTabSz="914400" rtl="0" eaLnBrk="1" fontAlgn="auto" latinLnBrk="0" hangingPunct="1">
              <a:lnSpc>
                <a:spcPct val="114000"/>
              </a:lnSpc>
              <a:spcBef>
                <a:spcPts val="0"/>
              </a:spcBef>
              <a:spcAft>
                <a:spcPts val="600"/>
              </a:spcAft>
              <a:buClrTx/>
              <a:buSzTx/>
              <a:buFont typeface="Monaco" pitchFamily="2" charset="77"/>
              <a:buChar char="⎻"/>
              <a:tabLst/>
              <a:defRPr/>
            </a:pPr>
            <a:r>
              <a:rPr kumimoji="0" lang="en-US" sz="1400" b="0" i="0" u="none" strike="noStrike" kern="1600" cap="none" spc="-50" normalizeH="0" baseline="0" noProof="0" dirty="0">
                <a:ln>
                  <a:noFill/>
                </a:ln>
                <a:solidFill>
                  <a:srgbClr val="54565B"/>
                </a:solidFill>
                <a:effectLst/>
                <a:uLnTx/>
                <a:uFillTx/>
                <a:latin typeface="+mj-lt"/>
                <a:ea typeface="+mn-ea"/>
                <a:cs typeface="+mn-cs"/>
              </a:rPr>
              <a:t>Second level</a:t>
            </a:r>
          </a:p>
          <a:p>
            <a:pPr marL="862012" marR="0" lvl="2" indent="-171450" algn="l" defTabSz="914400" rtl="0" eaLnBrk="1" fontAlgn="auto" latinLnBrk="0" hangingPunct="1">
              <a:lnSpc>
                <a:spcPct val="114000"/>
              </a:lnSpc>
              <a:spcBef>
                <a:spcPts val="0"/>
              </a:spcBef>
              <a:spcAft>
                <a:spcPts val="600"/>
              </a:spcAft>
              <a:buClrTx/>
              <a:buSzTx/>
              <a:buFont typeface="Monaco" pitchFamily="2" charset="77"/>
              <a:buChar char="⎻"/>
              <a:tabLst/>
              <a:defRPr/>
            </a:pPr>
            <a:r>
              <a:rPr kumimoji="0" lang="en-US" sz="1100" b="0" i="1" u="none" strike="noStrike" kern="1600" cap="none" spc="-50" normalizeH="0" baseline="0" noProof="0" dirty="0">
                <a:ln>
                  <a:noFill/>
                </a:ln>
                <a:solidFill>
                  <a:srgbClr val="54565B"/>
                </a:solidFill>
                <a:effectLst/>
                <a:uLnTx/>
                <a:uFillTx/>
                <a:latin typeface="Georgia" panose="02040502050405020303" pitchFamily="18" charset="0"/>
                <a:ea typeface="+mn-ea"/>
                <a:cs typeface="+mn-cs"/>
              </a:rPr>
              <a:t>Third level</a:t>
            </a:r>
          </a:p>
        </p:txBody>
      </p:sp>
      <p:sp>
        <p:nvSpPr>
          <p:cNvPr id="18" name="Text Placeholder 3">
            <a:extLst>
              <a:ext uri="{FF2B5EF4-FFF2-40B4-BE49-F238E27FC236}">
                <a16:creationId xmlns:a16="http://schemas.microsoft.com/office/drawing/2014/main" id="{C6FBE4AE-B4C8-AD4B-95AF-CB27A898FEC1}"/>
              </a:ext>
            </a:extLst>
          </p:cNvPr>
          <p:cNvSpPr>
            <a:spLocks noGrp="1"/>
          </p:cNvSpPr>
          <p:nvPr>
            <p:ph type="body" sz="quarter" idx="17" hasCustomPrompt="1"/>
          </p:nvPr>
        </p:nvSpPr>
        <p:spPr>
          <a:xfrm>
            <a:off x="8042340" y="1942676"/>
            <a:ext cx="3512910" cy="4229524"/>
          </a:xfrm>
          <a:prstGeom prst="rect">
            <a:avLst/>
          </a:prstGeom>
        </p:spPr>
        <p:txBody>
          <a:bodyPr>
            <a:noAutofit/>
          </a:bodyPr>
          <a:lstStyle>
            <a:lvl1pPr marL="342900" marR="0" indent="-342900" algn="l" defTabSz="914400" rtl="0" eaLnBrk="1" fontAlgn="auto" latinLnBrk="0" hangingPunct="1">
              <a:lnSpc>
                <a:spcPct val="114000"/>
              </a:lnSpc>
              <a:spcBef>
                <a:spcPts val="0"/>
              </a:spcBef>
              <a:spcAft>
                <a:spcPts val="600"/>
              </a:spcAft>
              <a:buClr>
                <a:srgbClr val="54565B"/>
              </a:buClr>
              <a:buSzPct val="65000"/>
              <a:buFont typeface="Monaco" pitchFamily="2" charset="77"/>
              <a:buChar char="⎻"/>
              <a:tabLst/>
              <a:defRPr/>
            </a:lvl1pPr>
            <a:lvl2pPr marL="675958" marR="0" indent="-285750" algn="l" defTabSz="914400" rtl="0" eaLnBrk="1" fontAlgn="auto" latinLnBrk="0" hangingPunct="1">
              <a:lnSpc>
                <a:spcPct val="114000"/>
              </a:lnSpc>
              <a:spcBef>
                <a:spcPts val="0"/>
              </a:spcBef>
              <a:spcAft>
                <a:spcPts val="600"/>
              </a:spcAft>
              <a:buClrTx/>
              <a:buSzTx/>
              <a:buFont typeface="Monaco" pitchFamily="2" charset="77"/>
              <a:buChar char="⎻"/>
              <a:tabLst/>
              <a:defRPr/>
            </a:lvl2pPr>
            <a:lvl3pPr marL="862012" marR="0" indent="-171450" algn="l" defTabSz="914400" rtl="0" eaLnBrk="1" fontAlgn="auto" latinLnBrk="0" hangingPunct="1">
              <a:lnSpc>
                <a:spcPct val="114000"/>
              </a:lnSpc>
              <a:spcBef>
                <a:spcPts val="0"/>
              </a:spcBef>
              <a:spcAft>
                <a:spcPts val="600"/>
              </a:spcAft>
              <a:buClrTx/>
              <a:buSzTx/>
              <a:buFont typeface="Monaco" pitchFamily="2" charset="77"/>
              <a:buChar char="⎻"/>
              <a:tabLst/>
              <a:defRPr/>
            </a:lvl3pPr>
          </a:lstStyle>
          <a:p>
            <a:pPr marL="342900" marR="0" lvl="0" indent="-342900" algn="l" defTabSz="914400" rtl="0" eaLnBrk="1" fontAlgn="auto" latinLnBrk="0" hangingPunct="1">
              <a:lnSpc>
                <a:spcPct val="114000"/>
              </a:lnSpc>
              <a:spcBef>
                <a:spcPts val="0"/>
              </a:spcBef>
              <a:spcAft>
                <a:spcPts val="600"/>
              </a:spcAft>
              <a:buClr>
                <a:srgbClr val="54565B"/>
              </a:buClr>
              <a:buSzPct val="65000"/>
              <a:buFont typeface="Monaco" pitchFamily="2" charset="77"/>
              <a:buChar char="⎻"/>
              <a:tabLst/>
              <a:defRPr/>
            </a:pPr>
            <a:r>
              <a:rPr kumimoji="0" lang="en-US" sz="2000" b="0" i="0" u="none" strike="noStrike" kern="1600" cap="none" spc="-50" normalizeH="0" baseline="0" noProof="0" dirty="0">
                <a:ln>
                  <a:noFill/>
                </a:ln>
                <a:solidFill>
                  <a:srgbClr val="54565B"/>
                </a:solidFill>
                <a:effectLst/>
                <a:uLnTx/>
                <a:uFillTx/>
                <a:latin typeface="Trebuchet MS" panose="020B0703020202090204" pitchFamily="34" charset="0"/>
                <a:ea typeface="+mn-ea"/>
                <a:cs typeface="+mn-cs"/>
              </a:rPr>
              <a:t>Click to edit text</a:t>
            </a:r>
          </a:p>
          <a:p>
            <a:pPr marL="675958" marR="0" lvl="1" indent="-285750" algn="l" defTabSz="914400" rtl="0" eaLnBrk="1" fontAlgn="auto" latinLnBrk="0" hangingPunct="1">
              <a:lnSpc>
                <a:spcPct val="114000"/>
              </a:lnSpc>
              <a:spcBef>
                <a:spcPts val="0"/>
              </a:spcBef>
              <a:spcAft>
                <a:spcPts val="600"/>
              </a:spcAft>
              <a:buClrTx/>
              <a:buSzTx/>
              <a:buFont typeface="Monaco" pitchFamily="2" charset="77"/>
              <a:buChar char="⎻"/>
              <a:tabLst/>
              <a:defRPr/>
            </a:pPr>
            <a:r>
              <a:rPr kumimoji="0" lang="en-US" sz="1400" b="0" i="0" u="none" strike="noStrike" kern="1600" cap="none" spc="-50" normalizeH="0" baseline="0" noProof="0" dirty="0">
                <a:ln>
                  <a:noFill/>
                </a:ln>
                <a:solidFill>
                  <a:srgbClr val="54565B"/>
                </a:solidFill>
                <a:effectLst/>
                <a:uLnTx/>
                <a:uFillTx/>
                <a:latin typeface="+mj-lt"/>
                <a:ea typeface="+mn-ea"/>
                <a:cs typeface="+mn-cs"/>
              </a:rPr>
              <a:t>Second level</a:t>
            </a:r>
          </a:p>
          <a:p>
            <a:pPr marL="862012" marR="0" lvl="2" indent="-171450" algn="l" defTabSz="914400" rtl="0" eaLnBrk="1" fontAlgn="auto" latinLnBrk="0" hangingPunct="1">
              <a:lnSpc>
                <a:spcPct val="114000"/>
              </a:lnSpc>
              <a:spcBef>
                <a:spcPts val="0"/>
              </a:spcBef>
              <a:spcAft>
                <a:spcPts val="600"/>
              </a:spcAft>
              <a:buClrTx/>
              <a:buSzTx/>
              <a:buFont typeface="Monaco" pitchFamily="2" charset="77"/>
              <a:buChar char="⎻"/>
              <a:tabLst/>
              <a:defRPr/>
            </a:pPr>
            <a:r>
              <a:rPr kumimoji="0" lang="en-US" sz="1100" b="0" i="1" u="none" strike="noStrike" kern="1600" cap="none" spc="-50" normalizeH="0" baseline="0" noProof="0" dirty="0">
                <a:ln>
                  <a:noFill/>
                </a:ln>
                <a:solidFill>
                  <a:srgbClr val="54565B"/>
                </a:solidFill>
                <a:effectLst/>
                <a:uLnTx/>
                <a:uFillTx/>
                <a:latin typeface="Georgia" panose="02040502050405020303" pitchFamily="18" charset="0"/>
                <a:ea typeface="+mn-ea"/>
                <a:cs typeface="+mn-cs"/>
              </a:rPr>
              <a:t>Third level</a:t>
            </a:r>
          </a:p>
        </p:txBody>
      </p:sp>
      <p:pic>
        <p:nvPicPr>
          <p:cNvPr id="13" name="Picture 12" descr="A picture containing text&#10;&#10;Description automatically generated">
            <a:extLst>
              <a:ext uri="{FF2B5EF4-FFF2-40B4-BE49-F238E27FC236}">
                <a16:creationId xmlns:a16="http://schemas.microsoft.com/office/drawing/2014/main" id="{62E86C9E-CB13-FE47-810D-ACC7D440614E}"/>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Tree>
    <p:extLst>
      <p:ext uri="{BB962C8B-B14F-4D97-AF65-F5344CB8AC3E}">
        <p14:creationId xmlns:p14="http://schemas.microsoft.com/office/powerpoint/2010/main" val="4188791292"/>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Just Header + Footer">
    <p:spTree>
      <p:nvGrpSpPr>
        <p:cNvPr id="1" name=""/>
        <p:cNvGrpSpPr/>
        <p:nvPr/>
      </p:nvGrpSpPr>
      <p:grpSpPr>
        <a:xfrm>
          <a:off x="0" y="0"/>
          <a:ext cx="0" cy="0"/>
          <a:chOff x="0" y="0"/>
          <a:chExt cx="0" cy="0"/>
        </a:xfrm>
      </p:grpSpPr>
      <p:sp>
        <p:nvSpPr>
          <p:cNvPr id="8" name="Slide Number Placeholder 6">
            <a:extLst>
              <a:ext uri="{FF2B5EF4-FFF2-40B4-BE49-F238E27FC236}">
                <a16:creationId xmlns:a16="http://schemas.microsoft.com/office/drawing/2014/main" id="{F3949077-E0E8-B647-A11F-24C62D2D4087}"/>
              </a:ext>
            </a:extLst>
          </p:cNvPr>
          <p:cNvSpPr txBox="1">
            <a:spLocks/>
          </p:cNvSpPr>
          <p:nvPr userDrawn="1"/>
        </p:nvSpPr>
        <p:spPr>
          <a:xfrm>
            <a:off x="211015" y="6400799"/>
            <a:ext cx="2743200" cy="291492"/>
          </a:xfrm>
          <a:prstGeom prst="rect">
            <a:avLst/>
          </a:prstGeom>
        </p:spPr>
        <p:txBody>
          <a:bodyPr vert="horz" lIns="91440" tIns="45720" rIns="91440" bIns="45720" rtlCol="0" anchor="ctr"/>
          <a:lstStyle>
            <a:defPPr>
              <a:defRPr lang="en-US"/>
            </a:defPPr>
            <a:lvl1pPr marL="0" algn="l" defTabSz="914400" rtl="0" eaLnBrk="1" latinLnBrk="0" hangingPunct="1">
              <a:defRPr sz="800" b="0" i="0" kern="1200">
                <a:solidFill>
                  <a:schemeClr val="tx1">
                    <a:lumMod val="40000"/>
                    <a:lumOff val="60000"/>
                  </a:schemeClr>
                </a:solidFill>
                <a:latin typeface="Trebuchet MS" panose="020B070302020209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BEAA09E-D67E-864E-8466-C38E88600C4F}" type="slidenum">
              <a:rPr lang="en-US" smtClean="0"/>
              <a:pPr/>
              <a:t>‹#›</a:t>
            </a:fld>
            <a:endParaRPr lang="en-US" dirty="0"/>
          </a:p>
        </p:txBody>
      </p:sp>
      <p:sp>
        <p:nvSpPr>
          <p:cNvPr id="6" name="Title 1">
            <a:extLst>
              <a:ext uri="{FF2B5EF4-FFF2-40B4-BE49-F238E27FC236}">
                <a16:creationId xmlns:a16="http://schemas.microsoft.com/office/drawing/2014/main" id="{F90A82CE-0D18-B941-A735-67EC495377B7}"/>
              </a:ext>
            </a:extLst>
          </p:cNvPr>
          <p:cNvSpPr>
            <a:spLocks noGrp="1"/>
          </p:cNvSpPr>
          <p:nvPr>
            <p:ph type="title" hasCustomPrompt="1"/>
          </p:nvPr>
        </p:nvSpPr>
        <p:spPr>
          <a:xfrm>
            <a:off x="577516" y="365125"/>
            <a:ext cx="10972800" cy="987019"/>
          </a:xfrm>
        </p:spPr>
        <p:txBody>
          <a:bodyPr/>
          <a:lstStyle>
            <a:lvl1pPr algn="l">
              <a:lnSpc>
                <a:spcPct val="80000"/>
              </a:lnSpc>
              <a:defRPr b="1" i="0">
                <a:solidFill>
                  <a:schemeClr val="tx2"/>
                </a:solidFill>
                <a:latin typeface="Trebuchet MS" panose="020B0703020202090204" pitchFamily="34" charset="0"/>
              </a:defRPr>
            </a:lvl1pPr>
          </a:lstStyle>
          <a:p>
            <a:r>
              <a:rPr lang="en-US" dirty="0"/>
              <a:t>Click to edit master title style</a:t>
            </a:r>
          </a:p>
        </p:txBody>
      </p:sp>
      <p:pic>
        <p:nvPicPr>
          <p:cNvPr id="7" name="Picture 6" descr="A picture containing text&#10;&#10;Description automatically generated">
            <a:extLst>
              <a:ext uri="{FF2B5EF4-FFF2-40B4-BE49-F238E27FC236}">
                <a16:creationId xmlns:a16="http://schemas.microsoft.com/office/drawing/2014/main" id="{2ECBF799-752D-3A48-BBAE-380CFE2E5BF6}"/>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Tree>
    <p:extLst>
      <p:ext uri="{BB962C8B-B14F-4D97-AF65-F5344CB8AC3E}">
        <p14:creationId xmlns:p14="http://schemas.microsoft.com/office/powerpoint/2010/main" val="4192364937"/>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Just Footer">
    <p:spTree>
      <p:nvGrpSpPr>
        <p:cNvPr id="1" name=""/>
        <p:cNvGrpSpPr/>
        <p:nvPr/>
      </p:nvGrpSpPr>
      <p:grpSpPr>
        <a:xfrm>
          <a:off x="0" y="0"/>
          <a:ext cx="0" cy="0"/>
          <a:chOff x="0" y="0"/>
          <a:chExt cx="0" cy="0"/>
        </a:xfrm>
      </p:grpSpPr>
      <p:sp>
        <p:nvSpPr>
          <p:cNvPr id="8" name="Slide Number Placeholder 6">
            <a:extLst>
              <a:ext uri="{FF2B5EF4-FFF2-40B4-BE49-F238E27FC236}">
                <a16:creationId xmlns:a16="http://schemas.microsoft.com/office/drawing/2014/main" id="{F3949077-E0E8-B647-A11F-24C62D2D4087}"/>
              </a:ext>
            </a:extLst>
          </p:cNvPr>
          <p:cNvSpPr txBox="1">
            <a:spLocks/>
          </p:cNvSpPr>
          <p:nvPr userDrawn="1"/>
        </p:nvSpPr>
        <p:spPr>
          <a:xfrm>
            <a:off x="211015" y="6400799"/>
            <a:ext cx="2743200" cy="291492"/>
          </a:xfrm>
          <a:prstGeom prst="rect">
            <a:avLst/>
          </a:prstGeom>
        </p:spPr>
        <p:txBody>
          <a:bodyPr vert="horz" lIns="91440" tIns="45720" rIns="91440" bIns="45720" rtlCol="0" anchor="ctr"/>
          <a:lstStyle>
            <a:defPPr>
              <a:defRPr lang="en-US"/>
            </a:defPPr>
            <a:lvl1pPr marL="0" algn="l" defTabSz="914400" rtl="0" eaLnBrk="1" latinLnBrk="0" hangingPunct="1">
              <a:defRPr sz="800" b="0" i="0" kern="1200">
                <a:solidFill>
                  <a:schemeClr val="tx1">
                    <a:lumMod val="40000"/>
                    <a:lumOff val="60000"/>
                  </a:schemeClr>
                </a:solidFill>
                <a:latin typeface="Trebuchet MS" panose="020B070302020209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BEAA09E-D67E-864E-8466-C38E88600C4F}" type="slidenum">
              <a:rPr lang="en-US" smtClean="0"/>
              <a:pPr/>
              <a:t>‹#›</a:t>
            </a:fld>
            <a:endParaRPr lang="en-US" dirty="0"/>
          </a:p>
        </p:txBody>
      </p:sp>
      <p:pic>
        <p:nvPicPr>
          <p:cNvPr id="5" name="Picture 4" descr="A picture containing text&#10;&#10;Description automatically generated">
            <a:extLst>
              <a:ext uri="{FF2B5EF4-FFF2-40B4-BE49-F238E27FC236}">
                <a16:creationId xmlns:a16="http://schemas.microsoft.com/office/drawing/2014/main" id="{9EB3994F-086B-D541-830D-38982D59ACE7}"/>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Tree>
    <p:extLst>
      <p:ext uri="{BB962C8B-B14F-4D97-AF65-F5344CB8AC3E}">
        <p14:creationId xmlns:p14="http://schemas.microsoft.com/office/powerpoint/2010/main" val="4139971595"/>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Blue Background">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4064878"/>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Red Background">
    <p:bg>
      <p:bgPr>
        <a:solidFill>
          <a:schemeClr val="tx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60265445"/>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White Backgroun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57156823"/>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preserve="1" userDrawn="1">
  <p:cSld name="Closing - Add Image">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F817CF6A-808E-8C4F-9BE1-507266848035}"/>
              </a:ext>
            </a:extLst>
          </p:cNvPr>
          <p:cNvSpPr>
            <a:spLocks noGrp="1"/>
          </p:cNvSpPr>
          <p:nvPr>
            <p:ph type="sldNum" sz="quarter" idx="4"/>
          </p:nvPr>
        </p:nvSpPr>
        <p:spPr>
          <a:xfrm>
            <a:off x="211015" y="6400799"/>
            <a:ext cx="2743200" cy="291492"/>
          </a:xfrm>
          <a:prstGeom prst="rect">
            <a:avLst/>
          </a:prstGeom>
        </p:spPr>
        <p:txBody>
          <a:bodyPr vert="horz" lIns="91440" tIns="45720" rIns="91440" bIns="45720" rtlCol="0" anchor="ctr"/>
          <a:lstStyle>
            <a:lvl1pPr algn="l">
              <a:defRPr sz="800">
                <a:solidFill>
                  <a:schemeClr val="bg2"/>
                </a:solidFill>
              </a:defRPr>
            </a:lvl1pPr>
          </a:lstStyle>
          <a:p>
            <a:fld id="{4BEAA09E-D67E-864E-8466-C38E88600C4F}" type="slidenum">
              <a:rPr lang="en-US" smtClean="0"/>
              <a:pPr/>
              <a:t>‹#›</a:t>
            </a:fld>
            <a:endParaRPr lang="en-US" dirty="0"/>
          </a:p>
        </p:txBody>
      </p:sp>
      <p:sp>
        <p:nvSpPr>
          <p:cNvPr id="6" name="Picture Placeholder 4">
            <a:extLst>
              <a:ext uri="{FF2B5EF4-FFF2-40B4-BE49-F238E27FC236}">
                <a16:creationId xmlns:a16="http://schemas.microsoft.com/office/drawing/2014/main" id="{46CC5A0F-1802-5B4A-A4A0-3E3E5F67C291}"/>
              </a:ext>
            </a:extLst>
          </p:cNvPr>
          <p:cNvSpPr>
            <a:spLocks noGrp="1"/>
          </p:cNvSpPr>
          <p:nvPr>
            <p:ph type="pic" sz="quarter" idx="10" hasCustomPrompt="1"/>
          </p:nvPr>
        </p:nvSpPr>
        <p:spPr>
          <a:xfrm>
            <a:off x="-12190" y="-48768"/>
            <a:ext cx="12216446" cy="6894576"/>
          </a:xfrm>
          <a:custGeom>
            <a:avLst/>
            <a:gdLst>
              <a:gd name="connsiteX0" fmla="*/ 0 w 12191998"/>
              <a:gd name="connsiteY0" fmla="*/ 0 h 6858000"/>
              <a:gd name="connsiteX1" fmla="*/ 11048975 w 12191998"/>
              <a:gd name="connsiteY1" fmla="*/ 0 h 6858000"/>
              <a:gd name="connsiteX2" fmla="*/ 12191998 w 12191998"/>
              <a:gd name="connsiteY2" fmla="*/ 1143023 h 6858000"/>
              <a:gd name="connsiteX3" fmla="*/ 12191998 w 12191998"/>
              <a:gd name="connsiteY3" fmla="*/ 6858000 h 6858000"/>
              <a:gd name="connsiteX4" fmla="*/ 0 w 12191998"/>
              <a:gd name="connsiteY4" fmla="*/ 6858000 h 6858000"/>
              <a:gd name="connsiteX5" fmla="*/ 0 w 12191998"/>
              <a:gd name="connsiteY5" fmla="*/ 0 h 6858000"/>
              <a:gd name="connsiteX0" fmla="*/ 0 w 12195023"/>
              <a:gd name="connsiteY0" fmla="*/ 12192 h 6870192"/>
              <a:gd name="connsiteX1" fmla="*/ 12195023 w 12195023"/>
              <a:gd name="connsiteY1" fmla="*/ 0 h 6870192"/>
              <a:gd name="connsiteX2" fmla="*/ 12191998 w 12195023"/>
              <a:gd name="connsiteY2" fmla="*/ 1155215 h 6870192"/>
              <a:gd name="connsiteX3" fmla="*/ 12191998 w 12195023"/>
              <a:gd name="connsiteY3" fmla="*/ 6870192 h 6870192"/>
              <a:gd name="connsiteX4" fmla="*/ 0 w 12195023"/>
              <a:gd name="connsiteY4" fmla="*/ 6870192 h 6870192"/>
              <a:gd name="connsiteX5" fmla="*/ 0 w 12195023"/>
              <a:gd name="connsiteY5" fmla="*/ 12192 h 6870192"/>
              <a:gd name="connsiteX0" fmla="*/ 0 w 12195023"/>
              <a:gd name="connsiteY0" fmla="*/ 12192 h 6870192"/>
              <a:gd name="connsiteX1" fmla="*/ 12195023 w 12195023"/>
              <a:gd name="connsiteY1" fmla="*/ 0 h 6870192"/>
              <a:gd name="connsiteX2" fmla="*/ 12191998 w 12195023"/>
              <a:gd name="connsiteY2" fmla="*/ 1155215 h 6870192"/>
              <a:gd name="connsiteX3" fmla="*/ 5974078 w 12195023"/>
              <a:gd name="connsiteY3" fmla="*/ 6870192 h 6870192"/>
              <a:gd name="connsiteX4" fmla="*/ 0 w 12195023"/>
              <a:gd name="connsiteY4" fmla="*/ 6870192 h 6870192"/>
              <a:gd name="connsiteX5" fmla="*/ 0 w 12195023"/>
              <a:gd name="connsiteY5" fmla="*/ 12192 h 6870192"/>
              <a:gd name="connsiteX0" fmla="*/ 0 w 12204254"/>
              <a:gd name="connsiteY0" fmla="*/ 12192 h 6870192"/>
              <a:gd name="connsiteX1" fmla="*/ 12195023 w 12204254"/>
              <a:gd name="connsiteY1" fmla="*/ 0 h 6870192"/>
              <a:gd name="connsiteX2" fmla="*/ 12204190 w 12204254"/>
              <a:gd name="connsiteY2" fmla="*/ 5702831 h 6870192"/>
              <a:gd name="connsiteX3" fmla="*/ 5974078 w 12204254"/>
              <a:gd name="connsiteY3" fmla="*/ 6870192 h 6870192"/>
              <a:gd name="connsiteX4" fmla="*/ 0 w 12204254"/>
              <a:gd name="connsiteY4" fmla="*/ 6870192 h 6870192"/>
              <a:gd name="connsiteX5" fmla="*/ 0 w 12204254"/>
              <a:gd name="connsiteY5" fmla="*/ 12192 h 6870192"/>
              <a:gd name="connsiteX0" fmla="*/ 0 w 12204254"/>
              <a:gd name="connsiteY0" fmla="*/ 12192 h 6894576"/>
              <a:gd name="connsiteX1" fmla="*/ 12195023 w 12204254"/>
              <a:gd name="connsiteY1" fmla="*/ 0 h 6894576"/>
              <a:gd name="connsiteX2" fmla="*/ 12204190 w 12204254"/>
              <a:gd name="connsiteY2" fmla="*/ 5702831 h 6894576"/>
              <a:gd name="connsiteX3" fmla="*/ 3572254 w 12204254"/>
              <a:gd name="connsiteY3" fmla="*/ 6894576 h 6894576"/>
              <a:gd name="connsiteX4" fmla="*/ 0 w 12204254"/>
              <a:gd name="connsiteY4" fmla="*/ 6870192 h 6894576"/>
              <a:gd name="connsiteX5" fmla="*/ 0 w 12204254"/>
              <a:gd name="connsiteY5" fmla="*/ 12192 h 6894576"/>
              <a:gd name="connsiteX0" fmla="*/ 12192 w 12216446"/>
              <a:gd name="connsiteY0" fmla="*/ 12192 h 6894576"/>
              <a:gd name="connsiteX1" fmla="*/ 12207215 w 12216446"/>
              <a:gd name="connsiteY1" fmla="*/ 0 h 6894576"/>
              <a:gd name="connsiteX2" fmla="*/ 12216382 w 12216446"/>
              <a:gd name="connsiteY2" fmla="*/ 5702831 h 6894576"/>
              <a:gd name="connsiteX3" fmla="*/ 3584446 w 12216446"/>
              <a:gd name="connsiteY3" fmla="*/ 6894576 h 6894576"/>
              <a:gd name="connsiteX4" fmla="*/ 0 w 12216446"/>
              <a:gd name="connsiteY4" fmla="*/ 5724144 h 6894576"/>
              <a:gd name="connsiteX5" fmla="*/ 12192 w 12216446"/>
              <a:gd name="connsiteY5" fmla="*/ 12192 h 6894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216446" h="6894576">
                <a:moveTo>
                  <a:pt x="12192" y="12192"/>
                </a:moveTo>
                <a:lnTo>
                  <a:pt x="12207215" y="0"/>
                </a:lnTo>
                <a:cubicBezTo>
                  <a:pt x="12206207" y="385072"/>
                  <a:pt x="12217390" y="5317759"/>
                  <a:pt x="12216382" y="5702831"/>
                </a:cubicBezTo>
                <a:lnTo>
                  <a:pt x="3584446" y="6894576"/>
                </a:lnTo>
                <a:lnTo>
                  <a:pt x="0" y="5724144"/>
                </a:lnTo>
                <a:lnTo>
                  <a:pt x="12192" y="12192"/>
                </a:lnTo>
                <a:close/>
              </a:path>
            </a:pathLst>
          </a:custGeom>
        </p:spPr>
        <p:txBody>
          <a:bodyPr anchor="ctr"/>
          <a:lstStyle>
            <a:lvl1pPr marL="0" indent="0" algn="ctr">
              <a:buNone/>
              <a:defRPr/>
            </a:lvl1pPr>
          </a:lstStyle>
          <a:p>
            <a:r>
              <a:rPr lang="en-US" dirty="0"/>
              <a:t>Insert photo by clicking on the image icon</a:t>
            </a:r>
          </a:p>
        </p:txBody>
      </p:sp>
      <p:pic>
        <p:nvPicPr>
          <p:cNvPr id="5" name="Picture 4" descr="A picture containing text&#10;&#10;Description automatically generated">
            <a:extLst>
              <a:ext uri="{FF2B5EF4-FFF2-40B4-BE49-F238E27FC236}">
                <a16:creationId xmlns:a16="http://schemas.microsoft.com/office/drawing/2014/main" id="{94DCBA6C-5F47-CF46-AC86-06DFC71288BF}"/>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Tree>
    <p:extLst>
      <p:ext uri="{BB962C8B-B14F-4D97-AF65-F5344CB8AC3E}">
        <p14:creationId xmlns:p14="http://schemas.microsoft.com/office/powerpoint/2010/main" val="17225222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18" Type="http://schemas.openxmlformats.org/officeDocument/2006/relationships/slideLayout" Target="../slideLayouts/slideLayout45.xml"/><Relationship Id="rId26" Type="http://schemas.openxmlformats.org/officeDocument/2006/relationships/theme" Target="../theme/theme2.xml"/><Relationship Id="rId3" Type="http://schemas.openxmlformats.org/officeDocument/2006/relationships/slideLayout" Target="../slideLayouts/slideLayout30.xml"/><Relationship Id="rId21" Type="http://schemas.openxmlformats.org/officeDocument/2006/relationships/slideLayout" Target="../slideLayouts/slideLayout48.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slideLayout" Target="../slideLayouts/slideLayout44.xml"/><Relationship Id="rId25" Type="http://schemas.openxmlformats.org/officeDocument/2006/relationships/slideLayout" Target="../slideLayouts/slideLayout52.xml"/><Relationship Id="rId2" Type="http://schemas.openxmlformats.org/officeDocument/2006/relationships/slideLayout" Target="../slideLayouts/slideLayout29.xml"/><Relationship Id="rId16" Type="http://schemas.openxmlformats.org/officeDocument/2006/relationships/slideLayout" Target="../slideLayouts/slideLayout43.xml"/><Relationship Id="rId20" Type="http://schemas.openxmlformats.org/officeDocument/2006/relationships/slideLayout" Target="../slideLayouts/slideLayout47.xml"/><Relationship Id="rId29" Type="http://schemas.openxmlformats.org/officeDocument/2006/relationships/oleObject" Target="../embeddings/oleObject2.bin"/><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24" Type="http://schemas.openxmlformats.org/officeDocument/2006/relationships/slideLayout" Target="../slideLayouts/slideLayout51.xml"/><Relationship Id="rId5" Type="http://schemas.openxmlformats.org/officeDocument/2006/relationships/slideLayout" Target="../slideLayouts/slideLayout32.xml"/><Relationship Id="rId15" Type="http://schemas.openxmlformats.org/officeDocument/2006/relationships/slideLayout" Target="../slideLayouts/slideLayout42.xml"/><Relationship Id="rId23" Type="http://schemas.openxmlformats.org/officeDocument/2006/relationships/slideLayout" Target="../slideLayouts/slideLayout50.xml"/><Relationship Id="rId28" Type="http://schemas.openxmlformats.org/officeDocument/2006/relationships/tags" Target="../tags/tag4.xml"/><Relationship Id="rId10" Type="http://schemas.openxmlformats.org/officeDocument/2006/relationships/slideLayout" Target="../slideLayouts/slideLayout37.xml"/><Relationship Id="rId19" Type="http://schemas.openxmlformats.org/officeDocument/2006/relationships/slideLayout" Target="../slideLayouts/slideLayout46.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 Id="rId22" Type="http://schemas.openxmlformats.org/officeDocument/2006/relationships/slideLayout" Target="../slideLayouts/slideLayout49.xml"/><Relationship Id="rId27" Type="http://schemas.openxmlformats.org/officeDocument/2006/relationships/tags" Target="../tags/tag3.xml"/><Relationship Id="rId30" Type="http://schemas.openxmlformats.org/officeDocument/2006/relationships/image" Target="../media/image6.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60.xml"/><Relationship Id="rId13" Type="http://schemas.openxmlformats.org/officeDocument/2006/relationships/image" Target="../media/image7.png"/><Relationship Id="rId3" Type="http://schemas.openxmlformats.org/officeDocument/2006/relationships/slideLayout" Target="../slideLayouts/slideLayout55.xml"/><Relationship Id="rId7" Type="http://schemas.openxmlformats.org/officeDocument/2006/relationships/slideLayout" Target="../slideLayouts/slideLayout59.xml"/><Relationship Id="rId12" Type="http://schemas.openxmlformats.org/officeDocument/2006/relationships/theme" Target="../theme/theme3.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slideLayout" Target="../slideLayouts/slideLayout63.xml"/><Relationship Id="rId5" Type="http://schemas.openxmlformats.org/officeDocument/2006/relationships/slideLayout" Target="../slideLayouts/slideLayout57.xml"/><Relationship Id="rId10" Type="http://schemas.openxmlformats.org/officeDocument/2006/relationships/slideLayout" Target="../slideLayouts/slideLayout62.xml"/><Relationship Id="rId4" Type="http://schemas.openxmlformats.org/officeDocument/2006/relationships/slideLayout" Target="../slideLayouts/slideLayout56.xml"/><Relationship Id="rId9" Type="http://schemas.openxmlformats.org/officeDocument/2006/relationships/slideLayout" Target="../slideLayouts/slideLayout61.xml"/><Relationship Id="rId14" Type="http://schemas.openxmlformats.org/officeDocument/2006/relationships/image" Target="../media/image4.png"/></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76.xml"/><Relationship Id="rId18" Type="http://schemas.openxmlformats.org/officeDocument/2006/relationships/slideLayout" Target="../slideLayouts/slideLayout81.xml"/><Relationship Id="rId26" Type="http://schemas.openxmlformats.org/officeDocument/2006/relationships/slideLayout" Target="../slideLayouts/slideLayout89.xml"/><Relationship Id="rId3" Type="http://schemas.openxmlformats.org/officeDocument/2006/relationships/slideLayout" Target="../slideLayouts/slideLayout66.xml"/><Relationship Id="rId21" Type="http://schemas.openxmlformats.org/officeDocument/2006/relationships/slideLayout" Target="../slideLayouts/slideLayout84.xml"/><Relationship Id="rId7" Type="http://schemas.openxmlformats.org/officeDocument/2006/relationships/slideLayout" Target="../slideLayouts/slideLayout70.xml"/><Relationship Id="rId12" Type="http://schemas.openxmlformats.org/officeDocument/2006/relationships/slideLayout" Target="../slideLayouts/slideLayout75.xml"/><Relationship Id="rId17" Type="http://schemas.openxmlformats.org/officeDocument/2006/relationships/slideLayout" Target="../slideLayouts/slideLayout80.xml"/><Relationship Id="rId25" Type="http://schemas.openxmlformats.org/officeDocument/2006/relationships/slideLayout" Target="../slideLayouts/slideLayout88.xml"/><Relationship Id="rId33" Type="http://schemas.openxmlformats.org/officeDocument/2006/relationships/theme" Target="../theme/theme4.xml"/><Relationship Id="rId2" Type="http://schemas.openxmlformats.org/officeDocument/2006/relationships/slideLayout" Target="../slideLayouts/slideLayout65.xml"/><Relationship Id="rId16" Type="http://schemas.openxmlformats.org/officeDocument/2006/relationships/slideLayout" Target="../slideLayouts/slideLayout79.xml"/><Relationship Id="rId20" Type="http://schemas.openxmlformats.org/officeDocument/2006/relationships/slideLayout" Target="../slideLayouts/slideLayout83.xml"/><Relationship Id="rId29" Type="http://schemas.openxmlformats.org/officeDocument/2006/relationships/slideLayout" Target="../slideLayouts/slideLayout92.xml"/><Relationship Id="rId1" Type="http://schemas.openxmlformats.org/officeDocument/2006/relationships/slideLayout" Target="../slideLayouts/slideLayout64.xml"/><Relationship Id="rId6" Type="http://schemas.openxmlformats.org/officeDocument/2006/relationships/slideLayout" Target="../slideLayouts/slideLayout69.xml"/><Relationship Id="rId11" Type="http://schemas.openxmlformats.org/officeDocument/2006/relationships/slideLayout" Target="../slideLayouts/slideLayout74.xml"/><Relationship Id="rId24" Type="http://schemas.openxmlformats.org/officeDocument/2006/relationships/slideLayout" Target="../slideLayouts/slideLayout87.xml"/><Relationship Id="rId32" Type="http://schemas.openxmlformats.org/officeDocument/2006/relationships/slideLayout" Target="../slideLayouts/slideLayout95.xml"/><Relationship Id="rId5" Type="http://schemas.openxmlformats.org/officeDocument/2006/relationships/slideLayout" Target="../slideLayouts/slideLayout68.xml"/><Relationship Id="rId15" Type="http://schemas.openxmlformats.org/officeDocument/2006/relationships/slideLayout" Target="../slideLayouts/slideLayout78.xml"/><Relationship Id="rId23" Type="http://schemas.openxmlformats.org/officeDocument/2006/relationships/slideLayout" Target="../slideLayouts/slideLayout86.xml"/><Relationship Id="rId28" Type="http://schemas.openxmlformats.org/officeDocument/2006/relationships/slideLayout" Target="../slideLayouts/slideLayout91.xml"/><Relationship Id="rId10" Type="http://schemas.openxmlformats.org/officeDocument/2006/relationships/slideLayout" Target="../slideLayouts/slideLayout73.xml"/><Relationship Id="rId19" Type="http://schemas.openxmlformats.org/officeDocument/2006/relationships/slideLayout" Target="../slideLayouts/slideLayout82.xml"/><Relationship Id="rId31" Type="http://schemas.openxmlformats.org/officeDocument/2006/relationships/slideLayout" Target="../slideLayouts/slideLayout94.xml"/><Relationship Id="rId4" Type="http://schemas.openxmlformats.org/officeDocument/2006/relationships/slideLayout" Target="../slideLayouts/slideLayout67.xml"/><Relationship Id="rId9" Type="http://schemas.openxmlformats.org/officeDocument/2006/relationships/slideLayout" Target="../slideLayouts/slideLayout72.xml"/><Relationship Id="rId14" Type="http://schemas.openxmlformats.org/officeDocument/2006/relationships/slideLayout" Target="../slideLayouts/slideLayout77.xml"/><Relationship Id="rId22" Type="http://schemas.openxmlformats.org/officeDocument/2006/relationships/slideLayout" Target="../slideLayouts/slideLayout85.xml"/><Relationship Id="rId27" Type="http://schemas.openxmlformats.org/officeDocument/2006/relationships/slideLayout" Target="../slideLayouts/slideLayout90.xml"/><Relationship Id="rId30" Type="http://schemas.openxmlformats.org/officeDocument/2006/relationships/slideLayout" Target="../slideLayouts/slideLayout93.xml"/><Relationship Id="rId8" Type="http://schemas.openxmlformats.org/officeDocument/2006/relationships/slideLayout" Target="../slideLayouts/slideLayout7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35D506E-9CFA-5744-8CC1-366D985D6FC1}"/>
              </a:ext>
            </a:extLst>
          </p:cNvPr>
          <p:cNvSpPr>
            <a:spLocks noGrp="1"/>
          </p:cNvSpPr>
          <p:nvPr>
            <p:ph type="title"/>
          </p:nvPr>
        </p:nvSpPr>
        <p:spPr>
          <a:xfrm>
            <a:off x="609600" y="365126"/>
            <a:ext cx="10924674" cy="967564"/>
          </a:xfrm>
          <a:prstGeom prst="rect">
            <a:avLst/>
          </a:prstGeom>
        </p:spPr>
        <p:txBody>
          <a:bodyPr vert="horz" lIns="91440" tIns="45720" rIns="91440" bIns="45720" rtlCol="0" anchor="b">
            <a:noAutofit/>
          </a:bodyPr>
          <a:lstStyle/>
          <a:p>
            <a:r>
              <a:rPr lang="en-US"/>
              <a:t>Master Slide Template – Click to Edit</a:t>
            </a:r>
          </a:p>
        </p:txBody>
      </p:sp>
      <p:sp>
        <p:nvSpPr>
          <p:cNvPr id="3" name="Text Placeholder 2">
            <a:extLst>
              <a:ext uri="{FF2B5EF4-FFF2-40B4-BE49-F238E27FC236}">
                <a16:creationId xmlns:a16="http://schemas.microsoft.com/office/drawing/2014/main" id="{AA4A9B1D-8809-B740-A68B-9969B712A0DA}"/>
              </a:ext>
            </a:extLst>
          </p:cNvPr>
          <p:cNvSpPr>
            <a:spLocks noGrp="1"/>
          </p:cNvSpPr>
          <p:nvPr>
            <p:ph type="body" idx="1"/>
          </p:nvPr>
        </p:nvSpPr>
        <p:spPr>
          <a:xfrm>
            <a:off x="609600" y="1942677"/>
            <a:ext cx="10924674" cy="4234286"/>
          </a:xfrm>
          <a:prstGeom prst="rect">
            <a:avLst/>
          </a:prstGeom>
        </p:spPr>
        <p:txBody>
          <a:bodyPr vert="horz" lIns="91440" tIns="45720" rIns="91440" bIns="45720" rtlCol="0">
            <a:noAutofit/>
          </a:bodyPr>
          <a:lstStyle/>
          <a:p>
            <a:pPr lvl="0"/>
            <a:r>
              <a:rPr lang="en-US"/>
              <a:t>Edit Master text styles</a:t>
            </a:r>
          </a:p>
          <a:p>
            <a:pPr marL="15875" lvl="1" indent="0" algn="l" defTabSz="914400" rtl="0" eaLnBrk="1" latinLnBrk="0" hangingPunct="1">
              <a:lnSpc>
                <a:spcPct val="110000"/>
              </a:lnSpc>
              <a:spcBef>
                <a:spcPts val="0"/>
              </a:spcBef>
              <a:spcAft>
                <a:spcPts val="600"/>
              </a:spcAft>
              <a:buFont typeface="Apple Symbols" panose="02000000000000000000" pitchFamily="2" charset="-79"/>
              <a:buNone/>
              <a:tabLst/>
            </a:pPr>
            <a:r>
              <a:rPr lang="en-US"/>
              <a:t>Second level</a:t>
            </a:r>
          </a:p>
          <a:p>
            <a:pPr marL="287338" lvl="2" indent="-169863" algn="l" defTabSz="914400" rtl="0" eaLnBrk="1" latinLnBrk="0" hangingPunct="1">
              <a:lnSpc>
                <a:spcPct val="110000"/>
              </a:lnSpc>
              <a:spcBef>
                <a:spcPts val="0"/>
              </a:spcBef>
              <a:spcAft>
                <a:spcPts val="600"/>
              </a:spcAft>
              <a:buFont typeface="Apple Symbols" panose="02000000000000000000" pitchFamily="2" charset="-79"/>
              <a:buChar char="⎼"/>
              <a:tabLst/>
            </a:pPr>
            <a:r>
              <a:rPr lang="en-US"/>
              <a:t>Third level</a:t>
            </a:r>
          </a:p>
          <a:p>
            <a:pPr marL="693738" lvl="3" indent="-169863" algn="l" defTabSz="914400" rtl="0" eaLnBrk="1" latinLnBrk="0" hangingPunct="1">
              <a:lnSpc>
                <a:spcPct val="110000"/>
              </a:lnSpc>
              <a:spcBef>
                <a:spcPts val="0"/>
              </a:spcBef>
              <a:spcAft>
                <a:spcPts val="600"/>
              </a:spcAft>
              <a:buFont typeface="Apple Symbols" panose="02000000000000000000" pitchFamily="2" charset="-79"/>
              <a:buChar char="⎼"/>
              <a:tabLst/>
            </a:pPr>
            <a:r>
              <a:rPr lang="en-US"/>
              <a:t>Fourth level</a:t>
            </a:r>
          </a:p>
        </p:txBody>
      </p:sp>
      <p:sp>
        <p:nvSpPr>
          <p:cNvPr id="6" name="Slide Number Placeholder 5">
            <a:extLst>
              <a:ext uri="{FF2B5EF4-FFF2-40B4-BE49-F238E27FC236}">
                <a16:creationId xmlns:a16="http://schemas.microsoft.com/office/drawing/2014/main" id="{79CA8E2B-2B06-3049-8A99-94E0B3F727B7}"/>
              </a:ext>
            </a:extLst>
          </p:cNvPr>
          <p:cNvSpPr>
            <a:spLocks noGrp="1"/>
          </p:cNvSpPr>
          <p:nvPr>
            <p:ph type="sldNum" sz="quarter" idx="4"/>
          </p:nvPr>
        </p:nvSpPr>
        <p:spPr>
          <a:xfrm>
            <a:off x="211015" y="6400799"/>
            <a:ext cx="2743200" cy="291492"/>
          </a:xfrm>
          <a:prstGeom prst="rect">
            <a:avLst/>
          </a:prstGeom>
        </p:spPr>
        <p:txBody>
          <a:bodyPr vert="horz" lIns="91440" tIns="45720" rIns="91440" bIns="45720" rtlCol="0" anchor="ctr"/>
          <a:lstStyle>
            <a:lvl1pPr algn="l">
              <a:defRPr sz="800" b="0" i="0">
                <a:solidFill>
                  <a:schemeClr val="bg2"/>
                </a:solidFill>
                <a:latin typeface="+mn-lt"/>
              </a:defRPr>
            </a:lvl1pPr>
          </a:lstStyle>
          <a:p>
            <a:fld id="{4BEAA09E-D67E-864E-8466-C38E88600C4F}" type="slidenum">
              <a:rPr lang="en-US" smtClean="0"/>
              <a:pPr/>
              <a:t>‹#›</a:t>
            </a:fld>
            <a:endParaRPr lang="en-US"/>
          </a:p>
        </p:txBody>
      </p:sp>
      <p:sp>
        <p:nvSpPr>
          <p:cNvPr id="7" name="Slide Number Placeholder 5">
            <a:extLst>
              <a:ext uri="{FF2B5EF4-FFF2-40B4-BE49-F238E27FC236}">
                <a16:creationId xmlns:a16="http://schemas.microsoft.com/office/drawing/2014/main" id="{9C598B8D-A713-14B3-30B1-CEFFE0A2948C}"/>
              </a:ext>
            </a:extLst>
          </p:cNvPr>
          <p:cNvSpPr txBox="1">
            <a:spLocks/>
          </p:cNvSpPr>
          <p:nvPr userDrawn="1"/>
        </p:nvSpPr>
        <p:spPr>
          <a:xfrm>
            <a:off x="4700337" y="6577071"/>
            <a:ext cx="3132656"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0" i="0" dirty="0">
                <a:solidFill>
                  <a:srgbClr val="787A7E"/>
                </a:solidFill>
                <a:latin typeface="Trebuchet MS" panose="020B0703020202090204" pitchFamily="34" charset="0"/>
              </a:rPr>
              <a:t>External Use and Distribution </a:t>
            </a:r>
          </a:p>
          <a:p>
            <a:pPr algn="ctr"/>
            <a:r>
              <a:rPr lang="en-US" b="0" i="0" dirty="0">
                <a:solidFill>
                  <a:srgbClr val="787A7E"/>
                </a:solidFill>
                <a:effectLst/>
                <a:latin typeface="Trebuchet MS" panose="020B0603020202020204" pitchFamily="34" charset="0"/>
              </a:rPr>
              <a:t>SE-TRO-0169 Date of preparation Sept 2026</a:t>
            </a:r>
            <a:endParaRPr lang="en-US" b="0" i="0" dirty="0">
              <a:solidFill>
                <a:srgbClr val="787A7E"/>
              </a:solidFill>
              <a:latin typeface="Trebuchet MS" panose="020B0603020202020204" pitchFamily="34" charset="0"/>
            </a:endParaRPr>
          </a:p>
        </p:txBody>
      </p:sp>
    </p:spTree>
    <p:extLst>
      <p:ext uri="{BB962C8B-B14F-4D97-AF65-F5344CB8AC3E}">
        <p14:creationId xmlns:p14="http://schemas.microsoft.com/office/powerpoint/2010/main" val="174618332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98" r:id="rId26"/>
    <p:sldLayoutId id="2147483983" r:id="rId27"/>
  </p:sldLayoutIdLst>
  <p:hf sldNum="0" hdr="0" ftr="0" dt="0"/>
  <p:txStyles>
    <p:titleStyle>
      <a:lvl1pPr algn="l" defTabSz="914400" rtl="0" eaLnBrk="1" latinLnBrk="0" hangingPunct="1">
        <a:lnSpc>
          <a:spcPct val="90000"/>
        </a:lnSpc>
        <a:spcBef>
          <a:spcPct val="0"/>
        </a:spcBef>
        <a:buNone/>
        <a:defRPr sz="3600" b="1" i="0" kern="800" spc="0" baseline="0">
          <a:solidFill>
            <a:schemeClr val="accent1"/>
          </a:solidFill>
          <a:latin typeface="+mj-lt"/>
          <a:ea typeface="+mj-ea"/>
          <a:cs typeface="Trebuchet MS" panose="020B0703020202090204" pitchFamily="34" charset="0"/>
        </a:defRPr>
      </a:lvl1pPr>
    </p:titleStyle>
    <p:bodyStyle>
      <a:lvl1pPr marL="0" indent="0" algn="l" defTabSz="914400" rtl="0" eaLnBrk="1" latinLnBrk="0" hangingPunct="1">
        <a:lnSpc>
          <a:spcPct val="114000"/>
        </a:lnSpc>
        <a:spcBef>
          <a:spcPts val="0"/>
        </a:spcBef>
        <a:spcAft>
          <a:spcPts val="600"/>
        </a:spcAft>
        <a:buFont typeface="Arial" panose="020B0604020202020204" pitchFamily="34" charset="0"/>
        <a:buNone/>
        <a:defRPr sz="2000" b="0" i="0" kern="1600" spc="-50" baseline="0">
          <a:solidFill>
            <a:schemeClr val="tx1"/>
          </a:solidFill>
          <a:latin typeface="+mn-lt"/>
          <a:ea typeface="+mn-ea"/>
          <a:cs typeface="+mn-cs"/>
        </a:defRPr>
      </a:lvl1pPr>
      <a:lvl2pPr marL="290513" indent="-174625" algn="l" defTabSz="914400" rtl="0" eaLnBrk="1" latinLnBrk="0" hangingPunct="1">
        <a:lnSpc>
          <a:spcPct val="114000"/>
        </a:lnSpc>
        <a:spcBef>
          <a:spcPts val="0"/>
        </a:spcBef>
        <a:spcAft>
          <a:spcPts val="600"/>
        </a:spcAft>
        <a:buFont typeface="Apple Symbols" panose="02000000000000000000" pitchFamily="2" charset="-79"/>
        <a:buChar char="⎼"/>
        <a:tabLst/>
        <a:defRPr lang="en-US" sz="1800" b="0" i="1" kern="1600" spc="-50" baseline="0" dirty="0">
          <a:solidFill>
            <a:schemeClr val="tx1"/>
          </a:solidFill>
          <a:latin typeface="+mn-lt"/>
          <a:ea typeface="+mn-ea"/>
          <a:cs typeface="+mn-cs"/>
        </a:defRPr>
      </a:lvl2pPr>
      <a:lvl3pPr marL="403225" indent="-285750" algn="l" defTabSz="914400" rtl="0" eaLnBrk="1" latinLnBrk="0" hangingPunct="1">
        <a:lnSpc>
          <a:spcPct val="114000"/>
        </a:lnSpc>
        <a:spcBef>
          <a:spcPts val="0"/>
        </a:spcBef>
        <a:spcAft>
          <a:spcPts val="600"/>
        </a:spcAft>
        <a:buFont typeface="Apple Symbols" panose="02000000000000000000" pitchFamily="2" charset="-79"/>
        <a:buChar char="⎼"/>
        <a:tabLst/>
        <a:defRPr lang="en-US" sz="1600" b="0" i="0" kern="1600" spc="-50" baseline="0" dirty="0">
          <a:solidFill>
            <a:schemeClr val="tx1"/>
          </a:solidFill>
          <a:latin typeface="+mn-lt"/>
          <a:ea typeface="+mn-ea"/>
          <a:cs typeface="+mn-cs"/>
        </a:defRPr>
      </a:lvl3pPr>
      <a:lvl4pPr marL="809625" indent="-285750" algn="l" defTabSz="914400" rtl="0" eaLnBrk="1" latinLnBrk="0" hangingPunct="1">
        <a:lnSpc>
          <a:spcPct val="114000"/>
        </a:lnSpc>
        <a:spcBef>
          <a:spcPts val="0"/>
        </a:spcBef>
        <a:spcAft>
          <a:spcPts val="600"/>
        </a:spcAft>
        <a:buFont typeface="Apple Symbols" panose="02000000000000000000" pitchFamily="2" charset="-79"/>
        <a:buChar char="⎼"/>
        <a:tabLst/>
        <a:defRPr lang="en-US" sz="1400" b="0" i="0" kern="1600" spc="-50" baseline="0" dirty="0">
          <a:solidFill>
            <a:schemeClr val="tx1"/>
          </a:solidFill>
          <a:latin typeface="+mn-lt"/>
          <a:ea typeface="+mn-ea"/>
          <a:cs typeface="+mn-cs"/>
        </a:defRPr>
      </a:lvl4pPr>
      <a:lvl5pPr marL="1376363" indent="-174625" algn="l" defTabSz="914400" rtl="0" eaLnBrk="1" latinLnBrk="0" hangingPunct="1">
        <a:lnSpc>
          <a:spcPct val="114000"/>
        </a:lnSpc>
        <a:spcBef>
          <a:spcPts val="0"/>
        </a:spcBef>
        <a:spcAft>
          <a:spcPts val="600"/>
        </a:spcAft>
        <a:buFont typeface="Apple Symbols" panose="02000000000000000000" pitchFamily="2" charset="-79"/>
        <a:buChar char="⎼"/>
        <a:tabLst/>
        <a:defRPr sz="1200" b="0" i="0" kern="1600" spc="-50" baseline="0">
          <a:solidFill>
            <a:schemeClr val="tx1"/>
          </a:solidFill>
          <a:latin typeface="Trebuchet MS" panose="020B070302020209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Footer Placeholder 8"/>
          <p:cNvSpPr>
            <a:spLocks noGrp="1"/>
          </p:cNvSpPr>
          <p:nvPr>
            <p:ph type="ftr" sz="quarter" idx="3"/>
          </p:nvPr>
        </p:nvSpPr>
        <p:spPr>
          <a:xfrm>
            <a:off x="7558905" y="6477183"/>
            <a:ext cx="4114800" cy="291492"/>
          </a:xfrm>
          <a:prstGeom prst="rect">
            <a:avLst/>
          </a:prstGeom>
        </p:spPr>
        <p:txBody>
          <a:bodyPr vert="horz" lIns="91440" tIns="45720" rIns="91440" bIns="45720" rtlCol="0" anchor="b"/>
          <a:lstStyle>
            <a:lvl1pPr algn="r">
              <a:defRPr sz="800">
                <a:solidFill>
                  <a:schemeClr val="bg2"/>
                </a:solidFill>
                <a:latin typeface="+mj-lt"/>
              </a:defRPr>
            </a:lvl1pPr>
          </a:lstStyle>
          <a:p>
            <a:endParaRPr lang="en-US"/>
          </a:p>
        </p:txBody>
      </p:sp>
      <p:graphicFrame>
        <p:nvGraphicFramePr>
          <p:cNvPr id="5" name="Object 4" hidden="1">
            <a:extLst>
              <a:ext uri="{FF2B5EF4-FFF2-40B4-BE49-F238E27FC236}">
                <a16:creationId xmlns:a16="http://schemas.microsoft.com/office/drawing/2014/main" id="{86CB2D2B-1A4D-453C-820C-C7C641B0F1CA}"/>
              </a:ext>
            </a:extLst>
          </p:cNvPr>
          <p:cNvGraphicFramePr>
            <a:graphicFrameLocks noChangeAspect="1"/>
          </p:cNvGraphicFramePr>
          <p:nvPr userDrawn="1">
            <p:custDataLst>
              <p:tags r:id="rId27"/>
            </p:custDataLst>
            <p:extLst>
              <p:ext uri="{D42A27DB-BD31-4B8C-83A1-F6EECF244321}">
                <p14:modId xmlns:p14="http://schemas.microsoft.com/office/powerpoint/2010/main" val="1732241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29" imgW="592" imgH="591" progId="TCLayout.ActiveDocument.1">
                  <p:embed/>
                </p:oleObj>
              </mc:Choice>
              <mc:Fallback>
                <p:oleObj name="think-cell Slide" r:id="rId29" imgW="592" imgH="591" progId="TCLayout.ActiveDocument.1">
                  <p:embed/>
                  <p:pic>
                    <p:nvPicPr>
                      <p:cNvPr id="5" name="Object 4" hidden="1">
                        <a:extLst>
                          <a:ext uri="{FF2B5EF4-FFF2-40B4-BE49-F238E27FC236}">
                            <a16:creationId xmlns:a16="http://schemas.microsoft.com/office/drawing/2014/main" id="{86CB2D2B-1A4D-453C-820C-C7C641B0F1CA}"/>
                          </a:ext>
                        </a:extLst>
                      </p:cNvPr>
                      <p:cNvPicPr/>
                      <p:nvPr/>
                    </p:nvPicPr>
                    <p:blipFill>
                      <a:blip r:embed="rId30"/>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999D1307-490B-497B-B49E-679EF84478A5}"/>
              </a:ext>
            </a:extLst>
          </p:cNvPr>
          <p:cNvSpPr/>
          <p:nvPr userDrawn="1">
            <p:custDataLst>
              <p:tags r:id="rId28"/>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3600" b="0" i="0" baseline="0">
              <a:latin typeface="Trebuchet MS" panose="020B0603020202020204" pitchFamily="34" charset="0"/>
              <a:ea typeface="+mj-ea"/>
              <a:sym typeface="Trebuchet MS" panose="020B0603020202020204" pitchFamily="34" charset="0"/>
            </a:endParaRPr>
          </a:p>
        </p:txBody>
      </p:sp>
      <p:sp>
        <p:nvSpPr>
          <p:cNvPr id="6" name="Slide Number Placeholder 5">
            <a:extLst>
              <a:ext uri="{FF2B5EF4-FFF2-40B4-BE49-F238E27FC236}">
                <a16:creationId xmlns:a16="http://schemas.microsoft.com/office/drawing/2014/main" id="{79CA8E2B-2B06-3049-8A99-94E0B3F727B7}"/>
              </a:ext>
            </a:extLst>
          </p:cNvPr>
          <p:cNvSpPr>
            <a:spLocks noGrp="1"/>
          </p:cNvSpPr>
          <p:nvPr>
            <p:ph type="sldNum" sz="quarter" idx="4"/>
          </p:nvPr>
        </p:nvSpPr>
        <p:spPr>
          <a:xfrm>
            <a:off x="211015" y="6442999"/>
            <a:ext cx="549561" cy="291492"/>
          </a:xfrm>
          <a:prstGeom prst="rect">
            <a:avLst/>
          </a:prstGeom>
        </p:spPr>
        <p:txBody>
          <a:bodyPr vert="horz" lIns="91440" tIns="45720" rIns="91440" bIns="45720" rtlCol="0" anchor="b"/>
          <a:lstStyle>
            <a:lvl1pPr algn="l">
              <a:defRPr sz="800" b="0" i="0">
                <a:solidFill>
                  <a:schemeClr val="bg2"/>
                </a:solidFill>
                <a:latin typeface="+mj-lt"/>
              </a:defRPr>
            </a:lvl1pPr>
          </a:lstStyle>
          <a:p>
            <a:fld id="{4BEAA09E-D67E-864E-8466-C38E88600C4F}" type="slidenum">
              <a:rPr lang="en-US" smtClean="0"/>
              <a:pPr/>
              <a:t>‹#›</a:t>
            </a:fld>
            <a:endParaRPr lang="en-US"/>
          </a:p>
        </p:txBody>
      </p:sp>
      <p:sp>
        <p:nvSpPr>
          <p:cNvPr id="10" name="Text Placeholder 9"/>
          <p:cNvSpPr>
            <a:spLocks noGrp="1"/>
          </p:cNvSpPr>
          <p:nvPr>
            <p:ph type="body" idx="1"/>
          </p:nvPr>
        </p:nvSpPr>
        <p:spPr>
          <a:xfrm>
            <a:off x="609600" y="1409700"/>
            <a:ext cx="10924674" cy="4351338"/>
          </a:xfrm>
          <a:prstGeom prst="rect">
            <a:avLst/>
          </a:prstGeom>
        </p:spPr>
        <p:txBody>
          <a:bodyPr vert="horz" lIns="91440" tIns="45720" rIns="91440" bIns="4572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itle Placeholder 11"/>
          <p:cNvSpPr>
            <a:spLocks noGrp="1"/>
          </p:cNvSpPr>
          <p:nvPr>
            <p:ph type="title"/>
          </p:nvPr>
        </p:nvSpPr>
        <p:spPr>
          <a:xfrm>
            <a:off x="609599" y="136731"/>
            <a:ext cx="10924675" cy="1093408"/>
          </a:xfrm>
          <a:prstGeom prst="rect">
            <a:avLst/>
          </a:prstGeom>
        </p:spPr>
        <p:txBody>
          <a:bodyPr vert="horz" lIns="91440" tIns="45720" rIns="91440" bIns="45720" rtlCol="0" anchor="b">
            <a:noAutofit/>
          </a:bodyPr>
          <a:lstStyle/>
          <a:p>
            <a:r>
              <a:rPr lang="en-US"/>
              <a:t>Click to edit Master title style</a:t>
            </a:r>
          </a:p>
        </p:txBody>
      </p:sp>
      <p:sp>
        <p:nvSpPr>
          <p:cNvPr id="3" name="Slide Number Placeholder 5">
            <a:extLst>
              <a:ext uri="{FF2B5EF4-FFF2-40B4-BE49-F238E27FC236}">
                <a16:creationId xmlns:a16="http://schemas.microsoft.com/office/drawing/2014/main" id="{B30DF970-F203-4273-FA86-F5E8EE6CB061}"/>
              </a:ext>
            </a:extLst>
          </p:cNvPr>
          <p:cNvSpPr txBox="1">
            <a:spLocks/>
          </p:cNvSpPr>
          <p:nvPr userDrawn="1"/>
        </p:nvSpPr>
        <p:spPr>
          <a:xfrm>
            <a:off x="4700337" y="6577071"/>
            <a:ext cx="3132656"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0" i="0" dirty="0">
                <a:solidFill>
                  <a:srgbClr val="787A7E"/>
                </a:solidFill>
                <a:latin typeface="Trebuchet MS" panose="020B0703020202090204" pitchFamily="34" charset="0"/>
              </a:rPr>
              <a:t>External Use and Distribution </a:t>
            </a:r>
          </a:p>
          <a:p>
            <a:pPr algn="ctr"/>
            <a:r>
              <a:rPr lang="en-US" b="0" i="0" dirty="0">
                <a:solidFill>
                  <a:srgbClr val="787A7E"/>
                </a:solidFill>
                <a:effectLst/>
                <a:latin typeface="Trebuchet MS" panose="020B0603020202020204" pitchFamily="34" charset="0"/>
              </a:rPr>
              <a:t>SE-TRO-0169 Date of preparation April 2024</a:t>
            </a:r>
            <a:endParaRPr lang="en-US" b="0" i="0" dirty="0">
              <a:solidFill>
                <a:srgbClr val="787A7E"/>
              </a:solidFill>
              <a:latin typeface="Trebuchet MS" panose="020B0603020202020204" pitchFamily="34" charset="0"/>
            </a:endParaRPr>
          </a:p>
        </p:txBody>
      </p:sp>
    </p:spTree>
    <p:extLst>
      <p:ext uri="{BB962C8B-B14F-4D97-AF65-F5344CB8AC3E}">
        <p14:creationId xmlns:p14="http://schemas.microsoft.com/office/powerpoint/2010/main" val="1356880841"/>
      </p:ext>
    </p:extLst>
  </p:cSld>
  <p:clrMap bg1="lt1" tx1="dk1" bg2="lt2" tx2="dk2" accent1="accent1" accent2="accent2" accent3="accent3" accent4="accent4" accent5="accent5" accent6="accent6" hlink="hlink" folHlink="folHlink"/>
  <p:sldLayoutIdLst>
    <p:sldLayoutId id="2147483999" r:id="rId1"/>
    <p:sldLayoutId id="2147484000" r:id="rId2"/>
    <p:sldLayoutId id="2147484001" r:id="rId3"/>
    <p:sldLayoutId id="2147484002" r:id="rId4"/>
    <p:sldLayoutId id="2147484003" r:id="rId5"/>
    <p:sldLayoutId id="2147484004" r:id="rId6"/>
    <p:sldLayoutId id="2147484005" r:id="rId7"/>
    <p:sldLayoutId id="2147484006" r:id="rId8"/>
    <p:sldLayoutId id="2147484007" r:id="rId9"/>
    <p:sldLayoutId id="2147484008" r:id="rId10"/>
    <p:sldLayoutId id="2147484009" r:id="rId11"/>
    <p:sldLayoutId id="2147484010" r:id="rId12"/>
    <p:sldLayoutId id="2147484011" r:id="rId13"/>
    <p:sldLayoutId id="2147484012" r:id="rId14"/>
    <p:sldLayoutId id="2147484013" r:id="rId15"/>
    <p:sldLayoutId id="2147484014" r:id="rId16"/>
    <p:sldLayoutId id="2147484015" r:id="rId17"/>
    <p:sldLayoutId id="2147484016" r:id="rId18"/>
    <p:sldLayoutId id="2147484017" r:id="rId19"/>
    <p:sldLayoutId id="2147484018" r:id="rId20"/>
    <p:sldLayoutId id="2147484019" r:id="rId21"/>
    <p:sldLayoutId id="2147484020" r:id="rId22"/>
    <p:sldLayoutId id="2147484021" r:id="rId23"/>
    <p:sldLayoutId id="2147484022" r:id="rId24"/>
    <p:sldLayoutId id="2147484059" r:id="rId25"/>
  </p:sldLayoutIdLst>
  <p:hf sldNum="0" hdr="0" ftr="0" dt="0"/>
  <p:txStyles>
    <p:titleStyle>
      <a:lvl1pPr algn="l" defTabSz="914400" rtl="0" eaLnBrk="1" latinLnBrk="0" hangingPunct="1">
        <a:lnSpc>
          <a:spcPct val="90000"/>
        </a:lnSpc>
        <a:spcBef>
          <a:spcPct val="0"/>
        </a:spcBef>
        <a:buNone/>
        <a:defRPr sz="3200" b="0" i="0" kern="800" spc="0" baseline="0">
          <a:solidFill>
            <a:schemeClr val="accent1"/>
          </a:solidFill>
          <a:latin typeface="Trebuchet MS" panose="020B0703020202090204" pitchFamily="34" charset="0"/>
          <a:ea typeface="+mj-ea"/>
          <a:cs typeface="Trebuchet MS" panose="020B0703020202090204" pitchFamily="34" charset="0"/>
        </a:defRPr>
      </a:lvl1pPr>
    </p:titleStyle>
    <p:bodyStyle>
      <a:lvl1pPr marL="230188" indent="-230188" algn="l" defTabSz="914400" rtl="0" eaLnBrk="1" latinLnBrk="0" hangingPunct="1">
        <a:lnSpc>
          <a:spcPct val="100000"/>
        </a:lnSpc>
        <a:spcBef>
          <a:spcPts val="1200"/>
        </a:spcBef>
        <a:spcAft>
          <a:spcPts val="300"/>
        </a:spcAft>
        <a:buFont typeface="Arial" panose="020B0604020202020204" pitchFamily="34" charset="0"/>
        <a:buChar char="•"/>
        <a:defRPr sz="2400" b="0" i="0" kern="1600" spc="-50" baseline="0">
          <a:solidFill>
            <a:schemeClr val="tx1"/>
          </a:solidFill>
          <a:latin typeface="+mj-lt"/>
          <a:ea typeface="+mn-ea"/>
          <a:cs typeface="+mn-cs"/>
        </a:defRPr>
      </a:lvl1pPr>
      <a:lvl2pPr marL="512763" indent="-230188" algn="l" defTabSz="914400" rtl="0" eaLnBrk="1" latinLnBrk="0" hangingPunct="1">
        <a:lnSpc>
          <a:spcPct val="100000"/>
        </a:lnSpc>
        <a:spcBef>
          <a:spcPts val="600"/>
        </a:spcBef>
        <a:spcAft>
          <a:spcPts val="0"/>
        </a:spcAft>
        <a:buFont typeface="Apple Symbols" panose="02000000000000000000" pitchFamily="2" charset="-79"/>
        <a:buChar char="⎼"/>
        <a:tabLst/>
        <a:defRPr lang="en-US" sz="2200" b="0" i="0" kern="1600" spc="-50" baseline="0" dirty="0">
          <a:solidFill>
            <a:schemeClr val="tx1"/>
          </a:solidFill>
          <a:latin typeface="+mj-lt"/>
          <a:ea typeface="+mn-ea"/>
          <a:cs typeface="+mn-cs"/>
        </a:defRPr>
      </a:lvl2pPr>
      <a:lvl3pPr marL="742950" indent="-225425" algn="l" defTabSz="914400" rtl="0" eaLnBrk="1" latinLnBrk="0" hangingPunct="1">
        <a:lnSpc>
          <a:spcPct val="100000"/>
        </a:lnSpc>
        <a:spcBef>
          <a:spcPts val="600"/>
        </a:spcBef>
        <a:spcAft>
          <a:spcPts val="0"/>
        </a:spcAft>
        <a:buFont typeface="Arial" panose="020B0604020202020204" pitchFamily="34" charset="0"/>
        <a:buChar char="•"/>
        <a:tabLst/>
        <a:defRPr lang="en-US" sz="2000" b="0" i="0" kern="1600" spc="-50" baseline="0" dirty="0">
          <a:solidFill>
            <a:schemeClr val="tx1"/>
          </a:solidFill>
          <a:latin typeface="+mj-lt"/>
          <a:ea typeface="+mn-ea"/>
          <a:cs typeface="+mn-cs"/>
        </a:defRPr>
      </a:lvl3pPr>
      <a:lvl4pPr marL="974725" indent="-185738" algn="l" defTabSz="914400" rtl="0" eaLnBrk="1" latinLnBrk="0" hangingPunct="1">
        <a:lnSpc>
          <a:spcPct val="100000"/>
        </a:lnSpc>
        <a:spcBef>
          <a:spcPts val="600"/>
        </a:spcBef>
        <a:spcAft>
          <a:spcPts val="0"/>
        </a:spcAft>
        <a:buFont typeface="Apple Symbols" panose="02000000000000000000" pitchFamily="2" charset="-79"/>
        <a:buChar char="⎼"/>
        <a:tabLst/>
        <a:defRPr lang="en-US" sz="1800" b="0" i="0" kern="1600" spc="-50" baseline="0" dirty="0">
          <a:solidFill>
            <a:schemeClr val="tx1"/>
          </a:solidFill>
          <a:latin typeface="+mj-lt"/>
          <a:ea typeface="+mn-ea"/>
          <a:cs typeface="+mn-cs"/>
        </a:defRPr>
      </a:lvl4pPr>
      <a:lvl5pPr marL="1255713" indent="-174625" algn="l" defTabSz="914400" rtl="0" eaLnBrk="1" latinLnBrk="0" hangingPunct="1">
        <a:lnSpc>
          <a:spcPct val="100000"/>
        </a:lnSpc>
        <a:spcBef>
          <a:spcPts val="600"/>
        </a:spcBef>
        <a:spcAft>
          <a:spcPts val="0"/>
        </a:spcAft>
        <a:buFont typeface="Apple Symbols" panose="02000000000000000000" pitchFamily="2" charset="-79"/>
        <a:buChar char="⎼"/>
        <a:tabLst/>
        <a:defRPr sz="1600" b="0" i="0" kern="1600" spc="-50" baseline="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orient="horz" pos="888">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CDB3AEF-F079-78D8-3804-D72FF1F97AD1}"/>
              </a:ext>
            </a:extLst>
          </p:cNvPr>
          <p:cNvSpPr/>
          <p:nvPr userDrawn="1"/>
        </p:nvSpPr>
        <p:spPr>
          <a:xfrm>
            <a:off x="0" y="-1"/>
            <a:ext cx="12192000" cy="6858001"/>
          </a:xfrm>
          <a:prstGeom prst="rect">
            <a:avLst/>
          </a:prstGeom>
          <a:gradFill flip="none" rotWithShape="1">
            <a:gsLst>
              <a:gs pos="0">
                <a:schemeClr val="accent1">
                  <a:lumMod val="5000"/>
                  <a:lumOff val="95000"/>
                </a:schemeClr>
              </a:gs>
              <a:gs pos="100000">
                <a:schemeClr val="accent1">
                  <a:lumMod val="30000"/>
                  <a:lumOff val="70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red and blue logo&#10;&#10;Description automatically generated">
            <a:extLst>
              <a:ext uri="{FF2B5EF4-FFF2-40B4-BE49-F238E27FC236}">
                <a16:creationId xmlns:a16="http://schemas.microsoft.com/office/drawing/2014/main" id="{C90098E6-254E-6B10-BCC0-7A2F1B78FEF3}"/>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67591" y="238450"/>
            <a:ext cx="2248412" cy="1511644"/>
          </a:xfrm>
          <a:prstGeom prst="rect">
            <a:avLst/>
          </a:prstGeom>
        </p:spPr>
      </p:pic>
      <p:pic>
        <p:nvPicPr>
          <p:cNvPr id="2" name="Picture 1" descr="A picture containing text&#10;&#10;Description automatically generated">
            <a:extLst>
              <a:ext uri="{FF2B5EF4-FFF2-40B4-BE49-F238E27FC236}">
                <a16:creationId xmlns:a16="http://schemas.microsoft.com/office/drawing/2014/main" id="{2A26F14D-E8F2-585F-BCD6-10DCCBAA0D59}"/>
              </a:ext>
            </a:extLst>
          </p:cNvPr>
          <p:cNvPicPr>
            <a:picLocks noChangeAspect="1"/>
          </p:cNvPicPr>
          <p:nvPr userDrawn="1"/>
        </p:nvPicPr>
        <p:blipFill>
          <a:blip r:embed="rId14">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Tree>
    <p:extLst>
      <p:ext uri="{BB962C8B-B14F-4D97-AF65-F5344CB8AC3E}">
        <p14:creationId xmlns:p14="http://schemas.microsoft.com/office/powerpoint/2010/main" val="3620450283"/>
      </p:ext>
    </p:extLst>
  </p:cSld>
  <p:clrMap bg1="lt1" tx1="dk1" bg2="lt2" tx2="dk2" accent1="accent1" accent2="accent2" accent3="accent3" accent4="accent4" accent5="accent5" accent6="accent6" hlink="hlink" folHlink="folHlink"/>
  <p:sldLayoutIdLst>
    <p:sldLayoutId id="2147484061" r:id="rId1"/>
    <p:sldLayoutId id="2147484062" r:id="rId2"/>
    <p:sldLayoutId id="2147484063" r:id="rId3"/>
    <p:sldLayoutId id="2147484064" r:id="rId4"/>
    <p:sldLayoutId id="2147484065" r:id="rId5"/>
    <p:sldLayoutId id="2147484066" r:id="rId6"/>
    <p:sldLayoutId id="2147484067" r:id="rId7"/>
    <p:sldLayoutId id="2147484068" r:id="rId8"/>
    <p:sldLayoutId id="2147484069" r:id="rId9"/>
    <p:sldLayoutId id="2147484070" r:id="rId10"/>
    <p:sldLayoutId id="21474840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35D506E-9CFA-5744-8CC1-366D985D6FC1}"/>
              </a:ext>
            </a:extLst>
          </p:cNvPr>
          <p:cNvSpPr>
            <a:spLocks noGrp="1"/>
          </p:cNvSpPr>
          <p:nvPr>
            <p:ph type="title"/>
          </p:nvPr>
        </p:nvSpPr>
        <p:spPr>
          <a:xfrm>
            <a:off x="609600" y="365126"/>
            <a:ext cx="10924674" cy="967564"/>
          </a:xfrm>
          <a:prstGeom prst="rect">
            <a:avLst/>
          </a:prstGeom>
        </p:spPr>
        <p:txBody>
          <a:bodyPr vert="horz" lIns="91440" tIns="45720" rIns="91440" bIns="45720" rtlCol="0" anchor="b">
            <a:noAutofit/>
          </a:bodyPr>
          <a:lstStyle/>
          <a:p>
            <a:r>
              <a:rPr lang="en-US" dirty="0"/>
              <a:t>Master Slide Template – Click to Edit</a:t>
            </a:r>
          </a:p>
        </p:txBody>
      </p:sp>
      <p:sp>
        <p:nvSpPr>
          <p:cNvPr id="6" name="Slide Number Placeholder 5">
            <a:extLst>
              <a:ext uri="{FF2B5EF4-FFF2-40B4-BE49-F238E27FC236}">
                <a16:creationId xmlns:a16="http://schemas.microsoft.com/office/drawing/2014/main" id="{79CA8E2B-2B06-3049-8A99-94E0B3F727B7}"/>
              </a:ext>
            </a:extLst>
          </p:cNvPr>
          <p:cNvSpPr>
            <a:spLocks noGrp="1"/>
          </p:cNvSpPr>
          <p:nvPr>
            <p:ph type="sldNum" sz="quarter" idx="4"/>
          </p:nvPr>
        </p:nvSpPr>
        <p:spPr>
          <a:xfrm>
            <a:off x="211015" y="6400799"/>
            <a:ext cx="2743200" cy="291492"/>
          </a:xfrm>
          <a:prstGeom prst="rect">
            <a:avLst/>
          </a:prstGeom>
        </p:spPr>
        <p:txBody>
          <a:bodyPr vert="horz" lIns="91440" tIns="45720" rIns="91440" bIns="45720" rtlCol="0" anchor="ctr"/>
          <a:lstStyle>
            <a:lvl1pPr algn="l">
              <a:defRPr sz="800" b="0" i="0">
                <a:solidFill>
                  <a:schemeClr val="bg2"/>
                </a:solidFill>
                <a:latin typeface="Trebuchet MS" panose="020B0703020202090204" pitchFamily="34" charset="0"/>
              </a:defRPr>
            </a:lvl1pPr>
          </a:lstStyle>
          <a:p>
            <a:br>
              <a:rPr lang="en-US" dirty="0"/>
            </a:br>
            <a:endParaRPr lang="en-US" dirty="0"/>
          </a:p>
        </p:txBody>
      </p:sp>
      <p:sp>
        <p:nvSpPr>
          <p:cNvPr id="7" name="Text Placeholder 6">
            <a:extLst>
              <a:ext uri="{FF2B5EF4-FFF2-40B4-BE49-F238E27FC236}">
                <a16:creationId xmlns:a16="http://schemas.microsoft.com/office/drawing/2014/main" id="{F635B3DB-1668-A548-94F3-5254895534FE}"/>
              </a:ext>
            </a:extLst>
          </p:cNvPr>
          <p:cNvSpPr>
            <a:spLocks noGrp="1"/>
          </p:cNvSpPr>
          <p:nvPr>
            <p:ph type="body" idx="1"/>
          </p:nvPr>
        </p:nvSpPr>
        <p:spPr>
          <a:xfrm>
            <a:off x="609599" y="1455576"/>
            <a:ext cx="10924673" cy="472138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Slide Number Placeholder 5">
            <a:extLst>
              <a:ext uri="{FF2B5EF4-FFF2-40B4-BE49-F238E27FC236}">
                <a16:creationId xmlns:a16="http://schemas.microsoft.com/office/drawing/2014/main" id="{99E9C256-255C-FEF0-369F-EAAD32EF175C}"/>
              </a:ext>
            </a:extLst>
          </p:cNvPr>
          <p:cNvSpPr txBox="1">
            <a:spLocks/>
          </p:cNvSpPr>
          <p:nvPr userDrawn="1"/>
        </p:nvSpPr>
        <p:spPr>
          <a:xfrm>
            <a:off x="4700337" y="6577071"/>
            <a:ext cx="3132656"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0" i="0" dirty="0">
                <a:solidFill>
                  <a:srgbClr val="787A7E"/>
                </a:solidFill>
                <a:latin typeface="Trebuchet MS" panose="020B0703020202090204" pitchFamily="34" charset="0"/>
              </a:rPr>
              <a:t>External Use and Distribution </a:t>
            </a:r>
          </a:p>
          <a:p>
            <a:pPr algn="ctr"/>
            <a:r>
              <a:rPr lang="en-US" b="0" i="0" dirty="0">
                <a:solidFill>
                  <a:srgbClr val="787A7E"/>
                </a:solidFill>
                <a:effectLst/>
                <a:latin typeface="Trebuchet MS" panose="020B0603020202020204" pitchFamily="34" charset="0"/>
              </a:rPr>
              <a:t>SE-TRO-0169 Date of preparation Sept 2026</a:t>
            </a:r>
            <a:endParaRPr lang="en-US" b="0" i="0" dirty="0">
              <a:solidFill>
                <a:srgbClr val="787A7E"/>
              </a:solidFill>
              <a:latin typeface="Trebuchet MS" panose="020B0603020202020204" pitchFamily="34" charset="0"/>
            </a:endParaRPr>
          </a:p>
        </p:txBody>
      </p:sp>
    </p:spTree>
    <p:extLst>
      <p:ext uri="{BB962C8B-B14F-4D97-AF65-F5344CB8AC3E}">
        <p14:creationId xmlns:p14="http://schemas.microsoft.com/office/powerpoint/2010/main" val="2911946026"/>
      </p:ext>
    </p:extLst>
  </p:cSld>
  <p:clrMap bg1="lt1" tx1="dk1" bg2="lt2" tx2="dk2" accent1="accent1" accent2="accent2" accent3="accent3" accent4="accent4" accent5="accent5" accent6="accent6" hlink="hlink" folHlink="folHlink"/>
  <p:sldLayoutIdLst>
    <p:sldLayoutId id="2147484073" r:id="rId1"/>
    <p:sldLayoutId id="2147484074" r:id="rId2"/>
    <p:sldLayoutId id="2147484075" r:id="rId3"/>
    <p:sldLayoutId id="2147484076" r:id="rId4"/>
    <p:sldLayoutId id="2147484077" r:id="rId5"/>
    <p:sldLayoutId id="2147484078" r:id="rId6"/>
    <p:sldLayoutId id="2147484079" r:id="rId7"/>
    <p:sldLayoutId id="2147484080" r:id="rId8"/>
    <p:sldLayoutId id="2147484081" r:id="rId9"/>
    <p:sldLayoutId id="2147484082" r:id="rId10"/>
    <p:sldLayoutId id="2147484083" r:id="rId11"/>
    <p:sldLayoutId id="2147484084" r:id="rId12"/>
    <p:sldLayoutId id="2147484085" r:id="rId13"/>
    <p:sldLayoutId id="2147484086" r:id="rId14"/>
    <p:sldLayoutId id="2147484087" r:id="rId15"/>
    <p:sldLayoutId id="2147484088" r:id="rId16"/>
    <p:sldLayoutId id="2147484089" r:id="rId17"/>
    <p:sldLayoutId id="2147484090" r:id="rId18"/>
    <p:sldLayoutId id="2147484091" r:id="rId19"/>
    <p:sldLayoutId id="2147484092" r:id="rId20"/>
    <p:sldLayoutId id="2147484093" r:id="rId21"/>
    <p:sldLayoutId id="2147484094" r:id="rId22"/>
    <p:sldLayoutId id="2147484095" r:id="rId23"/>
    <p:sldLayoutId id="2147484096" r:id="rId24"/>
    <p:sldLayoutId id="2147484097" r:id="rId25"/>
    <p:sldLayoutId id="2147484098" r:id="rId26"/>
    <p:sldLayoutId id="2147484099" r:id="rId27"/>
    <p:sldLayoutId id="2147484100" r:id="rId28"/>
    <p:sldLayoutId id="2147484101" r:id="rId29"/>
    <p:sldLayoutId id="2147484102" r:id="rId30"/>
    <p:sldLayoutId id="2147484103" r:id="rId31"/>
    <p:sldLayoutId id="2147484104" r:id="rId32"/>
  </p:sldLayoutIdLst>
  <p:hf hdr="0" ftr="0" dt="0"/>
  <p:txStyles>
    <p:titleStyle>
      <a:lvl1pPr algn="l" defTabSz="914400" rtl="0" eaLnBrk="1" latinLnBrk="0" hangingPunct="1">
        <a:lnSpc>
          <a:spcPct val="90000"/>
        </a:lnSpc>
        <a:spcBef>
          <a:spcPct val="0"/>
        </a:spcBef>
        <a:buNone/>
        <a:defRPr sz="3600" b="1" i="0" kern="800" spc="0" baseline="0">
          <a:solidFill>
            <a:schemeClr val="accent1"/>
          </a:solidFill>
          <a:latin typeface="Trebuchet MS" panose="020B0703020202090204" pitchFamily="34" charset="0"/>
          <a:ea typeface="+mj-ea"/>
          <a:cs typeface="Trebuchet MS" panose="020B0703020202090204" pitchFamily="34" charset="0"/>
        </a:defRPr>
      </a:lvl1pPr>
    </p:titleStyle>
    <p:bodyStyle>
      <a:lvl1pPr marL="342900" indent="-342900" algn="l" defTabSz="914400" rtl="0" eaLnBrk="1" latinLnBrk="0" hangingPunct="1">
        <a:lnSpc>
          <a:spcPct val="114000"/>
        </a:lnSpc>
        <a:spcBef>
          <a:spcPts val="0"/>
        </a:spcBef>
        <a:spcAft>
          <a:spcPts val="600"/>
        </a:spcAft>
        <a:buClr>
          <a:schemeClr val="tx1"/>
        </a:buClr>
        <a:buSzPct val="65000"/>
        <a:buFont typeface="Monaco" pitchFamily="2" charset="77"/>
        <a:buChar char="⎻"/>
        <a:defRPr sz="2000" b="0" i="0" kern="1600" spc="-50" baseline="0">
          <a:solidFill>
            <a:schemeClr val="tx1"/>
          </a:solidFill>
          <a:latin typeface="Trebuchet MS" panose="020B0703020202090204" pitchFamily="34" charset="0"/>
          <a:ea typeface="+mn-ea"/>
          <a:cs typeface="+mn-cs"/>
        </a:defRPr>
      </a:lvl1pPr>
      <a:lvl2pPr marL="675958" indent="-285750" algn="l" defTabSz="914400" rtl="0" eaLnBrk="1" latinLnBrk="0" hangingPunct="1">
        <a:lnSpc>
          <a:spcPct val="114000"/>
        </a:lnSpc>
        <a:spcBef>
          <a:spcPts val="0"/>
        </a:spcBef>
        <a:spcAft>
          <a:spcPts val="600"/>
        </a:spcAft>
        <a:buFont typeface="Monaco" pitchFamily="2" charset="77"/>
        <a:buChar char="⎻"/>
        <a:tabLst/>
        <a:defRPr lang="en-US" sz="1200" b="0" i="0" kern="1600" spc="-50" baseline="0" dirty="0">
          <a:solidFill>
            <a:schemeClr val="tx1"/>
          </a:solidFill>
          <a:latin typeface="+mj-lt"/>
          <a:ea typeface="+mn-ea"/>
          <a:cs typeface="+mn-cs"/>
        </a:defRPr>
      </a:lvl2pPr>
      <a:lvl3pPr marL="862012" marR="0" indent="-171450" algn="l" defTabSz="914400" rtl="0" eaLnBrk="1" fontAlgn="auto" latinLnBrk="0" hangingPunct="1">
        <a:lnSpc>
          <a:spcPct val="114000"/>
        </a:lnSpc>
        <a:spcBef>
          <a:spcPts val="0"/>
        </a:spcBef>
        <a:spcAft>
          <a:spcPts val="600"/>
        </a:spcAft>
        <a:buClrTx/>
        <a:buSzTx/>
        <a:buFont typeface="Monaco" pitchFamily="2" charset="77"/>
        <a:buChar char="⎻"/>
        <a:tabLst/>
        <a:defRPr lang="en-US" sz="1050" b="0" i="1" kern="1600" spc="-50" baseline="0" dirty="0" smtClean="0">
          <a:solidFill>
            <a:schemeClr val="tx1"/>
          </a:solidFill>
          <a:latin typeface="Georgia" panose="02040502050405020303" pitchFamily="18" charset="0"/>
          <a:ea typeface="+mn-ea"/>
          <a:cs typeface="+mn-cs"/>
        </a:defRPr>
      </a:lvl3pPr>
      <a:lvl4pPr marL="1136332" indent="-171450" algn="l" defTabSz="914400" rtl="0" eaLnBrk="1" latinLnBrk="0" hangingPunct="1">
        <a:lnSpc>
          <a:spcPct val="114000"/>
        </a:lnSpc>
        <a:spcBef>
          <a:spcPts val="0"/>
        </a:spcBef>
        <a:spcAft>
          <a:spcPts val="600"/>
        </a:spcAft>
        <a:buFont typeface="Monaco" pitchFamily="2" charset="77"/>
        <a:buChar char="⎻"/>
        <a:tabLst/>
        <a:defRPr lang="en-US" sz="1050" b="0" i="1" kern="1600" spc="-50" baseline="0" dirty="0">
          <a:solidFill>
            <a:schemeClr val="tx1"/>
          </a:solidFill>
          <a:latin typeface="Georgia" panose="02040502050405020303" pitchFamily="18" charset="0"/>
          <a:ea typeface="+mn-ea"/>
          <a:cs typeface="+mn-cs"/>
        </a:defRPr>
      </a:lvl4pPr>
      <a:lvl5pPr marL="1353503" indent="-171450" algn="l" defTabSz="914400" rtl="0" eaLnBrk="1" latinLnBrk="0" hangingPunct="1">
        <a:lnSpc>
          <a:spcPct val="114000"/>
        </a:lnSpc>
        <a:spcBef>
          <a:spcPts val="0"/>
        </a:spcBef>
        <a:spcAft>
          <a:spcPts val="600"/>
        </a:spcAft>
        <a:buFont typeface="Monaco" pitchFamily="2" charset="77"/>
        <a:buChar char="⎻"/>
        <a:tabLst/>
        <a:defRPr sz="1050" b="0" i="1" kern="1600" spc="-50" baseline="0">
          <a:solidFill>
            <a:schemeClr val="tx1"/>
          </a:solidFill>
          <a:latin typeface="Georgia" panose="02040502050405020303"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9.xml"/><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0CA896B-59F5-E234-25F8-36FDCBC463F9}"/>
              </a:ext>
            </a:extLst>
          </p:cNvPr>
          <p:cNvSpPr txBox="1"/>
          <p:nvPr/>
        </p:nvSpPr>
        <p:spPr>
          <a:xfrm>
            <a:off x="119359" y="2068776"/>
            <a:ext cx="11953281" cy="34932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Patients With Brain Metastases in ASCENT</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dirty="0">
              <a:solidFill>
                <a:prstClr val="black"/>
              </a:solidFill>
              <a:latin typeface="Calibri" panose="020F0502020204030204"/>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prstClr val="black"/>
                </a:solidFill>
                <a:latin typeface="Calibri" panose="020F0502020204030204"/>
              </a:rPr>
              <a:t>Disease: </a:t>
            </a:r>
            <a:r>
              <a:rPr lang="en-US" sz="2400" dirty="0" err="1">
                <a:solidFill>
                  <a:prstClr val="black"/>
                </a:solidFill>
                <a:latin typeface="Calibri" panose="020F0502020204030204"/>
              </a:rPr>
              <a:t>mTNBC</a:t>
            </a:r>
            <a:endParaRPr lang="en-US" sz="2400" dirty="0">
              <a:solidFill>
                <a:prstClr val="black"/>
              </a:solidFill>
              <a:latin typeface="Calibri" panose="020F0502020204030204"/>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prstClr val="black"/>
                </a:solidFill>
                <a:latin typeface="Calibri" panose="020F0502020204030204"/>
              </a:rPr>
              <a:t>Drug:</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Trodelvy </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(sacituzumab govitecan) </a:t>
            </a:r>
            <a:endParaRPr lang="en-US" sz="2400" dirty="0">
              <a:solidFill>
                <a:prstClr val="black"/>
              </a:solidFill>
              <a:latin typeface="Calibri" panose="020F0502020204030204"/>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prstClr val="black"/>
                </a:solidFill>
                <a:latin typeface="Calibri" panose="020F0502020204030204"/>
              </a:rPr>
              <a:t>Category: Phase III</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prstClr val="black"/>
                </a:solidFill>
                <a:latin typeface="Calibri" panose="020F0502020204030204"/>
              </a:rPr>
              <a:t>Treatment line: </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2L and beyond</a:t>
            </a:r>
            <a:endParaRPr lang="en-US" sz="2400" dirty="0">
              <a:solidFill>
                <a:prstClr val="black"/>
              </a:solidFill>
              <a:latin typeface="Calibri" panose="020F0502020204030204"/>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prstClr val="black"/>
                </a:solidFill>
                <a:latin typeface="Calibri" panose="020F0502020204030204"/>
              </a:rPr>
              <a:t>Presenter: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Diéras</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prstClr val="black"/>
                </a:solidFill>
                <a:latin typeface="Calibri" panose="020F0502020204030204"/>
              </a:rPr>
              <a:t>Congress: SABCS </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2020</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1E3604F5-4A74-9F35-213A-C984C70E84CE}"/>
              </a:ext>
            </a:extLst>
          </p:cNvPr>
          <p:cNvSpPr txBox="1"/>
          <p:nvPr/>
        </p:nvSpPr>
        <p:spPr>
          <a:xfrm>
            <a:off x="-2146" y="6385636"/>
            <a:ext cx="6098146" cy="261610"/>
          </a:xfrm>
          <a:prstGeom prst="rect">
            <a:avLst/>
          </a:prstGeom>
          <a:noFill/>
        </p:spPr>
        <p:txBody>
          <a:bodyPr wrap="square">
            <a:spAutoFit/>
          </a:bodyPr>
          <a:lstStyle/>
          <a:p>
            <a:r>
              <a:rPr lang="en-US" sz="1100" b="0" i="0" dirty="0">
                <a:solidFill>
                  <a:srgbClr val="787A7E"/>
                </a:solidFill>
                <a:effectLst/>
                <a:latin typeface="Trebuchet MS" panose="020B0603020202020204" pitchFamily="34" charset="0"/>
              </a:rPr>
              <a:t>SE-TRO-0169 Date of preparation Sept 2026</a:t>
            </a:r>
            <a:endParaRPr lang="en-US" sz="1100" b="0" i="0" dirty="0">
              <a:solidFill>
                <a:srgbClr val="787A7E"/>
              </a:solidFill>
              <a:latin typeface="Trebuchet MS" panose="020B0603020202020204" pitchFamily="34" charset="0"/>
            </a:endParaRPr>
          </a:p>
        </p:txBody>
      </p:sp>
    </p:spTree>
    <p:extLst>
      <p:ext uri="{BB962C8B-B14F-4D97-AF65-F5344CB8AC3E}">
        <p14:creationId xmlns:p14="http://schemas.microsoft.com/office/powerpoint/2010/main" val="38468504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87CB0A9-3628-467A-AFB6-C5C9D1707BF5}"/>
              </a:ext>
            </a:extLst>
          </p:cNvPr>
          <p:cNvSpPr>
            <a:spLocks noGrp="1"/>
          </p:cNvSpPr>
          <p:nvPr>
            <p:ph type="body" sz="quarter" idx="10"/>
          </p:nvPr>
        </p:nvSpPr>
        <p:spPr>
          <a:xfrm>
            <a:off x="5346634" y="601662"/>
            <a:ext cx="6612003" cy="5654675"/>
          </a:xfrm>
        </p:spPr>
        <p:txBody>
          <a:bodyPr/>
          <a:lstStyle/>
          <a:p>
            <a:pPr marL="0" indent="0">
              <a:buNone/>
            </a:pPr>
            <a:r>
              <a:rPr lang="en-US" sz="2400" b="1" kern="1200" dirty="0">
                <a:effectLst/>
                <a:latin typeface="Trebuchet MS" panose="020B0603020202020204" pitchFamily="34" charset="0"/>
                <a:ea typeface="+mn-ea"/>
                <a:cs typeface="+mn-cs"/>
              </a:rPr>
              <a:t>Subgroup Analysis of Patients With Brain Metastases From the Phase 3 ASCENT Study of Sacituzumab </a:t>
            </a:r>
            <a:r>
              <a:rPr lang="en-US" sz="2400" b="1" kern="1200" dirty="0" err="1">
                <a:effectLst/>
                <a:latin typeface="Trebuchet MS" panose="020B0603020202020204" pitchFamily="34" charset="0"/>
                <a:ea typeface="+mn-ea"/>
                <a:cs typeface="+mn-cs"/>
              </a:rPr>
              <a:t>Govitecan</a:t>
            </a:r>
            <a:r>
              <a:rPr lang="en-US" sz="2400" b="1" kern="1200" dirty="0">
                <a:effectLst/>
                <a:latin typeface="Trebuchet MS" panose="020B0603020202020204" pitchFamily="34" charset="0"/>
                <a:ea typeface="+mn-ea"/>
                <a:cs typeface="+mn-cs"/>
              </a:rPr>
              <a:t> Versus Chemotherapy in Metastatic Triple‑Negative Breast Cancer</a:t>
            </a:r>
          </a:p>
          <a:p>
            <a:pPr marL="0" indent="0">
              <a:buNone/>
            </a:pPr>
            <a:r>
              <a:rPr lang="en-US" sz="1200" kern="1200" noProof="0" dirty="0" err="1">
                <a:effectLst/>
                <a:latin typeface="Trebuchet MS" panose="020B0603020202020204" pitchFamily="34" charset="0"/>
                <a:ea typeface="Calibri" panose="020F0502020204030204" pitchFamily="34" charset="0"/>
                <a:cs typeface="+mn-cs"/>
              </a:rPr>
              <a:t>Véronique</a:t>
            </a:r>
            <a:r>
              <a:rPr lang="en-US" sz="1200" kern="1200" noProof="0" dirty="0">
                <a:effectLst/>
                <a:latin typeface="Trebuchet MS" panose="020B0603020202020204" pitchFamily="34" charset="0"/>
                <a:ea typeface="Calibri" panose="020F0502020204030204" pitchFamily="34" charset="0"/>
                <a:cs typeface="+mn-cs"/>
              </a:rPr>
              <a:t> Diéras,</a:t>
            </a:r>
            <a:r>
              <a:rPr lang="en-US" sz="1200" kern="1200" baseline="30000" noProof="0" dirty="0">
                <a:effectLst/>
                <a:latin typeface="Trebuchet MS" panose="020B0603020202020204" pitchFamily="34" charset="0"/>
                <a:ea typeface="Calibri" panose="020F0502020204030204" pitchFamily="34" charset="0"/>
                <a:cs typeface="+mn-cs"/>
              </a:rPr>
              <a:t>1</a:t>
            </a:r>
            <a:r>
              <a:rPr lang="en-US" sz="1200" kern="1200" noProof="0" dirty="0">
                <a:effectLst/>
                <a:latin typeface="Trebuchet MS" panose="020B0603020202020204" pitchFamily="34" charset="0"/>
                <a:ea typeface="Calibri" panose="020F0502020204030204" pitchFamily="34" charset="0"/>
                <a:cs typeface="+mn-cs"/>
              </a:rPr>
              <a:t> Robert Weaver,</a:t>
            </a:r>
            <a:r>
              <a:rPr lang="en-US" sz="1200" kern="1200" baseline="30000" noProof="0" dirty="0">
                <a:effectLst/>
                <a:latin typeface="Trebuchet MS" panose="020B0603020202020204" pitchFamily="34" charset="0"/>
                <a:ea typeface="Calibri" panose="020F0502020204030204" pitchFamily="34" charset="0"/>
                <a:cs typeface="+mn-cs"/>
              </a:rPr>
              <a:t>2</a:t>
            </a:r>
            <a:r>
              <a:rPr lang="en-US" sz="1200" kern="1200" noProof="0" dirty="0">
                <a:effectLst/>
                <a:latin typeface="Trebuchet MS" panose="020B0603020202020204" pitchFamily="34" charset="0"/>
                <a:ea typeface="Calibri" panose="020F0502020204030204" pitchFamily="34" charset="0"/>
                <a:cs typeface="+mn-cs"/>
              </a:rPr>
              <a:t> Sara M. Tolaney,</a:t>
            </a:r>
            <a:r>
              <a:rPr lang="en-US" sz="1200" kern="1200" baseline="30000" noProof="0" dirty="0">
                <a:effectLst/>
                <a:latin typeface="Trebuchet MS" panose="020B0603020202020204" pitchFamily="34" charset="0"/>
                <a:ea typeface="Calibri" panose="020F0502020204030204" pitchFamily="34" charset="0"/>
                <a:cs typeface="+mn-cs"/>
              </a:rPr>
              <a:t>3</a:t>
            </a:r>
            <a:r>
              <a:rPr lang="en-US" sz="1200" kern="1200" noProof="0" dirty="0">
                <a:effectLst/>
                <a:latin typeface="Trebuchet MS" panose="020B0603020202020204" pitchFamily="34" charset="0"/>
                <a:ea typeface="Calibri" panose="020F0502020204030204" pitchFamily="34" charset="0"/>
                <a:cs typeface="+mn-cs"/>
              </a:rPr>
              <a:t> Aditya Bardia,</a:t>
            </a:r>
            <a:r>
              <a:rPr lang="en-US" sz="1200" kern="1200" baseline="30000" noProof="0" dirty="0">
                <a:effectLst/>
                <a:latin typeface="Trebuchet MS" panose="020B0603020202020204" pitchFamily="34" charset="0"/>
                <a:ea typeface="Calibri" panose="020F0502020204030204" pitchFamily="34" charset="0"/>
                <a:cs typeface="+mn-cs"/>
              </a:rPr>
              <a:t>4</a:t>
            </a:r>
            <a:r>
              <a:rPr lang="en-US" sz="1200" kern="1200" noProof="0" dirty="0">
                <a:effectLst/>
                <a:latin typeface="Trebuchet MS" panose="020B0603020202020204" pitchFamily="34" charset="0"/>
                <a:ea typeface="Calibri" panose="020F0502020204030204" pitchFamily="34" charset="0"/>
                <a:cs typeface="+mn-cs"/>
              </a:rPr>
              <a:t> Kevin Punie,</a:t>
            </a:r>
            <a:r>
              <a:rPr lang="en-US" sz="1200" kern="1200" baseline="30000" noProof="0" dirty="0">
                <a:effectLst/>
                <a:latin typeface="Trebuchet MS" panose="020B0603020202020204" pitchFamily="34" charset="0"/>
                <a:ea typeface="Calibri" panose="020F0502020204030204" pitchFamily="34" charset="0"/>
                <a:cs typeface="+mn-cs"/>
              </a:rPr>
              <a:t>5</a:t>
            </a:r>
            <a:r>
              <a:rPr lang="en-US" sz="1200" kern="1200" noProof="0" dirty="0">
                <a:effectLst/>
                <a:latin typeface="Trebuchet MS" panose="020B0603020202020204" pitchFamily="34" charset="0"/>
                <a:ea typeface="Calibri" panose="020F0502020204030204" pitchFamily="34" charset="0"/>
                <a:cs typeface="+mn-cs"/>
              </a:rPr>
              <a:t> Adam Brufsky,</a:t>
            </a:r>
            <a:r>
              <a:rPr lang="en-US" sz="1200" kern="1200" baseline="30000" noProof="0" dirty="0">
                <a:effectLst/>
                <a:latin typeface="Trebuchet MS" panose="020B0603020202020204" pitchFamily="34" charset="0"/>
                <a:ea typeface="Calibri" panose="020F0502020204030204" pitchFamily="34" charset="0"/>
                <a:cs typeface="+mn-cs"/>
              </a:rPr>
              <a:t>6</a:t>
            </a:r>
            <a:r>
              <a:rPr lang="en-US" sz="1200" kern="1200" noProof="0" dirty="0">
                <a:effectLst/>
                <a:latin typeface="Trebuchet MS" panose="020B0603020202020204" pitchFamily="34" charset="0"/>
                <a:ea typeface="Calibri" panose="020F0502020204030204" pitchFamily="34" charset="0"/>
                <a:cs typeface="+mn-cs"/>
              </a:rPr>
              <a:t> Hope S. Rugo,</a:t>
            </a:r>
            <a:r>
              <a:rPr lang="en-US" sz="1200" kern="1200" baseline="30000" noProof="0" dirty="0">
                <a:effectLst/>
                <a:latin typeface="Trebuchet MS" panose="020B0603020202020204" pitchFamily="34" charset="0"/>
                <a:ea typeface="Calibri" panose="020F0502020204030204" pitchFamily="34" charset="0"/>
                <a:cs typeface="+mn-cs"/>
              </a:rPr>
              <a:t>7</a:t>
            </a:r>
            <a:r>
              <a:rPr lang="en-US" sz="1200" kern="1200" noProof="0" dirty="0">
                <a:effectLst/>
                <a:latin typeface="Trebuchet MS" panose="020B0603020202020204" pitchFamily="34" charset="0"/>
                <a:ea typeface="Calibri" panose="020F0502020204030204" pitchFamily="34" charset="0"/>
                <a:cs typeface="+mn-cs"/>
              </a:rPr>
              <a:t> Kevin Kalinsky,</a:t>
            </a:r>
            <a:r>
              <a:rPr lang="en-US" sz="1200" kern="1200" baseline="30000" noProof="0" dirty="0">
                <a:effectLst/>
                <a:latin typeface="Trebuchet MS" panose="020B0603020202020204" pitchFamily="34" charset="0"/>
                <a:ea typeface="Calibri" panose="020F0502020204030204" pitchFamily="34" charset="0"/>
                <a:cs typeface="+mn-cs"/>
              </a:rPr>
              <a:t>8</a:t>
            </a:r>
            <a:r>
              <a:rPr lang="en-US" sz="1200" kern="1200" noProof="0" dirty="0">
                <a:effectLst/>
                <a:latin typeface="Trebuchet MS" panose="020B0603020202020204" pitchFamily="34" charset="0"/>
                <a:ea typeface="Calibri" panose="020F0502020204030204" pitchFamily="34" charset="0"/>
                <a:cs typeface="+mn-cs"/>
              </a:rPr>
              <a:t> Tiffany Traina,</a:t>
            </a:r>
            <a:r>
              <a:rPr lang="en-US" sz="1200" kern="1200" baseline="30000" noProof="0" dirty="0">
                <a:effectLst/>
                <a:latin typeface="Trebuchet MS" panose="020B0603020202020204" pitchFamily="34" charset="0"/>
                <a:ea typeface="Calibri" panose="020F0502020204030204" pitchFamily="34" charset="0"/>
                <a:cs typeface="+mn-cs"/>
              </a:rPr>
              <a:t>9</a:t>
            </a:r>
            <a:r>
              <a:rPr lang="en-US" sz="1200" kern="1200" noProof="0" dirty="0">
                <a:effectLst/>
                <a:latin typeface="Trebuchet MS" panose="020B0603020202020204" pitchFamily="34" charset="0"/>
                <a:ea typeface="Calibri" panose="020F0502020204030204" pitchFamily="34" charset="0"/>
                <a:cs typeface="+mn-cs"/>
              </a:rPr>
              <a:t> Leonard Klein,</a:t>
            </a:r>
            <a:r>
              <a:rPr lang="en-US" sz="1200" kern="1200" baseline="30000" noProof="0" dirty="0">
                <a:effectLst/>
                <a:latin typeface="Trebuchet MS" panose="020B0603020202020204" pitchFamily="34" charset="0"/>
                <a:ea typeface="Calibri" panose="020F0502020204030204" pitchFamily="34" charset="0"/>
                <a:cs typeface="+mn-cs"/>
              </a:rPr>
              <a:t>10</a:t>
            </a:r>
            <a:r>
              <a:rPr lang="en-US" sz="1200" kern="1200" noProof="0" dirty="0">
                <a:effectLst/>
                <a:latin typeface="Trebuchet MS" panose="020B0603020202020204" pitchFamily="34" charset="0"/>
                <a:ea typeface="Calibri" panose="020F0502020204030204" pitchFamily="34" charset="0"/>
                <a:cs typeface="+mn-cs"/>
              </a:rPr>
              <a:t> Delphine Loirat,</a:t>
            </a:r>
            <a:r>
              <a:rPr lang="en-US" sz="1200" kern="1200" baseline="30000" noProof="0" dirty="0">
                <a:effectLst/>
                <a:latin typeface="Trebuchet MS" panose="020B0603020202020204" pitchFamily="34" charset="0"/>
                <a:ea typeface="Calibri" panose="020F0502020204030204" pitchFamily="34" charset="0"/>
                <a:cs typeface="+mn-cs"/>
              </a:rPr>
              <a:t>11</a:t>
            </a:r>
            <a:r>
              <a:rPr lang="en-US" sz="1200" kern="1200" noProof="0" dirty="0">
                <a:effectLst/>
                <a:latin typeface="Trebuchet MS" panose="020B0603020202020204" pitchFamily="34" charset="0"/>
                <a:ea typeface="Calibri" panose="020F0502020204030204" pitchFamily="34" charset="0"/>
                <a:cs typeface="+mn-cs"/>
              </a:rPr>
              <a:t> Filipa Lynce,</a:t>
            </a:r>
            <a:r>
              <a:rPr lang="en-US" sz="1200" kern="1200" baseline="30000" noProof="0" dirty="0">
                <a:effectLst/>
                <a:latin typeface="Trebuchet MS" panose="020B0603020202020204" pitchFamily="34" charset="0"/>
                <a:ea typeface="Calibri" panose="020F0502020204030204" pitchFamily="34" charset="0"/>
                <a:cs typeface="+mn-cs"/>
              </a:rPr>
              <a:t>3,12</a:t>
            </a:r>
            <a:r>
              <a:rPr lang="en-US" sz="1200" kern="1200" noProof="0" dirty="0">
                <a:effectLst/>
                <a:latin typeface="Trebuchet MS" panose="020B0603020202020204" pitchFamily="34" charset="0"/>
                <a:ea typeface="Calibri" panose="020F0502020204030204" pitchFamily="34" charset="0"/>
                <a:cs typeface="+mn-cs"/>
              </a:rPr>
              <a:t> Brooke Daniel,</a:t>
            </a:r>
            <a:r>
              <a:rPr lang="en-US" sz="1200" kern="1200" baseline="30000" noProof="0" dirty="0">
                <a:effectLst/>
                <a:latin typeface="Trebuchet MS" panose="020B0603020202020204" pitchFamily="34" charset="0"/>
                <a:ea typeface="Calibri" panose="020F0502020204030204" pitchFamily="34" charset="0"/>
                <a:cs typeface="+mn-cs"/>
              </a:rPr>
              <a:t>13</a:t>
            </a:r>
            <a:r>
              <a:rPr lang="en-US" sz="1200" kern="1200" noProof="0" dirty="0">
                <a:effectLst/>
                <a:latin typeface="Trebuchet MS" panose="020B0603020202020204" pitchFamily="34" charset="0"/>
                <a:ea typeface="Calibri" panose="020F0502020204030204" pitchFamily="34" charset="0"/>
                <a:cs typeface="+mn-cs"/>
              </a:rPr>
              <a:t> </a:t>
            </a:r>
            <a:r>
              <a:rPr lang="en-US" sz="1200" kern="1200" noProof="0" dirty="0" err="1">
                <a:effectLst/>
                <a:latin typeface="Trebuchet MS" panose="020B0603020202020204" pitchFamily="34" charset="0"/>
                <a:ea typeface="Calibri" panose="020F0502020204030204" pitchFamily="34" charset="0"/>
                <a:cs typeface="+mn-cs"/>
              </a:rPr>
              <a:t>Foluso</a:t>
            </a:r>
            <a:r>
              <a:rPr lang="en-US" sz="1200" kern="1200" noProof="0" dirty="0">
                <a:effectLst/>
                <a:latin typeface="Trebuchet MS" panose="020B0603020202020204" pitchFamily="34" charset="0"/>
                <a:ea typeface="Calibri" panose="020F0502020204030204" pitchFamily="34" charset="0"/>
                <a:cs typeface="+mn-cs"/>
              </a:rPr>
              <a:t> Ademuyiwa,</a:t>
            </a:r>
            <a:r>
              <a:rPr lang="en-US" sz="1200" kern="1200" baseline="30000" noProof="0" dirty="0">
                <a:effectLst/>
                <a:latin typeface="Trebuchet MS" panose="020B0603020202020204" pitchFamily="34" charset="0"/>
                <a:ea typeface="Calibri" panose="020F0502020204030204" pitchFamily="34" charset="0"/>
                <a:cs typeface="+mn-cs"/>
              </a:rPr>
              <a:t>14</a:t>
            </a:r>
            <a:r>
              <a:rPr lang="en-US" sz="1200" kern="1200" noProof="0" dirty="0">
                <a:effectLst/>
                <a:latin typeface="Trebuchet MS" panose="020B0603020202020204" pitchFamily="34" charset="0"/>
                <a:ea typeface="Calibri" panose="020F0502020204030204" pitchFamily="34" charset="0"/>
                <a:cs typeface="+mn-cs"/>
              </a:rPr>
              <a:t> Sara A. Hurvitz,</a:t>
            </a:r>
            <a:r>
              <a:rPr lang="en-US" sz="1200" kern="1200" baseline="30000" noProof="0" dirty="0">
                <a:effectLst/>
                <a:latin typeface="Trebuchet MS" panose="020B0603020202020204" pitchFamily="34" charset="0"/>
                <a:ea typeface="Calibri" panose="020F0502020204030204" pitchFamily="34" charset="0"/>
                <a:cs typeface="+mn-cs"/>
              </a:rPr>
              <a:t>15</a:t>
            </a:r>
            <a:r>
              <a:rPr lang="en-US" sz="1200" kern="1200" noProof="0" dirty="0">
                <a:effectLst/>
                <a:latin typeface="Trebuchet MS" panose="020B0603020202020204" pitchFamily="34" charset="0"/>
                <a:ea typeface="Calibri" panose="020F0502020204030204" pitchFamily="34" charset="0"/>
                <a:cs typeface="+mn-cs"/>
              </a:rPr>
              <a:t> David M. Goldenberg,</a:t>
            </a:r>
            <a:r>
              <a:rPr lang="en-US" sz="1200" kern="1200" baseline="30000" noProof="0" dirty="0">
                <a:effectLst/>
                <a:latin typeface="Trebuchet MS" panose="020B0603020202020204" pitchFamily="34" charset="0"/>
                <a:ea typeface="Calibri" panose="020F0502020204030204" pitchFamily="34" charset="0"/>
                <a:cs typeface="+mn-cs"/>
              </a:rPr>
              <a:t>16</a:t>
            </a:r>
            <a:r>
              <a:rPr lang="en-US" sz="1200" kern="1200" noProof="0" dirty="0">
                <a:effectLst/>
                <a:latin typeface="Trebuchet MS" panose="020B0603020202020204" pitchFamily="34" charset="0"/>
                <a:ea typeface="Calibri" panose="020F0502020204030204" pitchFamily="34" charset="0"/>
                <a:cs typeface="+mn-cs"/>
              </a:rPr>
              <a:t> Quan Hong,</a:t>
            </a:r>
            <a:r>
              <a:rPr lang="en-US" sz="1200" kern="1200" baseline="30000" noProof="0" dirty="0">
                <a:effectLst/>
                <a:latin typeface="Trebuchet MS" panose="020B0603020202020204" pitchFamily="34" charset="0"/>
                <a:ea typeface="Calibri" panose="020F0502020204030204" pitchFamily="34" charset="0"/>
                <a:cs typeface="+mn-cs"/>
              </a:rPr>
              <a:t>16</a:t>
            </a:r>
            <a:r>
              <a:rPr lang="en-US" sz="1200" kern="1200" noProof="0" dirty="0">
                <a:effectLst/>
                <a:latin typeface="Trebuchet MS" panose="020B0603020202020204" pitchFamily="34" charset="0"/>
                <a:ea typeface="Calibri" panose="020F0502020204030204" pitchFamily="34" charset="0"/>
                <a:cs typeface="+mn-cs"/>
              </a:rPr>
              <a:t> Martin Olivo,</a:t>
            </a:r>
            <a:r>
              <a:rPr lang="en-US" sz="1200" kern="1200" baseline="30000" noProof="0" dirty="0">
                <a:effectLst/>
                <a:latin typeface="Trebuchet MS" panose="020B0603020202020204" pitchFamily="34" charset="0"/>
                <a:ea typeface="Calibri" panose="020F0502020204030204" pitchFamily="34" charset="0"/>
                <a:cs typeface="+mn-cs"/>
              </a:rPr>
              <a:t>16</a:t>
            </a:r>
            <a:r>
              <a:rPr lang="en-US" sz="1200" kern="1200" noProof="0" dirty="0">
                <a:effectLst/>
                <a:latin typeface="Trebuchet MS" panose="020B0603020202020204" pitchFamily="34" charset="0"/>
                <a:ea typeface="Calibri" panose="020F0502020204030204" pitchFamily="34" charset="0"/>
                <a:cs typeface="+mn-cs"/>
              </a:rPr>
              <a:t> Loretta M. Itri,</a:t>
            </a:r>
            <a:r>
              <a:rPr lang="en-US" sz="1200" kern="1200" baseline="30000" noProof="0" dirty="0">
                <a:effectLst/>
                <a:latin typeface="Trebuchet MS" panose="020B0603020202020204" pitchFamily="34" charset="0"/>
                <a:ea typeface="Calibri" panose="020F0502020204030204" pitchFamily="34" charset="0"/>
                <a:cs typeface="+mn-cs"/>
              </a:rPr>
              <a:t>16</a:t>
            </a:r>
            <a:r>
              <a:rPr lang="en-US" sz="1200" kern="1200" noProof="0" dirty="0">
                <a:effectLst/>
                <a:latin typeface="Trebuchet MS" panose="020B0603020202020204" pitchFamily="34" charset="0"/>
                <a:ea typeface="Calibri" panose="020F0502020204030204" pitchFamily="34" charset="0"/>
                <a:cs typeface="+mn-cs"/>
              </a:rPr>
              <a:t> and Lisa Carey</a:t>
            </a:r>
            <a:r>
              <a:rPr lang="en-US" sz="1200" kern="1200" baseline="30000" noProof="0" dirty="0">
                <a:effectLst/>
                <a:latin typeface="Trebuchet MS" panose="020B0603020202020204" pitchFamily="34" charset="0"/>
                <a:ea typeface="Calibri" panose="020F0502020204030204" pitchFamily="34" charset="0"/>
                <a:cs typeface="+mn-cs"/>
              </a:rPr>
              <a:t>17</a:t>
            </a:r>
            <a:endParaRPr lang="en-US" sz="800" baseline="30000" dirty="0"/>
          </a:p>
          <a:p>
            <a:pPr marL="0" indent="0">
              <a:buNone/>
            </a:pPr>
            <a:r>
              <a:rPr lang="en-US" sz="800" baseline="30000" dirty="0"/>
              <a:t>1</a:t>
            </a:r>
            <a:r>
              <a:rPr lang="en-US" sz="800" dirty="0"/>
              <a:t>Centre Eugène‑Marquis, Rennes, France; </a:t>
            </a:r>
            <a:r>
              <a:rPr lang="en-US" sz="800" baseline="30000" dirty="0"/>
              <a:t>2</a:t>
            </a:r>
            <a:r>
              <a:rPr lang="en-US" sz="800" dirty="0"/>
              <a:t>Florida Cancer Specialists North, Tampa, FL, USA; </a:t>
            </a:r>
            <a:r>
              <a:rPr lang="en-US" sz="800" baseline="30000" dirty="0"/>
              <a:t>3</a:t>
            </a:r>
            <a:r>
              <a:rPr lang="en-US" sz="800" dirty="0"/>
              <a:t>Dana‑Farber Cancer Institute, Boston, MA, USA; </a:t>
            </a:r>
            <a:r>
              <a:rPr lang="en-US" sz="800" baseline="30000" dirty="0"/>
              <a:t>4</a:t>
            </a:r>
            <a:r>
              <a:rPr lang="en-US" sz="800" dirty="0"/>
              <a:t>Massachusetts General Hospital, Harvard Medical School, Boston, MA, USA; </a:t>
            </a:r>
            <a:r>
              <a:rPr lang="en-US" sz="800" baseline="30000" dirty="0"/>
              <a:t>5</a:t>
            </a:r>
            <a:r>
              <a:rPr lang="en-US" sz="800" dirty="0"/>
              <a:t>Department of General Medical Oncology, University Hospitals Leuven, Leuven, Belgium; </a:t>
            </a:r>
            <a:r>
              <a:rPr lang="en-US" sz="800" baseline="30000" dirty="0"/>
              <a:t>6</a:t>
            </a:r>
            <a:r>
              <a:rPr lang="en-US" sz="800" dirty="0"/>
              <a:t>University of Pittsburgh Cancer Institute, Pittsburgh, PA, USA; </a:t>
            </a:r>
            <a:r>
              <a:rPr lang="en-US" sz="800" baseline="30000" dirty="0"/>
              <a:t>7</a:t>
            </a:r>
            <a:r>
              <a:rPr lang="en-US" sz="800" dirty="0"/>
              <a:t>University of California San Francisco Helen Diller Family Comprehensive Cancer Center, San Francisco, CA, USA; </a:t>
            </a:r>
            <a:r>
              <a:rPr lang="en-US" sz="800" baseline="30000" dirty="0"/>
              <a:t>8</a:t>
            </a:r>
            <a:r>
              <a:rPr lang="en-US" sz="800" dirty="0"/>
              <a:t>Winship Cancer Institute, Emory University, Atlanta, GA, USA; </a:t>
            </a:r>
            <a:r>
              <a:rPr lang="en-US" sz="800" baseline="30000" dirty="0"/>
              <a:t>9</a:t>
            </a:r>
            <a:r>
              <a:rPr lang="en-US" sz="800" dirty="0"/>
              <a:t>Memorial Sloan Kettering Cancer Center, New York, NY, USA; </a:t>
            </a:r>
            <a:r>
              <a:rPr lang="en-US" sz="800" baseline="30000" dirty="0"/>
              <a:t>10</a:t>
            </a:r>
            <a:r>
              <a:rPr lang="en-US" sz="800" dirty="0"/>
              <a:t>Illinois Cancer Specialists, Niles, IL, USA; </a:t>
            </a:r>
            <a:r>
              <a:rPr lang="en-US" sz="800" baseline="30000" dirty="0"/>
              <a:t>11</a:t>
            </a:r>
            <a:r>
              <a:rPr lang="en-US" sz="800" dirty="0"/>
              <a:t>Institut Curie, Paris, France; </a:t>
            </a:r>
            <a:r>
              <a:rPr lang="en-US" sz="800" baseline="30000" dirty="0"/>
              <a:t>12</a:t>
            </a:r>
            <a:r>
              <a:rPr lang="en-US" sz="800" dirty="0"/>
              <a:t>Georgetown Lombardi Comprehensive Cancer Center, Washington, DC, USA; </a:t>
            </a:r>
            <a:r>
              <a:rPr lang="en-US" sz="800" baseline="30000" dirty="0"/>
              <a:t>13</a:t>
            </a:r>
            <a:r>
              <a:rPr lang="en-US" sz="800" dirty="0"/>
              <a:t>Tennessee Oncology, Chattanooga, TN, USA; </a:t>
            </a:r>
            <a:r>
              <a:rPr lang="en-US" sz="800" baseline="30000" dirty="0"/>
              <a:t>14</a:t>
            </a:r>
            <a:r>
              <a:rPr lang="en-US" sz="800" dirty="0"/>
              <a:t>Washington University School of Medicine in St Louis, St Louis, MO, USA; </a:t>
            </a:r>
            <a:r>
              <a:rPr lang="en-US" sz="800" baseline="30000" dirty="0"/>
              <a:t>15</a:t>
            </a:r>
            <a:r>
              <a:rPr lang="en-US" sz="800" dirty="0"/>
              <a:t>University of California, Los Angeles, Jonsson Comprehensive Cancer Center, Los Angeles, CA, USA; </a:t>
            </a:r>
            <a:r>
              <a:rPr lang="en-US" sz="800" baseline="30000" dirty="0"/>
              <a:t>16</a:t>
            </a:r>
            <a:r>
              <a:rPr lang="en-US" sz="800" dirty="0"/>
              <a:t>Immunomedics, Morris Plains, NJ, USA; and </a:t>
            </a:r>
            <a:r>
              <a:rPr lang="en-US" sz="800" baseline="30000" dirty="0"/>
              <a:t>17</a:t>
            </a:r>
            <a:r>
              <a:rPr lang="en-US" sz="800" dirty="0"/>
              <a:t>University of North Carolina </a:t>
            </a:r>
            <a:r>
              <a:rPr lang="en-US" sz="800" dirty="0" err="1"/>
              <a:t>Lineberger</a:t>
            </a:r>
            <a:r>
              <a:rPr lang="en-US" sz="800" dirty="0"/>
              <a:t> Comprehensive Cancer Center, Chapel Hill, NC, USA</a:t>
            </a:r>
          </a:p>
        </p:txBody>
      </p:sp>
    </p:spTree>
    <p:extLst>
      <p:ext uri="{BB962C8B-B14F-4D97-AF65-F5344CB8AC3E}">
        <p14:creationId xmlns:p14="http://schemas.microsoft.com/office/powerpoint/2010/main" val="22284530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CDC1D-1B41-4B83-9B89-B4B3BD00FF56}"/>
              </a:ext>
            </a:extLst>
          </p:cNvPr>
          <p:cNvSpPr>
            <a:spLocks noGrp="1"/>
          </p:cNvSpPr>
          <p:nvPr>
            <p:ph type="title"/>
          </p:nvPr>
        </p:nvSpPr>
        <p:spPr>
          <a:xfrm>
            <a:off x="342831" y="202337"/>
            <a:ext cx="11481362" cy="916687"/>
          </a:xfrm>
        </p:spPr>
        <p:txBody>
          <a:bodyPr/>
          <a:lstStyle/>
          <a:p>
            <a:r>
              <a:rPr lang="en-US" noProof="0"/>
              <a:t>ASCENT: </a:t>
            </a:r>
            <a:r>
              <a:rPr lang="en-CA" noProof="0"/>
              <a:t>Study Design</a:t>
            </a:r>
            <a:r>
              <a:rPr lang="en-CA" baseline="30000" noProof="0"/>
              <a:t>1</a:t>
            </a:r>
            <a:endParaRPr lang="en-CA" baseline="30000"/>
          </a:p>
        </p:txBody>
      </p:sp>
      <p:sp>
        <p:nvSpPr>
          <p:cNvPr id="26" name="Rounded Rectangle 12">
            <a:extLst>
              <a:ext uri="{FF2B5EF4-FFF2-40B4-BE49-F238E27FC236}">
                <a16:creationId xmlns:a16="http://schemas.microsoft.com/office/drawing/2014/main" id="{2FF76A40-1AE5-46BD-9976-F0436C93793B}"/>
              </a:ext>
            </a:extLst>
          </p:cNvPr>
          <p:cNvSpPr/>
          <p:nvPr/>
        </p:nvSpPr>
        <p:spPr>
          <a:xfrm>
            <a:off x="4053036" y="2094594"/>
            <a:ext cx="419607" cy="1280160"/>
          </a:xfrm>
          <a:custGeom>
            <a:avLst/>
            <a:gdLst>
              <a:gd name="connsiteX0" fmla="*/ 0 w 1000125"/>
              <a:gd name="connsiteY0" fmla="*/ 0 h 1000125"/>
              <a:gd name="connsiteX1" fmla="*/ 0 w 1000125"/>
              <a:gd name="connsiteY1" fmla="*/ 0 h 1000125"/>
              <a:gd name="connsiteX2" fmla="*/ 1000125 w 1000125"/>
              <a:gd name="connsiteY2" fmla="*/ 0 h 1000125"/>
              <a:gd name="connsiteX3" fmla="*/ 1000125 w 1000125"/>
              <a:gd name="connsiteY3" fmla="*/ 0 h 1000125"/>
              <a:gd name="connsiteX4" fmla="*/ 1000125 w 1000125"/>
              <a:gd name="connsiteY4" fmla="*/ 1000125 h 1000125"/>
              <a:gd name="connsiteX5" fmla="*/ 1000125 w 1000125"/>
              <a:gd name="connsiteY5" fmla="*/ 1000125 h 1000125"/>
              <a:gd name="connsiteX6" fmla="*/ 0 w 1000125"/>
              <a:gd name="connsiteY6" fmla="*/ 1000125 h 1000125"/>
              <a:gd name="connsiteX7" fmla="*/ 0 w 1000125"/>
              <a:gd name="connsiteY7" fmla="*/ 1000125 h 1000125"/>
              <a:gd name="connsiteX8" fmla="*/ 0 w 1000125"/>
              <a:gd name="connsiteY8" fmla="*/ 0 h 1000125"/>
              <a:gd name="connsiteX0dup0" fmla="*/ 1000125 w 1091565"/>
              <a:gd name="connsiteY0dup0" fmla="*/ 1000125 h 1000125"/>
              <a:gd name="connsiteX1dup0" fmla="*/ 1000125 w 1091565"/>
              <a:gd name="connsiteY1dup0" fmla="*/ 1000125 h 1000125"/>
              <a:gd name="connsiteX2dup0" fmla="*/ 0 w 1091565"/>
              <a:gd name="connsiteY2dup0" fmla="*/ 1000125 h 1000125"/>
              <a:gd name="connsiteX3dup0" fmla="*/ 0 w 1091565"/>
              <a:gd name="connsiteY3dup0" fmla="*/ 1000125 h 1000125"/>
              <a:gd name="connsiteX4dup0" fmla="*/ 0 w 1091565"/>
              <a:gd name="connsiteY4dup0" fmla="*/ 0 h 1000125"/>
              <a:gd name="connsiteX5dup0" fmla="*/ 0 w 1091565"/>
              <a:gd name="connsiteY5dup0" fmla="*/ 0 h 1000125"/>
              <a:gd name="connsiteX6dup0" fmla="*/ 1000125 w 1091565"/>
              <a:gd name="connsiteY6dup0" fmla="*/ 0 h 1000125"/>
              <a:gd name="connsiteX7dup0" fmla="*/ 1091565 w 1091565"/>
              <a:gd name="connsiteY7dup0" fmla="*/ 91440 h 1000125"/>
              <a:gd name="connsiteX0dup0dup1" fmla="*/ 1000125 w 1000125"/>
              <a:gd name="connsiteY0dup0dup1" fmla="*/ 1000125 h 1000125"/>
              <a:gd name="connsiteX1dup0dup1" fmla="*/ 1000125 w 1000125"/>
              <a:gd name="connsiteY1dup0dup1" fmla="*/ 1000125 h 1000125"/>
              <a:gd name="connsiteX2dup0dup1" fmla="*/ 0 w 1000125"/>
              <a:gd name="connsiteY2dup0dup1" fmla="*/ 1000125 h 1000125"/>
              <a:gd name="connsiteX3dup0dup1" fmla="*/ 0 w 1000125"/>
              <a:gd name="connsiteY3dup0dup1" fmla="*/ 1000125 h 1000125"/>
              <a:gd name="connsiteX4dup0dup1" fmla="*/ 0 w 1000125"/>
              <a:gd name="connsiteY4dup0dup1" fmla="*/ 0 h 1000125"/>
              <a:gd name="connsiteX5dup0dup1" fmla="*/ 0 w 1000125"/>
              <a:gd name="connsiteY5dup0dup1" fmla="*/ 0 h 1000125"/>
              <a:gd name="connsiteX6dup0dup1" fmla="*/ 1000125 w 1000125"/>
              <a:gd name="connsiteY6dup0dup1" fmla="*/ 0 h 1000125"/>
            </a:gdLst>
            <a:ahLst/>
            <a:cxnLst>
              <a:cxn ang="0">
                <a:pos x="connsiteX0dup0dup1" y="connsiteY0dup0dup1"/>
              </a:cxn>
              <a:cxn ang="0">
                <a:pos x="connsiteX1dup0dup1" y="connsiteY1dup0dup1"/>
              </a:cxn>
              <a:cxn ang="0">
                <a:pos x="connsiteX2dup0dup1" y="connsiteY2dup0dup1"/>
              </a:cxn>
              <a:cxn ang="0">
                <a:pos x="connsiteX3dup0dup1" y="connsiteY3dup0dup1"/>
              </a:cxn>
              <a:cxn ang="0">
                <a:pos x="connsiteX4dup0dup1" y="connsiteY4dup0dup1"/>
              </a:cxn>
              <a:cxn ang="0">
                <a:pos x="connsiteX5dup0dup1" y="connsiteY5dup0dup1"/>
              </a:cxn>
              <a:cxn ang="0">
                <a:pos x="connsiteX6dup0dup1" y="connsiteY6dup0dup1"/>
              </a:cxn>
            </a:cxnLst>
            <a:rect l="l" t="t" r="r" b="b"/>
            <a:pathLst>
              <a:path w="1000125" h="1000125">
                <a:moveTo>
                  <a:pt x="1000125" y="1000125"/>
                </a:moveTo>
                <a:lnTo>
                  <a:pt x="1000125" y="1000125"/>
                </a:lnTo>
                <a:lnTo>
                  <a:pt x="0" y="1000125"/>
                </a:lnTo>
                <a:lnTo>
                  <a:pt x="0" y="1000125"/>
                </a:lnTo>
                <a:lnTo>
                  <a:pt x="0" y="0"/>
                </a:lnTo>
                <a:lnTo>
                  <a:pt x="0" y="0"/>
                </a:lnTo>
                <a:lnTo>
                  <a:pt x="1000125" y="0"/>
                </a:lnTo>
              </a:path>
            </a:pathLst>
          </a:custGeom>
          <a:noFill/>
          <a:ln w="9525" cap="flat" cmpd="sng" algn="ctr">
            <a:solidFill>
              <a:schemeClr val="tx1"/>
            </a:solidFill>
            <a:prstDash val="solid"/>
            <a:headEnd type="triangle" w="med" len="med"/>
            <a:tailEnd type="triangle" w="med" len="med"/>
          </a:ln>
        </p:spPr>
        <p:txBody>
          <a:bodyPr rtlCol="0" anchor="ctr" anchorCtr="0"/>
          <a:lstStyle/>
          <a:p>
            <a:pPr algn="ctr" defTabSz="1219170">
              <a:defRPr/>
            </a:pPr>
            <a:endParaRPr lang="en-US" sz="2400" kern="0">
              <a:solidFill>
                <a:prstClr val="black"/>
              </a:solidFill>
              <a:latin typeface="Arial" panose="020B0604020202020204" pitchFamily="34" charset="0"/>
              <a:cs typeface="Arial" panose="020B0604020202020204" pitchFamily="34" charset="0"/>
            </a:endParaRPr>
          </a:p>
        </p:txBody>
      </p:sp>
      <p:cxnSp>
        <p:nvCxnSpPr>
          <p:cNvPr id="27" name="Straight Connector 26">
            <a:extLst>
              <a:ext uri="{FF2B5EF4-FFF2-40B4-BE49-F238E27FC236}">
                <a16:creationId xmlns:a16="http://schemas.microsoft.com/office/drawing/2014/main" id="{C8B8739E-50D6-4D97-90D8-548CD06AC8D0}"/>
              </a:ext>
            </a:extLst>
          </p:cNvPr>
          <p:cNvCxnSpPr>
            <a:cxnSpLocks/>
          </p:cNvCxnSpPr>
          <p:nvPr/>
        </p:nvCxnSpPr>
        <p:spPr>
          <a:xfrm flipH="1">
            <a:off x="2757194" y="2759563"/>
            <a:ext cx="1096610" cy="0"/>
          </a:xfrm>
          <a:prstGeom prst="line">
            <a:avLst/>
          </a:prstGeom>
          <a:noFill/>
          <a:ln w="9525" cap="flat" cmpd="sng" algn="ctr">
            <a:solidFill>
              <a:schemeClr val="tx1"/>
            </a:solidFill>
            <a:prstDash val="solid"/>
          </a:ln>
        </p:spPr>
      </p:cxnSp>
      <p:cxnSp>
        <p:nvCxnSpPr>
          <p:cNvPr id="28" name="Straight Connector 27">
            <a:extLst>
              <a:ext uri="{FF2B5EF4-FFF2-40B4-BE49-F238E27FC236}">
                <a16:creationId xmlns:a16="http://schemas.microsoft.com/office/drawing/2014/main" id="{870FC6F6-BEC5-4622-A177-E8919F62001C}"/>
              </a:ext>
            </a:extLst>
          </p:cNvPr>
          <p:cNvCxnSpPr>
            <a:cxnSpLocks/>
          </p:cNvCxnSpPr>
          <p:nvPr/>
        </p:nvCxnSpPr>
        <p:spPr>
          <a:xfrm>
            <a:off x="8383162" y="2729023"/>
            <a:ext cx="1411214" cy="0"/>
          </a:xfrm>
          <a:prstGeom prst="line">
            <a:avLst/>
          </a:prstGeom>
          <a:noFill/>
          <a:ln w="9525" cap="flat" cmpd="sng" algn="ctr">
            <a:solidFill>
              <a:schemeClr val="tx1"/>
            </a:solidFill>
            <a:prstDash val="solid"/>
            <a:headEnd type="none" w="med" len="med"/>
            <a:tailEnd type="triangle" w="med" len="med"/>
          </a:ln>
        </p:spPr>
      </p:cxnSp>
      <p:sp>
        <p:nvSpPr>
          <p:cNvPr id="29" name="Rounded Rectangle 12">
            <a:extLst>
              <a:ext uri="{FF2B5EF4-FFF2-40B4-BE49-F238E27FC236}">
                <a16:creationId xmlns:a16="http://schemas.microsoft.com/office/drawing/2014/main" id="{11CD7219-C1CB-4260-913D-315E0F991901}"/>
              </a:ext>
            </a:extLst>
          </p:cNvPr>
          <p:cNvSpPr/>
          <p:nvPr/>
        </p:nvSpPr>
        <p:spPr>
          <a:xfrm rot="10800000">
            <a:off x="7839035" y="2137580"/>
            <a:ext cx="134663" cy="1280160"/>
          </a:xfrm>
          <a:custGeom>
            <a:avLst/>
            <a:gdLst>
              <a:gd name="connsiteX0" fmla="*/ 0 w 1000125"/>
              <a:gd name="connsiteY0" fmla="*/ 0 h 1000125"/>
              <a:gd name="connsiteX1" fmla="*/ 0 w 1000125"/>
              <a:gd name="connsiteY1" fmla="*/ 0 h 1000125"/>
              <a:gd name="connsiteX2" fmla="*/ 1000125 w 1000125"/>
              <a:gd name="connsiteY2" fmla="*/ 0 h 1000125"/>
              <a:gd name="connsiteX3" fmla="*/ 1000125 w 1000125"/>
              <a:gd name="connsiteY3" fmla="*/ 0 h 1000125"/>
              <a:gd name="connsiteX4" fmla="*/ 1000125 w 1000125"/>
              <a:gd name="connsiteY4" fmla="*/ 1000125 h 1000125"/>
              <a:gd name="connsiteX5" fmla="*/ 1000125 w 1000125"/>
              <a:gd name="connsiteY5" fmla="*/ 1000125 h 1000125"/>
              <a:gd name="connsiteX6" fmla="*/ 0 w 1000125"/>
              <a:gd name="connsiteY6" fmla="*/ 1000125 h 1000125"/>
              <a:gd name="connsiteX7" fmla="*/ 0 w 1000125"/>
              <a:gd name="connsiteY7" fmla="*/ 1000125 h 1000125"/>
              <a:gd name="connsiteX8" fmla="*/ 0 w 1000125"/>
              <a:gd name="connsiteY8" fmla="*/ 0 h 1000125"/>
              <a:gd name="connsiteX0dup0" fmla="*/ 1000125 w 1091565"/>
              <a:gd name="connsiteY0dup0" fmla="*/ 1000125 h 1000125"/>
              <a:gd name="connsiteX1dup0" fmla="*/ 1000125 w 1091565"/>
              <a:gd name="connsiteY1dup0" fmla="*/ 1000125 h 1000125"/>
              <a:gd name="connsiteX2dup0" fmla="*/ 0 w 1091565"/>
              <a:gd name="connsiteY2dup0" fmla="*/ 1000125 h 1000125"/>
              <a:gd name="connsiteX3dup0" fmla="*/ 0 w 1091565"/>
              <a:gd name="connsiteY3dup0" fmla="*/ 1000125 h 1000125"/>
              <a:gd name="connsiteX4dup0" fmla="*/ 0 w 1091565"/>
              <a:gd name="connsiteY4dup0" fmla="*/ 0 h 1000125"/>
              <a:gd name="connsiteX5dup0" fmla="*/ 0 w 1091565"/>
              <a:gd name="connsiteY5dup0" fmla="*/ 0 h 1000125"/>
              <a:gd name="connsiteX6dup0" fmla="*/ 1000125 w 1091565"/>
              <a:gd name="connsiteY6dup0" fmla="*/ 0 h 1000125"/>
              <a:gd name="connsiteX7dup0" fmla="*/ 1091565 w 1091565"/>
              <a:gd name="connsiteY7dup0" fmla="*/ 91440 h 1000125"/>
              <a:gd name="connsiteX0dup0dup1" fmla="*/ 1000125 w 1000125"/>
              <a:gd name="connsiteY0dup0dup1" fmla="*/ 1000125 h 1000125"/>
              <a:gd name="connsiteX1dup0dup1" fmla="*/ 1000125 w 1000125"/>
              <a:gd name="connsiteY1dup0dup1" fmla="*/ 1000125 h 1000125"/>
              <a:gd name="connsiteX2dup0dup1" fmla="*/ 0 w 1000125"/>
              <a:gd name="connsiteY2dup0dup1" fmla="*/ 1000125 h 1000125"/>
              <a:gd name="connsiteX3dup0dup1" fmla="*/ 0 w 1000125"/>
              <a:gd name="connsiteY3dup0dup1" fmla="*/ 1000125 h 1000125"/>
              <a:gd name="connsiteX4dup0dup1" fmla="*/ 0 w 1000125"/>
              <a:gd name="connsiteY4dup0dup1" fmla="*/ 0 h 1000125"/>
              <a:gd name="connsiteX5dup0dup1" fmla="*/ 0 w 1000125"/>
              <a:gd name="connsiteY5dup0dup1" fmla="*/ 0 h 1000125"/>
              <a:gd name="connsiteX6dup0dup1" fmla="*/ 1000125 w 1000125"/>
              <a:gd name="connsiteY6dup0dup1" fmla="*/ 0 h 1000125"/>
            </a:gdLst>
            <a:ahLst/>
            <a:cxnLst>
              <a:cxn ang="0">
                <a:pos x="connsiteX0dup0dup1" y="connsiteY0dup0dup1"/>
              </a:cxn>
              <a:cxn ang="0">
                <a:pos x="connsiteX1dup0dup1" y="connsiteY1dup0dup1"/>
              </a:cxn>
              <a:cxn ang="0">
                <a:pos x="connsiteX2dup0dup1" y="connsiteY2dup0dup1"/>
              </a:cxn>
              <a:cxn ang="0">
                <a:pos x="connsiteX3dup0dup1" y="connsiteY3dup0dup1"/>
              </a:cxn>
              <a:cxn ang="0">
                <a:pos x="connsiteX4dup0dup1" y="connsiteY4dup0dup1"/>
              </a:cxn>
              <a:cxn ang="0">
                <a:pos x="connsiteX5dup0dup1" y="connsiteY5dup0dup1"/>
              </a:cxn>
              <a:cxn ang="0">
                <a:pos x="connsiteX6dup0dup1" y="connsiteY6dup0dup1"/>
              </a:cxn>
            </a:cxnLst>
            <a:rect l="l" t="t" r="r" b="b"/>
            <a:pathLst>
              <a:path w="1000125" h="1000125">
                <a:moveTo>
                  <a:pt x="1000125" y="1000125"/>
                </a:moveTo>
                <a:lnTo>
                  <a:pt x="1000125" y="1000125"/>
                </a:lnTo>
                <a:lnTo>
                  <a:pt x="0" y="1000125"/>
                </a:lnTo>
                <a:lnTo>
                  <a:pt x="0" y="1000125"/>
                </a:lnTo>
                <a:lnTo>
                  <a:pt x="0" y="0"/>
                </a:lnTo>
                <a:lnTo>
                  <a:pt x="0" y="0"/>
                </a:lnTo>
                <a:lnTo>
                  <a:pt x="1000125" y="0"/>
                </a:lnTo>
              </a:path>
            </a:pathLst>
          </a:custGeom>
          <a:noFill/>
          <a:ln w="9525" cap="flat" cmpd="sng" algn="ctr">
            <a:solidFill>
              <a:schemeClr val="tx1"/>
            </a:solidFill>
            <a:prstDash val="solid"/>
            <a:headEnd type="none" w="med" len="med"/>
            <a:tailEnd type="none" w="med" len="med"/>
          </a:ln>
        </p:spPr>
        <p:txBody>
          <a:bodyPr rtlCol="0" anchor="ctr" anchorCtr="0"/>
          <a:lstStyle/>
          <a:p>
            <a:pPr algn="ctr" defTabSz="1219170">
              <a:defRPr/>
            </a:pPr>
            <a:endParaRPr lang="en-US" sz="2400" kern="0">
              <a:solidFill>
                <a:prstClr val="black"/>
              </a:solidFill>
              <a:latin typeface="Arial" panose="020B0604020202020204" pitchFamily="34" charset="0"/>
              <a:cs typeface="Arial" panose="020B0604020202020204" pitchFamily="34" charset="0"/>
            </a:endParaRPr>
          </a:p>
        </p:txBody>
      </p:sp>
      <p:sp>
        <p:nvSpPr>
          <p:cNvPr id="30" name="Rectangle: Rounded Corners 29">
            <a:extLst>
              <a:ext uri="{FF2B5EF4-FFF2-40B4-BE49-F238E27FC236}">
                <a16:creationId xmlns:a16="http://schemas.microsoft.com/office/drawing/2014/main" id="{B4D097EB-517C-446B-ACE0-A646B2937CA8}"/>
              </a:ext>
            </a:extLst>
          </p:cNvPr>
          <p:cNvSpPr/>
          <p:nvPr/>
        </p:nvSpPr>
        <p:spPr>
          <a:xfrm>
            <a:off x="407987" y="1329572"/>
            <a:ext cx="2573633" cy="4167317"/>
          </a:xfrm>
          <a:prstGeom prst="roundRect">
            <a:avLst>
              <a:gd name="adj" fmla="val 0"/>
            </a:avLst>
          </a:prstGeom>
          <a:solidFill>
            <a:schemeClr val="bg1"/>
          </a:solidFill>
          <a:ln w="12700" cap="flat" cmpd="sng" algn="ctr">
            <a:solidFill>
              <a:schemeClr val="bg1">
                <a:lumMod val="75000"/>
              </a:schemeClr>
            </a:solidFill>
            <a:prstDash val="solid"/>
          </a:ln>
          <a:effectLst/>
        </p:spPr>
        <p:txBody>
          <a:bodyPr lIns="91440" tIns="45720" rIns="91440" bIns="45720" rtlCol="0" anchor="ctr" anchorCtr="0"/>
          <a:lstStyle/>
          <a:p>
            <a:pPr marL="0" marR="0" lvl="0" indent="0" defTabSz="1219170" eaLnBrk="1" fontAlgn="auto" latinLnBrk="0" hangingPunct="1">
              <a:buClrTx/>
              <a:buSzTx/>
              <a:buFontTx/>
              <a:buNone/>
              <a:tabLst/>
              <a:defRPr/>
            </a:pPr>
            <a:r>
              <a:rPr kumimoji="0" lang="it-IT" sz="1800" b="1" i="0" u="none" strike="noStrike" kern="0" cap="none" spc="0" normalizeH="0" baseline="0" noProof="0" dirty="0">
                <a:ln>
                  <a:noFill/>
                </a:ln>
                <a:effectLst/>
                <a:uLnTx/>
                <a:uFillTx/>
                <a:latin typeface="Trebuchet MS"/>
                <a:cs typeface="Arial"/>
              </a:rPr>
              <a:t>Metastatic TNBC</a:t>
            </a:r>
          </a:p>
          <a:p>
            <a:pPr marL="0" marR="0" lvl="0" indent="0" defTabSz="1219170" eaLnBrk="1" fontAlgn="auto" latinLnBrk="0" hangingPunct="1">
              <a:buClrTx/>
              <a:buSzTx/>
              <a:buFontTx/>
              <a:buNone/>
              <a:tabLst/>
              <a:defRPr/>
            </a:pPr>
            <a:r>
              <a:rPr kumimoji="0" lang="it-IT" sz="1800" b="1" i="0" u="none" strike="noStrike" kern="0" cap="none" spc="0" normalizeH="0" baseline="0" noProof="0" dirty="0">
                <a:ln>
                  <a:noFill/>
                </a:ln>
                <a:effectLst/>
                <a:uLnTx/>
                <a:uFillTx/>
                <a:latin typeface="Trebuchet MS"/>
                <a:cs typeface="Arial"/>
              </a:rPr>
              <a:t>(per ASCO/CAP)</a:t>
            </a:r>
          </a:p>
          <a:p>
            <a:pPr marL="228600" indent="-228600" defTabSz="1219170">
              <a:buFont typeface="Arial" panose="020B0604020202020204" pitchFamily="34" charset="0"/>
              <a:buChar char="•"/>
              <a:defRPr/>
            </a:pPr>
            <a:r>
              <a:rPr kumimoji="0" lang="en-US" sz="1600" b="0" i="0" u="none" strike="noStrike" kern="0" cap="none" spc="0" normalizeH="0" baseline="0" noProof="0" dirty="0">
                <a:ln>
                  <a:noFill/>
                </a:ln>
                <a:effectLst/>
                <a:uLnTx/>
                <a:uFillTx/>
                <a:latin typeface="Trebuchet MS"/>
                <a:cs typeface="Arial"/>
              </a:rPr>
              <a:t>Refractory or relapsed after ≥2 prior chemotherapies for advanced disease</a:t>
            </a:r>
            <a:r>
              <a:rPr lang="en-US" sz="1600" kern="0" dirty="0">
                <a:latin typeface="Trebuchet MS"/>
                <a:cs typeface="Arial"/>
              </a:rPr>
              <a:t> </a:t>
            </a:r>
            <a:endParaRPr lang="en-US" sz="1600" b="0" i="0" u="none" strike="noStrike" kern="0" cap="none" spc="0" normalizeH="0" baseline="0" noProof="0" dirty="0">
              <a:ln>
                <a:noFill/>
              </a:ln>
              <a:effectLst/>
              <a:uLnTx/>
              <a:uFillTx/>
              <a:latin typeface="Trebuchet MS" panose="020B0703020202090204" pitchFamily="34" charset="0"/>
              <a:cs typeface="Arial" panose="020B0604020202020204" pitchFamily="34" charset="0"/>
            </a:endParaRPr>
          </a:p>
          <a:p>
            <a:pPr marL="228600" indent="-228600" defTabSz="1219170">
              <a:buFont typeface="Arial" panose="020B0604020202020204" pitchFamily="34" charset="0"/>
              <a:buChar char="•"/>
              <a:defRPr/>
            </a:pPr>
            <a:r>
              <a:rPr lang="en-US" sz="1600" kern="0" dirty="0">
                <a:latin typeface="Trebuchet MS"/>
                <a:cs typeface="Arial"/>
                <a:sym typeface="Symbol" panose="05050102010706020507" pitchFamily="18" charset="2"/>
              </a:rPr>
              <a:t>One of the required prior regimens could be from progression that occurred within </a:t>
            </a:r>
            <a:br>
              <a:rPr lang="en-US" sz="1600" kern="0" dirty="0">
                <a:latin typeface="Trebuchet MS"/>
                <a:cs typeface="Arial"/>
                <a:sym typeface="Symbol" panose="05050102010706020507" pitchFamily="18" charset="2"/>
              </a:rPr>
            </a:br>
            <a:r>
              <a:rPr lang="en-US" sz="1600" kern="0" dirty="0">
                <a:latin typeface="Trebuchet MS"/>
                <a:cs typeface="Arial"/>
                <a:sym typeface="Symbol" panose="05050102010706020507" pitchFamily="18" charset="2"/>
              </a:rPr>
              <a:t>a 12-month period after completion of neoadjuvant therapy </a:t>
            </a:r>
            <a:endParaRPr lang="en-US" sz="1600" kern="0" dirty="0">
              <a:latin typeface="Trebuchet MS" panose="020B0703020202090204" pitchFamily="34" charset="0"/>
              <a:cs typeface="Arial" panose="020B0604020202020204" pitchFamily="34" charset="0"/>
            </a:endParaRPr>
          </a:p>
          <a:p>
            <a:pPr marL="228600" lvl="0" indent="-228600" defTabSz="1219170">
              <a:buFont typeface="Arial" panose="020B0604020202020204" pitchFamily="34" charset="0"/>
              <a:buChar char="•"/>
              <a:defRPr/>
            </a:pPr>
            <a:r>
              <a:rPr lang="en-US" sz="1600" kern="0" dirty="0">
                <a:latin typeface="Trebuchet MS"/>
                <a:cs typeface="Arial"/>
                <a:sym typeface="Symbol" panose="05050102010706020507" pitchFamily="18" charset="2"/>
              </a:rPr>
              <a:t>Patients with stable brain metastases </a:t>
            </a:r>
            <a:br>
              <a:rPr lang="en-US" sz="1600" kern="0" dirty="0">
                <a:latin typeface="Trebuchet MS"/>
                <a:cs typeface="Arial"/>
                <a:sym typeface="Symbol" panose="05050102010706020507" pitchFamily="18" charset="2"/>
              </a:rPr>
            </a:br>
            <a:r>
              <a:rPr lang="en-US" sz="1600" kern="0" dirty="0">
                <a:latin typeface="Trebuchet MS"/>
                <a:cs typeface="Arial"/>
                <a:sym typeface="Symbol" panose="05050102010706020507" pitchFamily="18" charset="2"/>
              </a:rPr>
              <a:t>were allowed</a:t>
            </a:r>
            <a:endParaRPr lang="en-US" sz="1600" kern="0" dirty="0">
              <a:latin typeface="Trebuchet MS"/>
              <a:cs typeface="Arial"/>
            </a:endParaRPr>
          </a:p>
          <a:p>
            <a:pPr marL="228600" lvl="0" indent="-228600" defTabSz="1219170">
              <a:buFont typeface="Arial" panose="020B0604020202020204" pitchFamily="34" charset="0"/>
              <a:buChar char="•"/>
              <a:defRPr/>
            </a:pPr>
            <a:r>
              <a:rPr lang="en-US" sz="1600" kern="0" dirty="0">
                <a:latin typeface="Trebuchet MS"/>
                <a:cs typeface="Arial"/>
                <a:sym typeface="Symbol" panose="05050102010706020507" pitchFamily="18" charset="2"/>
              </a:rPr>
              <a:t>N </a:t>
            </a:r>
            <a:r>
              <a:rPr kumimoji="0" lang="en-US" sz="1600" b="0" i="0" u="none" strike="noStrike" kern="0" cap="none" spc="0" normalizeH="0" baseline="0" noProof="0" dirty="0">
                <a:ln>
                  <a:noFill/>
                </a:ln>
                <a:effectLst/>
                <a:uLnTx/>
                <a:uFillTx/>
                <a:latin typeface="Trebuchet MS"/>
                <a:cs typeface="Arial"/>
                <a:sym typeface="Symbol" panose="05050102010706020507" pitchFamily="18" charset="2"/>
              </a:rPr>
              <a:t>= </a:t>
            </a:r>
            <a:r>
              <a:rPr lang="en-US" sz="1600" kern="0" dirty="0">
                <a:latin typeface="Trebuchet MS"/>
                <a:cs typeface="Arial"/>
                <a:sym typeface="Symbol" panose="05050102010706020507" pitchFamily="18" charset="2"/>
              </a:rPr>
              <a:t>529*</a:t>
            </a:r>
            <a:endParaRPr kumimoji="0" lang="en-US" sz="1600" b="0" i="0" u="none" strike="noStrike" kern="0" cap="none" spc="0" normalizeH="0" baseline="0" noProof="0" dirty="0">
              <a:ln>
                <a:noFill/>
              </a:ln>
              <a:effectLst/>
              <a:uLnTx/>
              <a:uFillTx/>
              <a:latin typeface="Trebuchet MS"/>
              <a:cs typeface="Arial"/>
            </a:endParaRPr>
          </a:p>
        </p:txBody>
      </p:sp>
      <p:sp>
        <p:nvSpPr>
          <p:cNvPr id="31" name="Rectangle: Rounded Corners 30">
            <a:extLst>
              <a:ext uri="{FF2B5EF4-FFF2-40B4-BE49-F238E27FC236}">
                <a16:creationId xmlns:a16="http://schemas.microsoft.com/office/drawing/2014/main" id="{FBC74155-E0E4-443A-950F-D9F540357C18}"/>
              </a:ext>
            </a:extLst>
          </p:cNvPr>
          <p:cNvSpPr/>
          <p:nvPr/>
        </p:nvSpPr>
        <p:spPr>
          <a:xfrm>
            <a:off x="4467495" y="1711922"/>
            <a:ext cx="3399141" cy="952902"/>
          </a:xfrm>
          <a:prstGeom prst="rect">
            <a:avLst/>
          </a:prstGeom>
          <a:solidFill>
            <a:schemeClr val="accent3">
              <a:lumMod val="75000"/>
            </a:schemeClr>
          </a:solidFill>
          <a:ln w="25400" cap="flat" cmpd="sng" algn="ctr">
            <a:noFill/>
            <a:prstDash val="solid"/>
          </a:ln>
          <a:effectLst/>
        </p:spPr>
        <p:txBody>
          <a:bodyPr lIns="108000" rIns="108000" rtlCol="0" anchor="ctr" anchorCtr="0"/>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en-GB" sz="1600" b="1" i="0" u="none" strike="noStrike" kern="0" cap="none" spc="0" normalizeH="0" baseline="0" noProof="0">
                <a:ln>
                  <a:noFill/>
                </a:ln>
                <a:solidFill>
                  <a:prstClr val="white"/>
                </a:solidFill>
                <a:effectLst/>
                <a:uLnTx/>
                <a:uFillTx/>
                <a:latin typeface="Trebuchet MS" panose="020B0703020202090204" pitchFamily="34" charset="0"/>
                <a:cs typeface="Arial" panose="020B0604020202020204" pitchFamily="34" charset="0"/>
              </a:rPr>
              <a:t>Sacituzumab </a:t>
            </a:r>
            <a:r>
              <a:rPr lang="en-GB" sz="1600" b="1" kern="0">
                <a:solidFill>
                  <a:prstClr val="white"/>
                </a:solidFill>
                <a:latin typeface="Trebuchet MS" panose="020B0703020202090204" pitchFamily="34" charset="0"/>
                <a:cs typeface="Arial" panose="020B0604020202020204" pitchFamily="34" charset="0"/>
              </a:rPr>
              <a:t>g</a:t>
            </a:r>
            <a:r>
              <a:rPr kumimoji="0" lang="en-GB" sz="1600" b="1" i="0" u="none" strike="noStrike" kern="0" cap="none" spc="0" normalizeH="0" baseline="0" noProof="0" err="1">
                <a:ln>
                  <a:noFill/>
                </a:ln>
                <a:solidFill>
                  <a:prstClr val="white"/>
                </a:solidFill>
                <a:effectLst/>
                <a:uLnTx/>
                <a:uFillTx/>
                <a:latin typeface="Trebuchet MS" panose="020B0703020202090204" pitchFamily="34" charset="0"/>
                <a:cs typeface="Arial" panose="020B0604020202020204" pitchFamily="34" charset="0"/>
              </a:rPr>
              <a:t>ovitecan</a:t>
            </a:r>
            <a:r>
              <a:rPr kumimoji="0" lang="en-GB" sz="1600" b="1" i="0" u="none" strike="noStrike" kern="0" cap="none" spc="0" normalizeH="0" baseline="0" noProof="0">
                <a:ln>
                  <a:noFill/>
                </a:ln>
                <a:solidFill>
                  <a:prstClr val="white"/>
                </a:solidFill>
                <a:effectLst/>
                <a:uLnTx/>
                <a:uFillTx/>
                <a:latin typeface="Trebuchet MS" panose="020B0703020202090204" pitchFamily="34" charset="0"/>
                <a:cs typeface="Arial" panose="020B0604020202020204" pitchFamily="34" charset="0"/>
              </a:rPr>
              <a:t> (SG) </a:t>
            </a:r>
          </a:p>
          <a:p>
            <a:pPr marL="0" marR="0" lvl="0" indent="0" algn="ctr" defTabSz="1219170" eaLnBrk="1" fontAlgn="auto" latinLnBrk="0" hangingPunct="1">
              <a:lnSpc>
                <a:spcPct val="100000"/>
              </a:lnSpc>
              <a:spcBef>
                <a:spcPts val="0"/>
              </a:spcBef>
              <a:spcAft>
                <a:spcPts val="0"/>
              </a:spcAft>
              <a:buClrTx/>
              <a:buSzTx/>
              <a:buFontTx/>
              <a:buNone/>
              <a:tabLst/>
              <a:defRPr/>
            </a:pPr>
            <a:r>
              <a:rPr kumimoji="0" lang="en-GB" sz="1600" b="1" i="0" u="none" strike="noStrike" kern="0" cap="none" spc="0" normalizeH="0" baseline="0" noProof="0">
                <a:ln>
                  <a:noFill/>
                </a:ln>
                <a:solidFill>
                  <a:schemeClr val="bg1"/>
                </a:solidFill>
                <a:effectLst/>
                <a:uLnTx/>
                <a:uFillTx/>
                <a:latin typeface="Trebuchet MS" panose="020B0703020202090204" pitchFamily="34" charset="0"/>
                <a:cs typeface="Arial" panose="020B0604020202020204" pitchFamily="34" charset="0"/>
              </a:rPr>
              <a:t>10 mg/kg IV</a:t>
            </a:r>
          </a:p>
          <a:p>
            <a:pPr marL="0" marR="0" lvl="0" indent="0" algn="ctr" defTabSz="1219170" eaLnBrk="1" fontAlgn="auto" latinLnBrk="0" hangingPunct="1">
              <a:lnSpc>
                <a:spcPct val="100000"/>
              </a:lnSpc>
              <a:spcBef>
                <a:spcPts val="0"/>
              </a:spcBef>
              <a:spcAft>
                <a:spcPts val="0"/>
              </a:spcAft>
              <a:buClrTx/>
              <a:buSzTx/>
              <a:buFontTx/>
              <a:buNone/>
              <a:tabLst/>
              <a:defRPr/>
            </a:pPr>
            <a:r>
              <a:rPr kumimoji="0" lang="en-GB" sz="1600" b="1" i="0" u="none" strike="noStrike" kern="0" cap="none" spc="0" normalizeH="0" baseline="0" noProof="0">
                <a:ln>
                  <a:noFill/>
                </a:ln>
                <a:solidFill>
                  <a:schemeClr val="bg1"/>
                </a:solidFill>
                <a:effectLst/>
                <a:uLnTx/>
                <a:uFillTx/>
                <a:latin typeface="Trebuchet MS" panose="020B0703020202090204" pitchFamily="34" charset="0"/>
                <a:cs typeface="Arial" panose="020B0604020202020204" pitchFamily="34" charset="0"/>
              </a:rPr>
              <a:t>Days 1 &amp; 8, every 21 days</a:t>
            </a:r>
          </a:p>
          <a:p>
            <a:pPr marL="0" marR="0" lvl="0" indent="0" algn="ctr" defTabSz="1219170" eaLnBrk="1" fontAlgn="auto" latinLnBrk="0" hangingPunct="1">
              <a:lnSpc>
                <a:spcPct val="100000"/>
              </a:lnSpc>
              <a:spcBef>
                <a:spcPts val="0"/>
              </a:spcBef>
              <a:spcAft>
                <a:spcPts val="0"/>
              </a:spcAft>
              <a:buClrTx/>
              <a:buSzTx/>
              <a:buFontTx/>
              <a:buNone/>
              <a:tabLst/>
              <a:defRPr/>
            </a:pPr>
            <a:r>
              <a:rPr lang="en-GB" sz="1200" kern="0">
                <a:solidFill>
                  <a:schemeClr val="bg1"/>
                </a:solidFill>
                <a:latin typeface="Trebuchet MS" panose="020B0703020202090204" pitchFamily="34" charset="0"/>
                <a:cs typeface="Arial" panose="020B0604020202020204" pitchFamily="34" charset="0"/>
              </a:rPr>
              <a:t>n = 267</a:t>
            </a:r>
            <a:endParaRPr kumimoji="0" lang="en-GB" sz="1200" i="0" u="none" strike="noStrike" kern="0" cap="none" spc="0" normalizeH="0" baseline="0" noProof="0">
              <a:ln>
                <a:noFill/>
              </a:ln>
              <a:solidFill>
                <a:schemeClr val="bg1"/>
              </a:solidFill>
              <a:effectLst/>
              <a:uLnTx/>
              <a:uFillTx/>
              <a:latin typeface="Trebuchet MS" panose="020B0703020202090204" pitchFamily="34" charset="0"/>
              <a:cs typeface="Arial" panose="020B0604020202020204" pitchFamily="34" charset="0"/>
            </a:endParaRPr>
          </a:p>
        </p:txBody>
      </p:sp>
      <p:sp>
        <p:nvSpPr>
          <p:cNvPr id="32" name="Rectangle: Rounded Corners 31">
            <a:extLst>
              <a:ext uri="{FF2B5EF4-FFF2-40B4-BE49-F238E27FC236}">
                <a16:creationId xmlns:a16="http://schemas.microsoft.com/office/drawing/2014/main" id="{4EBE6018-6356-49EE-86A5-13B97E0F95D9}"/>
              </a:ext>
            </a:extLst>
          </p:cNvPr>
          <p:cNvSpPr/>
          <p:nvPr/>
        </p:nvSpPr>
        <p:spPr>
          <a:xfrm>
            <a:off x="4467495" y="2793223"/>
            <a:ext cx="3396128" cy="981120"/>
          </a:xfrm>
          <a:prstGeom prst="rect">
            <a:avLst/>
          </a:prstGeom>
          <a:solidFill>
            <a:srgbClr val="D9D9D9"/>
          </a:solidFill>
          <a:ln w="25400" cap="flat" cmpd="sng" algn="ctr">
            <a:noFill/>
            <a:prstDash val="solid"/>
          </a:ln>
          <a:effectLst/>
        </p:spPr>
        <p:txBody>
          <a:bodyPr lIns="108000" rIns="108000" rtlCol="0" anchor="ctr" anchorCtr="0"/>
          <a:lstStyle/>
          <a:p>
            <a:pPr lvl="0" algn="ctr" defTabSz="1219170">
              <a:lnSpc>
                <a:spcPct val="90000"/>
              </a:lnSpc>
              <a:spcBef>
                <a:spcPts val="400"/>
              </a:spcBef>
              <a:defRPr/>
            </a:pPr>
            <a:r>
              <a:rPr lang="en-US" sz="1600" b="1" kern="0">
                <a:latin typeface="Trebuchet MS" panose="020B0703020202090204" pitchFamily="34" charset="0"/>
                <a:cs typeface="Arial" panose="020B0604020202020204" pitchFamily="34" charset="0"/>
              </a:rPr>
              <a:t>Treatment of physician’s choice (TPC) </a:t>
            </a:r>
            <a:br>
              <a:rPr kumimoji="0" lang="en-GB" sz="1600" b="1" i="0" u="none" strike="noStrike" kern="0" cap="none" spc="0" normalizeH="0" baseline="0" noProof="0">
                <a:ln>
                  <a:noFill/>
                </a:ln>
                <a:effectLst/>
                <a:uLnTx/>
                <a:uFillTx/>
                <a:latin typeface="Trebuchet MS" panose="020B0703020202090204" pitchFamily="34" charset="0"/>
                <a:cs typeface="Arial" panose="020B0604020202020204" pitchFamily="34" charset="0"/>
              </a:rPr>
            </a:br>
            <a:br>
              <a:rPr kumimoji="0" lang="en-GB" sz="1200" b="1" i="0" u="none" strike="noStrike" kern="0" cap="none" spc="0" normalizeH="0" baseline="0" noProof="0">
                <a:ln>
                  <a:noFill/>
                </a:ln>
                <a:effectLst/>
                <a:uLnTx/>
                <a:uFillTx/>
                <a:latin typeface="Trebuchet MS" panose="020B0703020202090204" pitchFamily="34" charset="0"/>
                <a:cs typeface="Arial" panose="020B0604020202020204" pitchFamily="34" charset="0"/>
              </a:rPr>
            </a:br>
            <a:r>
              <a:rPr lang="en-GB" sz="1400" kern="0">
                <a:solidFill>
                  <a:srgbClr val="278985"/>
                </a:solidFill>
                <a:latin typeface="Trebuchet MS" panose="020B0703020202090204" pitchFamily="34" charset="0"/>
                <a:cs typeface="Arial" panose="020B0604020202020204" pitchFamily="34" charset="0"/>
              </a:rPr>
              <a:t>n = 262</a:t>
            </a:r>
            <a:endParaRPr kumimoji="0" lang="en-GB" sz="1400" i="0" u="none" strike="noStrike" kern="0" cap="none" spc="0" normalizeH="0" baseline="0" noProof="0">
              <a:ln>
                <a:noFill/>
              </a:ln>
              <a:solidFill>
                <a:srgbClr val="278985"/>
              </a:solidFill>
              <a:effectLst/>
              <a:uLnTx/>
              <a:uFillTx/>
              <a:latin typeface="Trebuchet MS" panose="020B0703020202090204" pitchFamily="34" charset="0"/>
              <a:cs typeface="Arial" panose="020B0604020202020204" pitchFamily="34" charset="0"/>
            </a:endParaRPr>
          </a:p>
        </p:txBody>
      </p:sp>
      <p:sp>
        <p:nvSpPr>
          <p:cNvPr id="33" name="AutoShape 26">
            <a:extLst>
              <a:ext uri="{FF2B5EF4-FFF2-40B4-BE49-F238E27FC236}">
                <a16:creationId xmlns:a16="http://schemas.microsoft.com/office/drawing/2014/main" id="{D413562A-FA13-42B4-8666-22F6CD24D551}"/>
              </a:ext>
            </a:extLst>
          </p:cNvPr>
          <p:cNvSpPr>
            <a:spLocks noChangeArrowheads="1"/>
          </p:cNvSpPr>
          <p:nvPr/>
        </p:nvSpPr>
        <p:spPr bwMode="auto">
          <a:xfrm>
            <a:off x="9794378" y="1751742"/>
            <a:ext cx="1849395" cy="3066282"/>
          </a:xfrm>
          <a:prstGeom prst="rect">
            <a:avLst/>
          </a:prstGeom>
          <a:solidFill>
            <a:schemeClr val="bg1"/>
          </a:solidFill>
          <a:ln>
            <a:solidFill>
              <a:schemeClr val="bg1">
                <a:lumMod val="65000"/>
              </a:schemeClr>
            </a:solidFill>
          </a:ln>
          <a:effectLst/>
          <a:scene3d>
            <a:camera prst="orthographicFront">
              <a:rot lat="0" lon="0" rev="0"/>
            </a:camera>
            <a:lightRig rig="threePt" dir="t">
              <a:rot lat="0" lon="0" rev="1200000"/>
            </a:lightRig>
          </a:scene3d>
          <a:sp3d/>
        </p:spPr>
        <p:txBody>
          <a:bodyPr lIns="91440" tIns="45720" rIns="91440" bIns="45720" anchor="ctr" anchorCtr="0"/>
          <a:lstStyle>
            <a:lvl1pPr eaLnBrk="0" hangingPunct="0">
              <a:defRPr kumimoji="1" sz="1200">
                <a:solidFill>
                  <a:schemeClr val="tx1"/>
                </a:solidFill>
                <a:latin typeface="Arial" pitchFamily="34" charset="0"/>
                <a:ea typeface="HGP創英角ｺﾞｼｯｸUB"/>
                <a:cs typeface="HGP創英角ｺﾞｼｯｸUB"/>
              </a:defRPr>
            </a:lvl1pPr>
            <a:lvl2pPr marL="742950" indent="-285750" eaLnBrk="0" hangingPunct="0">
              <a:defRPr kumimoji="1" sz="1200">
                <a:solidFill>
                  <a:schemeClr val="tx1"/>
                </a:solidFill>
                <a:latin typeface="Arial" pitchFamily="34" charset="0"/>
                <a:ea typeface="HGP創英角ｺﾞｼｯｸUB"/>
                <a:cs typeface="HGP創英角ｺﾞｼｯｸUB"/>
              </a:defRPr>
            </a:lvl2pPr>
            <a:lvl3pPr marL="1143000" indent="-228600" eaLnBrk="0" hangingPunct="0">
              <a:defRPr kumimoji="1" sz="1200">
                <a:solidFill>
                  <a:schemeClr val="tx1"/>
                </a:solidFill>
                <a:latin typeface="Arial" pitchFamily="34" charset="0"/>
                <a:ea typeface="HGP創英角ｺﾞｼｯｸUB"/>
                <a:cs typeface="HGP創英角ｺﾞｼｯｸUB"/>
              </a:defRPr>
            </a:lvl3pPr>
            <a:lvl4pPr marL="1600200" indent="-228600" eaLnBrk="0" hangingPunct="0">
              <a:defRPr kumimoji="1" sz="1200">
                <a:solidFill>
                  <a:schemeClr val="tx1"/>
                </a:solidFill>
                <a:latin typeface="Arial" pitchFamily="34" charset="0"/>
                <a:ea typeface="HGP創英角ｺﾞｼｯｸUB"/>
                <a:cs typeface="HGP創英角ｺﾞｼｯｸUB"/>
              </a:defRPr>
            </a:lvl4pPr>
            <a:lvl5pPr marL="2057400" indent="-228600" eaLnBrk="0" hangingPunct="0">
              <a:defRPr kumimoji="1" sz="1200">
                <a:solidFill>
                  <a:schemeClr val="tx1"/>
                </a:solidFill>
                <a:latin typeface="Arial" pitchFamily="34" charset="0"/>
                <a:ea typeface="HGP創英角ｺﾞｼｯｸUB"/>
                <a:cs typeface="HGP創英角ｺﾞｼｯｸUB"/>
              </a:defRPr>
            </a:lvl5pPr>
            <a:lvl6pPr marL="2514600" indent="-228600" eaLnBrk="0" fontAlgn="base" hangingPunct="0">
              <a:spcBef>
                <a:spcPct val="0"/>
              </a:spcBef>
              <a:spcAft>
                <a:spcPct val="0"/>
              </a:spcAft>
              <a:defRPr kumimoji="1" sz="1200">
                <a:solidFill>
                  <a:schemeClr val="tx1"/>
                </a:solidFill>
                <a:latin typeface="Arial" pitchFamily="34" charset="0"/>
                <a:ea typeface="HGP創英角ｺﾞｼｯｸUB"/>
                <a:cs typeface="HGP創英角ｺﾞｼｯｸUB"/>
              </a:defRPr>
            </a:lvl6pPr>
            <a:lvl7pPr marL="2971800" indent="-228600" eaLnBrk="0" fontAlgn="base" hangingPunct="0">
              <a:spcBef>
                <a:spcPct val="0"/>
              </a:spcBef>
              <a:spcAft>
                <a:spcPct val="0"/>
              </a:spcAft>
              <a:defRPr kumimoji="1" sz="1200">
                <a:solidFill>
                  <a:schemeClr val="tx1"/>
                </a:solidFill>
                <a:latin typeface="Arial" pitchFamily="34" charset="0"/>
                <a:ea typeface="HGP創英角ｺﾞｼｯｸUB"/>
                <a:cs typeface="HGP創英角ｺﾞｼｯｸUB"/>
              </a:defRPr>
            </a:lvl7pPr>
            <a:lvl8pPr marL="3429000" indent="-228600" eaLnBrk="0" fontAlgn="base" hangingPunct="0">
              <a:spcBef>
                <a:spcPct val="0"/>
              </a:spcBef>
              <a:spcAft>
                <a:spcPct val="0"/>
              </a:spcAft>
              <a:defRPr kumimoji="1" sz="1200">
                <a:solidFill>
                  <a:schemeClr val="tx1"/>
                </a:solidFill>
                <a:latin typeface="Arial" pitchFamily="34" charset="0"/>
                <a:ea typeface="HGP創英角ｺﾞｼｯｸUB"/>
                <a:cs typeface="HGP創英角ｺﾞｼｯｸUB"/>
              </a:defRPr>
            </a:lvl8pPr>
            <a:lvl9pPr marL="3886200" indent="-228600" eaLnBrk="0" fontAlgn="base" hangingPunct="0">
              <a:spcBef>
                <a:spcPct val="0"/>
              </a:spcBef>
              <a:spcAft>
                <a:spcPct val="0"/>
              </a:spcAft>
              <a:defRPr kumimoji="1" sz="1200">
                <a:solidFill>
                  <a:schemeClr val="tx1"/>
                </a:solidFill>
                <a:latin typeface="Arial" pitchFamily="34" charset="0"/>
                <a:ea typeface="HGP創英角ｺﾞｼｯｸUB"/>
                <a:cs typeface="HGP創英角ｺﾞｼｯｸUB"/>
              </a:defRPr>
            </a:lvl9pPr>
          </a:lstStyle>
          <a:p>
            <a:pPr marR="0" lvl="0" defTabSz="914400" eaLnBrk="1" fontAlgn="auto" latinLnBrk="0" hangingPunct="1">
              <a:buClrTx/>
              <a:buSzTx/>
              <a:buFontTx/>
              <a:buNone/>
              <a:defRPr/>
            </a:pPr>
            <a:r>
              <a:rPr kumimoji="0" lang="en-US" altLang="en-US" sz="1500" b="1" i="0" u="none" strike="noStrike" kern="0" cap="none" spc="0" normalizeH="0" baseline="0" noProof="0">
                <a:ln>
                  <a:noFill/>
                </a:ln>
                <a:effectLst/>
                <a:uLnTx/>
                <a:uFillTx/>
                <a:latin typeface="Trebuchet MS" panose="020B0703020202090204" pitchFamily="34" charset="0"/>
                <a:ea typeface="MS PGothic" pitchFamily="50" charset="-128"/>
                <a:cs typeface="Arial" panose="020B0604020202020204" pitchFamily="34" charset="0"/>
              </a:rPr>
              <a:t>Endpoints</a:t>
            </a:r>
          </a:p>
          <a:p>
            <a:pPr marL="403225" marR="0" lvl="0" indent="-234950" defTabSz="914400" eaLnBrk="1" fontAlgn="auto" latinLnBrk="0" hangingPunct="1">
              <a:buClrTx/>
              <a:buSzTx/>
              <a:buFontTx/>
              <a:buNone/>
              <a:defRPr/>
            </a:pPr>
            <a:endParaRPr kumimoji="0" lang="en-US" altLang="en-US" sz="1500" b="1" kern="0">
              <a:latin typeface="Trebuchet MS" panose="020B0703020202090204" pitchFamily="34" charset="0"/>
              <a:ea typeface="MS PGothic" pitchFamily="50" charset="-128"/>
              <a:cs typeface="Arial" panose="020B0604020202020204" pitchFamily="34" charset="0"/>
            </a:endParaRPr>
          </a:p>
          <a:p>
            <a:pPr marR="0" lvl="0" defTabSz="914400" eaLnBrk="1" fontAlgn="auto" latinLnBrk="0" hangingPunct="1">
              <a:buClrTx/>
              <a:buSzTx/>
              <a:buFontTx/>
              <a:buNone/>
              <a:defRPr/>
            </a:pPr>
            <a:r>
              <a:rPr kumimoji="0" lang="en-US" altLang="en-US" sz="1500" b="1" i="0" u="none" strike="noStrike" kern="0" cap="none" spc="0" normalizeH="0" baseline="0" noProof="0">
                <a:ln>
                  <a:noFill/>
                </a:ln>
                <a:effectLst/>
                <a:uLnTx/>
                <a:uFillTx/>
                <a:latin typeface="Trebuchet MS" panose="020B0703020202090204" pitchFamily="34" charset="0"/>
                <a:ea typeface="MS PGothic" pitchFamily="50" charset="-128"/>
                <a:cs typeface="Arial" panose="020B0604020202020204" pitchFamily="34" charset="0"/>
              </a:rPr>
              <a:t>Primary </a:t>
            </a:r>
          </a:p>
          <a:p>
            <a:pPr marL="228600" lvl="0" indent="-228600" eaLnBrk="1" hangingPunct="1">
              <a:buFont typeface="Arial" panose="020B0604020202020204" pitchFamily="34" charset="0"/>
              <a:buChar char="•"/>
              <a:defRPr/>
            </a:pPr>
            <a:r>
              <a:rPr kumimoji="0" lang="en-US" altLang="en-US" sz="1500" i="0" u="none" strike="noStrike" kern="0" cap="none" spc="0" normalizeH="0" baseline="0" noProof="0">
                <a:ln>
                  <a:noFill/>
                </a:ln>
                <a:effectLst/>
                <a:uLnTx/>
                <a:uFillTx/>
                <a:latin typeface="Trebuchet MS" panose="020B0703020202090204" pitchFamily="34" charset="0"/>
                <a:ea typeface="MS PGothic" pitchFamily="50" charset="-128"/>
                <a:cs typeface="Arial" panose="020B0604020202020204" pitchFamily="34" charset="0"/>
              </a:rPr>
              <a:t>PFS (assessed by BICR in </a:t>
            </a:r>
            <a:r>
              <a:rPr kumimoji="0" lang="en-US" altLang="en-US" sz="1500" i="0" u="none" strike="noStrike" kern="0" cap="none" spc="0" normalizeH="0" baseline="0" noProof="0" err="1">
                <a:ln>
                  <a:noFill/>
                </a:ln>
                <a:effectLst/>
                <a:uLnTx/>
                <a:uFillTx/>
                <a:latin typeface="Trebuchet MS" panose="020B0703020202090204" pitchFamily="34" charset="0"/>
                <a:ea typeface="MS PGothic" pitchFamily="50" charset="-128"/>
                <a:cs typeface="Arial" panose="020B0604020202020204" pitchFamily="34" charset="0"/>
              </a:rPr>
              <a:t>BMNeg</a:t>
            </a:r>
            <a:r>
              <a:rPr kumimoji="0" lang="en-US" altLang="en-US" sz="1500" i="0" u="none" strike="noStrike" kern="0" cap="none" spc="0" normalizeH="0" baseline="0" noProof="0">
                <a:ln>
                  <a:noFill/>
                </a:ln>
                <a:effectLst/>
                <a:uLnTx/>
                <a:uFillTx/>
                <a:latin typeface="Trebuchet MS" panose="020B0703020202090204" pitchFamily="34" charset="0"/>
                <a:ea typeface="MS PGothic" pitchFamily="50" charset="-128"/>
                <a:cs typeface="Arial" panose="020B0604020202020204" pitchFamily="34" charset="0"/>
              </a:rPr>
              <a:t> population</a:t>
            </a:r>
            <a:r>
              <a:rPr kumimoji="0" lang="en-US" altLang="en-US" sz="1500" kern="0" baseline="30000">
                <a:latin typeface="Trebuchet MS" panose="020B0703020202090204" pitchFamily="34" charset="0"/>
                <a:ea typeface="MS PGothic" pitchFamily="50" charset="-128"/>
                <a:cs typeface="Arial" panose="020B0604020202020204" pitchFamily="34" charset="0"/>
              </a:rPr>
              <a:t>a</a:t>
            </a:r>
            <a:r>
              <a:rPr kumimoji="0" lang="en-US" altLang="en-US" sz="1500" i="0" u="none" strike="noStrike" kern="0" cap="none" spc="0" normalizeH="0" baseline="0" noProof="0">
                <a:ln>
                  <a:noFill/>
                </a:ln>
                <a:effectLst/>
                <a:uLnTx/>
                <a:uFillTx/>
                <a:latin typeface="Trebuchet MS" panose="020B0703020202090204" pitchFamily="34" charset="0"/>
                <a:ea typeface="MS PGothic" pitchFamily="50" charset="-128"/>
                <a:cs typeface="Arial" panose="020B0604020202020204" pitchFamily="34" charset="0"/>
              </a:rPr>
              <a:t>)</a:t>
            </a:r>
          </a:p>
          <a:p>
            <a:pPr marR="0" lvl="0" defTabSz="914400" eaLnBrk="1" fontAlgn="auto" latinLnBrk="0" hangingPunct="1">
              <a:buClrTx/>
              <a:buSzTx/>
              <a:buFontTx/>
              <a:buNone/>
              <a:defRPr/>
            </a:pPr>
            <a:r>
              <a:rPr kumimoji="0" lang="en-US" altLang="en-US" sz="1500" b="1" i="0" u="none" strike="noStrike" kern="0" cap="none" spc="0" normalizeH="0" baseline="0" noProof="0">
                <a:ln>
                  <a:noFill/>
                </a:ln>
                <a:effectLst/>
                <a:uLnTx/>
                <a:uFillTx/>
                <a:latin typeface="Trebuchet MS" panose="020B0703020202090204" pitchFamily="34" charset="0"/>
                <a:ea typeface="MS PGothic" pitchFamily="50" charset="-128"/>
                <a:cs typeface="Arial" panose="020B0604020202020204" pitchFamily="34" charset="0"/>
              </a:rPr>
              <a:t>Secondary </a:t>
            </a:r>
            <a:endParaRPr kumimoji="0" lang="en-US" altLang="en-US" sz="1500" b="0" i="0" u="none" strike="noStrike" kern="0" cap="none" spc="0" normalizeH="0" baseline="0" noProof="0">
              <a:ln>
                <a:noFill/>
              </a:ln>
              <a:effectLst/>
              <a:uLnTx/>
              <a:uFillTx/>
              <a:latin typeface="Trebuchet MS" panose="020B0703020202090204" pitchFamily="34" charset="0"/>
              <a:cs typeface="Arial" panose="020B0604020202020204" pitchFamily="34" charset="0"/>
            </a:endParaRPr>
          </a:p>
          <a:p>
            <a:pPr marL="228600" lvl="0" indent="-228600" eaLnBrk="1" hangingPunct="1">
              <a:buFont typeface="Arial" panose="020B0604020202020204" pitchFamily="34" charset="0"/>
              <a:buChar char="•"/>
              <a:defRPr/>
            </a:pPr>
            <a:r>
              <a:rPr kumimoji="0" lang="en-US" altLang="en-US" sz="1500" kern="0">
                <a:latin typeface="Trebuchet MS" panose="020B0703020202090204" pitchFamily="34" charset="0"/>
                <a:cs typeface="Arial" panose="020B0604020202020204" pitchFamily="34" charset="0"/>
              </a:rPr>
              <a:t>PFS and OS for full </a:t>
            </a:r>
            <a:r>
              <a:rPr kumimoji="0" lang="en-US" altLang="en-US" sz="1500" kern="0" err="1">
                <a:latin typeface="Trebuchet MS" panose="020B0703020202090204" pitchFamily="34" charset="0"/>
                <a:cs typeface="Arial" panose="020B0604020202020204" pitchFamily="34" charset="0"/>
              </a:rPr>
              <a:t>population</a:t>
            </a:r>
            <a:r>
              <a:rPr lang="en-US" sz="1500" baseline="30000" err="1">
                <a:latin typeface="Trebuchet MS" panose="020B0703020202090204" pitchFamily="34" charset="0"/>
                <a:ea typeface="MS Mincho" panose="02020609040205080304" pitchFamily="49" charset="-128"/>
                <a:cs typeface="Arial" panose="020B0604020202020204" pitchFamily="34" charset="0"/>
              </a:rPr>
              <a:t>b</a:t>
            </a:r>
            <a:endParaRPr kumimoji="0" lang="en-US" altLang="en-US" sz="1500" kern="0">
              <a:latin typeface="Trebuchet MS" panose="020B0703020202090204" pitchFamily="34" charset="0"/>
              <a:cs typeface="Arial" panose="020B0604020202020204" pitchFamily="34" charset="0"/>
            </a:endParaRPr>
          </a:p>
          <a:p>
            <a:pPr marL="228600" lvl="0" indent="-228600" eaLnBrk="1" hangingPunct="1">
              <a:buFont typeface="Arial" panose="020B0604020202020204" pitchFamily="34" charset="0"/>
              <a:buChar char="•"/>
              <a:defRPr/>
            </a:pPr>
            <a:r>
              <a:rPr kumimoji="0" lang="en-US" altLang="en-US" sz="1500" kern="0">
                <a:latin typeface="Trebuchet MS" panose="020B0703020202090204" pitchFamily="34" charset="0"/>
                <a:cs typeface="Arial" panose="020B0604020202020204" pitchFamily="34" charset="0"/>
              </a:rPr>
              <a:t>OS, ORR, DOR, TTR, safety, QoL</a:t>
            </a:r>
            <a:endParaRPr kumimoji="0" lang="en-US" altLang="en-US" sz="1500" b="1" i="0" u="none" strike="noStrike" kern="0" cap="none" spc="0" normalizeH="0" baseline="0" noProof="0">
              <a:ln>
                <a:noFill/>
              </a:ln>
              <a:effectLst/>
              <a:uLnTx/>
              <a:uFillTx/>
              <a:latin typeface="Trebuchet MS" panose="020B0703020202090204" pitchFamily="34" charset="0"/>
              <a:cs typeface="Arial" panose="020B0604020202020204" pitchFamily="34" charset="0"/>
            </a:endParaRPr>
          </a:p>
        </p:txBody>
      </p:sp>
      <p:sp>
        <p:nvSpPr>
          <p:cNvPr id="34" name="Oval 33">
            <a:extLst>
              <a:ext uri="{FF2B5EF4-FFF2-40B4-BE49-F238E27FC236}">
                <a16:creationId xmlns:a16="http://schemas.microsoft.com/office/drawing/2014/main" id="{416E6803-3B8A-4D7A-9F3E-C4CC28B4F8AB}"/>
              </a:ext>
            </a:extLst>
          </p:cNvPr>
          <p:cNvSpPr/>
          <p:nvPr/>
        </p:nvSpPr>
        <p:spPr>
          <a:xfrm>
            <a:off x="3682253" y="2389120"/>
            <a:ext cx="693948" cy="694944"/>
          </a:xfrm>
          <a:prstGeom prst="ellipse">
            <a:avLst/>
          </a:prstGeom>
          <a:solidFill>
            <a:schemeClr val="tx1">
              <a:lumMod val="75000"/>
            </a:schemeClr>
          </a:solidFill>
          <a:ln>
            <a:noFill/>
          </a:ln>
        </p:spPr>
        <p:style>
          <a:lnRef idx="1">
            <a:schemeClr val="dk1"/>
          </a:lnRef>
          <a:fillRef idx="3">
            <a:schemeClr val="dk1"/>
          </a:fillRef>
          <a:effectRef idx="2">
            <a:schemeClr val="dk1"/>
          </a:effectRef>
          <a:fontRef idx="minor">
            <a:schemeClr val="lt1"/>
          </a:fontRef>
        </p:style>
        <p:txBody>
          <a:bodyPr rtlCol="0" anchor="ctr" anchorCtr="0"/>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500" b="0" i="0" u="none" strike="noStrike" kern="0" cap="none" spc="0" normalizeH="0" baseline="0" noProof="0">
                <a:ln>
                  <a:noFill/>
                </a:ln>
                <a:solidFill>
                  <a:prstClr val="white"/>
                </a:solidFill>
                <a:effectLst/>
                <a:uLnTx/>
                <a:uFillTx/>
                <a:latin typeface="Trebuchet MS" panose="020B0703020202090204" pitchFamily="34" charset="0"/>
                <a:cs typeface="Arial" panose="020B0604020202020204" pitchFamily="34" charset="0"/>
              </a:rPr>
              <a:t>R </a:t>
            </a:r>
            <a:r>
              <a:rPr kumimoji="0" lang="en-US" sz="1500" b="1" i="0" u="none" strike="noStrike" kern="0" cap="none" spc="0" normalizeH="0" baseline="0" noProof="0">
                <a:ln>
                  <a:noFill/>
                </a:ln>
                <a:solidFill>
                  <a:prstClr val="white"/>
                </a:solidFill>
                <a:effectLst/>
                <a:uLnTx/>
                <a:uFillTx/>
                <a:latin typeface="Trebuchet MS" panose="020B0703020202090204" pitchFamily="34" charset="0"/>
                <a:cs typeface="Arial" panose="020B0604020202020204" pitchFamily="34" charset="0"/>
              </a:rPr>
              <a:t>1:1</a:t>
            </a:r>
          </a:p>
        </p:txBody>
      </p:sp>
      <p:sp>
        <p:nvSpPr>
          <p:cNvPr id="36" name="Rectangle 35">
            <a:extLst>
              <a:ext uri="{FF2B5EF4-FFF2-40B4-BE49-F238E27FC236}">
                <a16:creationId xmlns:a16="http://schemas.microsoft.com/office/drawing/2014/main" id="{D1813EFA-6F8F-40AB-A790-3276BB2973CF}"/>
              </a:ext>
            </a:extLst>
          </p:cNvPr>
          <p:cNvSpPr/>
          <p:nvPr/>
        </p:nvSpPr>
        <p:spPr>
          <a:xfrm>
            <a:off x="4396781" y="729351"/>
            <a:ext cx="4973051" cy="954107"/>
          </a:xfrm>
          <a:prstGeom prst="rect">
            <a:avLst/>
          </a:prstGeom>
        </p:spPr>
        <p:txBody>
          <a:bodyPr wrap="square">
            <a:spAutoFit/>
          </a:bodyPr>
          <a:lstStyle/>
          <a:p>
            <a:r>
              <a:rPr lang="en-US" sz="1400" b="1" dirty="0">
                <a:latin typeface="Trebuchet MS" panose="020B0703020202090204" pitchFamily="34" charset="0"/>
              </a:rPr>
              <a:t>Stratification factors</a:t>
            </a:r>
            <a:endParaRPr lang="en-US" sz="1400" dirty="0">
              <a:latin typeface="Trebuchet MS" panose="020B0703020202090204" pitchFamily="34" charset="0"/>
            </a:endParaRPr>
          </a:p>
          <a:p>
            <a:pPr marL="228600" indent="-228600">
              <a:buFont typeface="Arial" panose="020B0604020202020204" pitchFamily="34" charset="0"/>
              <a:buChar char="•"/>
            </a:pPr>
            <a:r>
              <a:rPr lang="en-US" sz="1400" dirty="0">
                <a:latin typeface="Trebuchet MS" panose="020B0703020202090204" pitchFamily="34" charset="0"/>
              </a:rPr>
              <a:t>Number of prior chemotherapies (2-3 vs &gt;3)</a:t>
            </a:r>
          </a:p>
          <a:p>
            <a:pPr marL="228600" indent="-228600">
              <a:buFont typeface="Arial" panose="020B0604020202020204" pitchFamily="34" charset="0"/>
              <a:buChar char="•"/>
            </a:pPr>
            <a:r>
              <a:rPr lang="en-US" sz="1400" dirty="0">
                <a:latin typeface="Trebuchet MS" panose="020B0703020202090204" pitchFamily="34" charset="0"/>
              </a:rPr>
              <a:t>Geographic region (North America vs Europe)</a:t>
            </a:r>
          </a:p>
          <a:p>
            <a:pPr marL="228600" indent="-228600">
              <a:buFont typeface="Arial" panose="020B0604020202020204" pitchFamily="34" charset="0"/>
              <a:buChar char="•"/>
            </a:pPr>
            <a:r>
              <a:rPr lang="en-US" sz="1400" dirty="0">
                <a:latin typeface="Trebuchet MS" panose="020B0703020202090204" pitchFamily="34" charset="0"/>
              </a:rPr>
              <a:t>Presence/absence of known brain metastases</a:t>
            </a:r>
          </a:p>
        </p:txBody>
      </p:sp>
      <p:sp>
        <p:nvSpPr>
          <p:cNvPr id="37" name="Rounded Rectangle 24">
            <a:extLst>
              <a:ext uri="{FF2B5EF4-FFF2-40B4-BE49-F238E27FC236}">
                <a16:creationId xmlns:a16="http://schemas.microsoft.com/office/drawing/2014/main" id="{C284138F-EA8D-4FC2-9C1F-215F6EC2DF64}"/>
              </a:ext>
            </a:extLst>
          </p:cNvPr>
          <p:cNvSpPr/>
          <p:nvPr/>
        </p:nvSpPr>
        <p:spPr>
          <a:xfrm>
            <a:off x="8167935" y="1986679"/>
            <a:ext cx="1423436" cy="1484688"/>
          </a:xfrm>
          <a:prstGeom prst="rect">
            <a:avLst/>
          </a:prstGeom>
          <a:solidFill>
            <a:schemeClr val="bg1">
              <a:lumMod val="85000"/>
            </a:schemeClr>
          </a:solidFill>
          <a:ln w="19050">
            <a:noFill/>
          </a:ln>
          <a:effectLst/>
        </p:spPr>
        <p:txBody>
          <a:bodyPr wrap="square" lIns="91440" anchor="ctr" anchorCtr="0">
            <a:noAutofit/>
          </a:bodyPr>
          <a:lstStyle/>
          <a:p>
            <a:pPr marL="0" marR="0" lvl="0" indent="0" algn="ctr" defTabSz="914400" rtl="0" eaLnBrk="1" fontAlgn="auto" latinLnBrk="0" hangingPunct="1">
              <a:lnSpc>
                <a:spcPct val="100000"/>
              </a:lnSpc>
              <a:spcBef>
                <a:spcPts val="600"/>
              </a:spcBef>
              <a:spcAft>
                <a:spcPts val="300"/>
              </a:spcAft>
              <a:buClr>
                <a:srgbClr val="4CACA8"/>
              </a:buClr>
              <a:buSzTx/>
              <a:buFontTx/>
              <a:buNone/>
              <a:tabLst/>
              <a:defRPr/>
            </a:pPr>
            <a:r>
              <a:rPr kumimoji="0" lang="en-US" altLang="en-US" sz="1200" b="1" i="0" strike="noStrike" kern="1200" cap="none" spc="0" normalizeH="0" baseline="0" noProof="0">
                <a:ln>
                  <a:noFill/>
                </a:ln>
                <a:effectLst/>
                <a:uLnTx/>
                <a:uFillTx/>
                <a:latin typeface="Trebuchet MS" panose="020B0703020202090204" pitchFamily="34" charset="0"/>
              </a:rPr>
              <a:t>Continue treatment until progression or unacceptable toxicity</a:t>
            </a:r>
            <a:endParaRPr kumimoji="0" lang="en-US" altLang="en-US" sz="1100" b="1" i="0" strike="noStrike" kern="1200" cap="none" spc="0" normalizeH="0" baseline="0" noProof="0">
              <a:ln>
                <a:noFill/>
              </a:ln>
              <a:effectLst/>
              <a:uLnTx/>
              <a:uFillTx/>
              <a:latin typeface="Trebuchet MS" panose="020B0703020202090204" pitchFamily="34" charset="0"/>
            </a:endParaRPr>
          </a:p>
        </p:txBody>
      </p:sp>
      <p:cxnSp>
        <p:nvCxnSpPr>
          <p:cNvPr id="38" name="Straight Connector 37">
            <a:extLst>
              <a:ext uri="{FF2B5EF4-FFF2-40B4-BE49-F238E27FC236}">
                <a16:creationId xmlns:a16="http://schemas.microsoft.com/office/drawing/2014/main" id="{548EE9E4-945C-44B9-9B3E-BC58338F7554}"/>
              </a:ext>
            </a:extLst>
          </p:cNvPr>
          <p:cNvCxnSpPr>
            <a:cxnSpLocks/>
          </p:cNvCxnSpPr>
          <p:nvPr/>
        </p:nvCxnSpPr>
        <p:spPr>
          <a:xfrm>
            <a:off x="7976712" y="2751110"/>
            <a:ext cx="182880" cy="0"/>
          </a:xfrm>
          <a:prstGeom prst="line">
            <a:avLst/>
          </a:prstGeom>
          <a:noFill/>
          <a:ln w="9525" cap="flat" cmpd="sng" algn="ctr">
            <a:solidFill>
              <a:schemeClr val="tx1"/>
            </a:solidFill>
            <a:prstDash val="solid"/>
            <a:headEnd type="none" w="med" len="med"/>
            <a:tailEnd type="triangle" w="med" len="med"/>
          </a:ln>
        </p:spPr>
      </p:cxnSp>
      <p:sp>
        <p:nvSpPr>
          <p:cNvPr id="17" name="Rounded Rectangle 24">
            <a:extLst>
              <a:ext uri="{FF2B5EF4-FFF2-40B4-BE49-F238E27FC236}">
                <a16:creationId xmlns:a16="http://schemas.microsoft.com/office/drawing/2014/main" id="{761430FF-D36B-4902-BEC0-57437EDF8493}"/>
              </a:ext>
            </a:extLst>
          </p:cNvPr>
          <p:cNvSpPr/>
          <p:nvPr/>
        </p:nvSpPr>
        <p:spPr>
          <a:xfrm>
            <a:off x="4707132" y="4178678"/>
            <a:ext cx="1522662" cy="1318211"/>
          </a:xfrm>
          <a:prstGeom prst="rect">
            <a:avLst/>
          </a:prstGeom>
          <a:solidFill>
            <a:schemeClr val="bg1">
              <a:lumMod val="85000"/>
            </a:schemeClr>
          </a:solidFill>
          <a:ln w="19050">
            <a:noFill/>
          </a:ln>
          <a:effectLst/>
        </p:spPr>
        <p:txBody>
          <a:bodyPr wrap="square" lIns="91440" tIns="72000" bIns="36000" anchor="t" anchorCtr="0">
            <a:noAutofit/>
          </a:bodyPr>
          <a:lstStyle/>
          <a:p>
            <a:pPr marL="0" marR="0" lvl="0" indent="0" algn="ctr" defTabSz="914400" rtl="0" eaLnBrk="1" fontAlgn="auto" latinLnBrk="0" hangingPunct="1">
              <a:lnSpc>
                <a:spcPct val="100000"/>
              </a:lnSpc>
              <a:spcBef>
                <a:spcPts val="600"/>
              </a:spcBef>
              <a:spcAft>
                <a:spcPts val="300"/>
              </a:spcAft>
              <a:buClr>
                <a:srgbClr val="4CACA8"/>
              </a:buClr>
              <a:buSzTx/>
              <a:buFontTx/>
              <a:buNone/>
              <a:tabLst/>
              <a:defRPr/>
            </a:pPr>
            <a:r>
              <a:rPr kumimoji="0" lang="en-US" altLang="en-US" sz="1100" b="1" i="0" strike="noStrike" kern="1200" cap="none" spc="0" normalizeH="0" baseline="0" noProof="0" dirty="0">
                <a:ln>
                  <a:noFill/>
                </a:ln>
                <a:effectLst/>
                <a:uLnTx/>
                <a:uFillTx/>
                <a:latin typeface="Trebuchet MS" panose="020B0703020202090204" pitchFamily="34" charset="0"/>
              </a:rPr>
              <a:t>Capecitabine </a:t>
            </a:r>
            <a:r>
              <a:rPr kumimoji="0" lang="en-US" altLang="en-US" sz="1100" i="0" strike="noStrike" kern="1200" cap="none" spc="0" normalizeH="0" baseline="0" noProof="0" dirty="0">
                <a:ln>
                  <a:noFill/>
                </a:ln>
                <a:effectLst/>
                <a:uLnTx/>
                <a:uFillTx/>
                <a:latin typeface="Trebuchet MS" panose="020B0703020202090204" pitchFamily="34" charset="0"/>
              </a:rPr>
              <a:t>(1000-1250 mg/m</a:t>
            </a:r>
            <a:r>
              <a:rPr kumimoji="0" lang="en-US" altLang="en-US" sz="1100" i="0" strike="noStrike" kern="1200" cap="none" spc="0" normalizeH="0" baseline="30000" noProof="0" dirty="0">
                <a:ln>
                  <a:noFill/>
                </a:ln>
                <a:effectLst/>
                <a:uLnTx/>
                <a:uFillTx/>
                <a:latin typeface="Trebuchet MS" panose="020B0703020202090204" pitchFamily="34" charset="0"/>
              </a:rPr>
              <a:t>2 </a:t>
            </a:r>
            <a:r>
              <a:rPr kumimoji="0" lang="en-US" altLang="en-US" sz="1100" i="0" strike="noStrike" kern="1200" cap="none" spc="0" normalizeH="0" baseline="0" noProof="0" dirty="0">
                <a:ln>
                  <a:noFill/>
                </a:ln>
                <a:effectLst/>
                <a:uLnTx/>
                <a:uFillTx/>
                <a:latin typeface="Trebuchet MS" panose="020B0703020202090204" pitchFamily="34" charset="0"/>
              </a:rPr>
              <a:t>orally twice daily on Days 1-14 of a 21-day cycle)</a:t>
            </a:r>
          </a:p>
          <a:p>
            <a:pPr marL="0" marR="0" lvl="0" indent="0" algn="ctr" defTabSz="914400" rtl="0" eaLnBrk="1" fontAlgn="auto" latinLnBrk="0" hangingPunct="1">
              <a:lnSpc>
                <a:spcPct val="100000"/>
              </a:lnSpc>
              <a:spcBef>
                <a:spcPts val="600"/>
              </a:spcBef>
              <a:spcAft>
                <a:spcPts val="300"/>
              </a:spcAft>
              <a:buClr>
                <a:srgbClr val="4CACA8"/>
              </a:buClr>
              <a:buSzTx/>
              <a:buFontTx/>
              <a:buNone/>
              <a:tabLst/>
              <a:defRPr/>
            </a:pPr>
            <a:r>
              <a:rPr lang="en-US" altLang="en-US" sz="1400" dirty="0">
                <a:solidFill>
                  <a:srgbClr val="278985"/>
                </a:solidFill>
                <a:latin typeface="Trebuchet MS" panose="020B0703020202090204" pitchFamily="34" charset="0"/>
              </a:rPr>
              <a:t>n = 33</a:t>
            </a:r>
            <a:endParaRPr kumimoji="0" lang="en-US" altLang="en-US" sz="1400" i="0" strike="noStrike" kern="1200" cap="none" spc="0" normalizeH="0" baseline="0" noProof="0" dirty="0">
              <a:ln>
                <a:noFill/>
              </a:ln>
              <a:solidFill>
                <a:srgbClr val="278985"/>
              </a:solidFill>
              <a:effectLst/>
              <a:uLnTx/>
              <a:uFillTx/>
              <a:latin typeface="Trebuchet MS" panose="020B0703020202090204" pitchFamily="34" charset="0"/>
            </a:endParaRPr>
          </a:p>
        </p:txBody>
      </p:sp>
      <p:sp>
        <p:nvSpPr>
          <p:cNvPr id="18" name="Rounded Rectangle 24">
            <a:extLst>
              <a:ext uri="{FF2B5EF4-FFF2-40B4-BE49-F238E27FC236}">
                <a16:creationId xmlns:a16="http://schemas.microsoft.com/office/drawing/2014/main" id="{7FCC5FBD-4722-4582-9B62-7D8A7C0D3384}"/>
              </a:ext>
            </a:extLst>
          </p:cNvPr>
          <p:cNvSpPr/>
          <p:nvPr/>
        </p:nvSpPr>
        <p:spPr>
          <a:xfrm>
            <a:off x="6311776" y="4178678"/>
            <a:ext cx="1423436" cy="1339079"/>
          </a:xfrm>
          <a:prstGeom prst="rect">
            <a:avLst/>
          </a:prstGeom>
          <a:solidFill>
            <a:schemeClr val="bg1">
              <a:lumMod val="85000"/>
            </a:schemeClr>
          </a:solidFill>
          <a:ln w="19050">
            <a:noFill/>
          </a:ln>
          <a:effectLst/>
        </p:spPr>
        <p:txBody>
          <a:bodyPr wrap="square" lIns="91440" tIns="72000" rIns="91440" bIns="36000" anchor="t" anchorCtr="0">
            <a:noAutofit/>
          </a:bodyPr>
          <a:lstStyle/>
          <a:p>
            <a:pPr marL="0" marR="0" lvl="0" indent="0" algn="ctr" defTabSz="914400" rtl="0" eaLnBrk="1" fontAlgn="auto" latinLnBrk="0" hangingPunct="1">
              <a:lnSpc>
                <a:spcPct val="100000"/>
              </a:lnSpc>
              <a:spcBef>
                <a:spcPts val="200"/>
              </a:spcBef>
              <a:spcAft>
                <a:spcPts val="300"/>
              </a:spcAft>
              <a:buClr>
                <a:srgbClr val="4CACA8"/>
              </a:buClr>
              <a:buSzTx/>
              <a:buFontTx/>
              <a:buNone/>
              <a:tabLst/>
              <a:defRPr/>
            </a:pPr>
            <a:r>
              <a:rPr kumimoji="0" lang="en-US" altLang="en-US" sz="1100" b="1" i="0" strike="noStrike" kern="1200" cap="none" spc="0" normalizeH="0" baseline="0" noProof="0">
                <a:ln>
                  <a:noFill/>
                </a:ln>
                <a:effectLst/>
                <a:uLnTx/>
                <a:uFillTx/>
                <a:latin typeface="Trebuchet MS"/>
              </a:rPr>
              <a:t>Gemcitabine </a:t>
            </a:r>
            <a:br>
              <a:rPr lang="en-US" altLang="en-US" sz="1100" b="1" i="0" strike="noStrike" kern="1200" cap="none" spc="0" normalizeH="0" baseline="0" noProof="0">
                <a:ln>
                  <a:noFill/>
                </a:ln>
                <a:effectLst/>
                <a:uLnTx/>
                <a:uFillTx/>
                <a:latin typeface="Trebuchet MS" panose="020B0703020202090204" pitchFamily="34" charset="0"/>
              </a:rPr>
            </a:br>
            <a:r>
              <a:rPr kumimoji="0" lang="en-US" altLang="en-US" sz="1100" i="0" strike="noStrike" kern="1200" cap="none" spc="0" normalizeH="0" baseline="0" noProof="0">
                <a:ln>
                  <a:noFill/>
                </a:ln>
                <a:effectLst/>
                <a:uLnTx/>
                <a:uFillTx/>
                <a:latin typeface="Trebuchet MS"/>
              </a:rPr>
              <a:t>(800-1200 mg/m</a:t>
            </a:r>
            <a:r>
              <a:rPr kumimoji="0" lang="en-US" altLang="en-US" sz="1100" i="0" strike="noStrike" kern="1200" cap="none" spc="0" normalizeH="0" baseline="30000" noProof="0">
                <a:ln>
                  <a:noFill/>
                </a:ln>
                <a:effectLst/>
                <a:uLnTx/>
                <a:uFillTx/>
                <a:latin typeface="Trebuchet MS"/>
              </a:rPr>
              <a:t>2 </a:t>
            </a:r>
            <a:r>
              <a:rPr kumimoji="0" lang="en-US" altLang="en-US" sz="1100" i="0" strike="noStrike" kern="1200" cap="none" spc="0" normalizeH="0" baseline="0" noProof="0">
                <a:ln>
                  <a:noFill/>
                </a:ln>
                <a:effectLst/>
                <a:uLnTx/>
                <a:uFillTx/>
                <a:latin typeface="Trebuchet MS"/>
              </a:rPr>
              <a:t>IV on Days 1, 8 and 15 of a 28-day cycle)</a:t>
            </a:r>
            <a:endParaRPr lang="en-US">
              <a:cs typeface="Arial" panose="020B0604020202020204"/>
            </a:endParaRPr>
          </a:p>
          <a:p>
            <a:pPr algn="ctr">
              <a:spcBef>
                <a:spcPts val="200"/>
              </a:spcBef>
              <a:spcAft>
                <a:spcPts val="300"/>
              </a:spcAft>
              <a:defRPr/>
            </a:pPr>
            <a:endParaRPr lang="en-US" altLang="en-US" sz="1100">
              <a:solidFill>
                <a:srgbClr val="54565B"/>
              </a:solidFill>
              <a:latin typeface="Trebuchet MS"/>
            </a:endParaRPr>
          </a:p>
          <a:p>
            <a:pPr algn="ctr">
              <a:spcBef>
                <a:spcPts val="200"/>
              </a:spcBef>
              <a:spcAft>
                <a:spcPts val="300"/>
              </a:spcAft>
              <a:buClr>
                <a:srgbClr val="4CACA8"/>
              </a:buClr>
              <a:defRPr/>
            </a:pPr>
            <a:r>
              <a:rPr lang="en-US" altLang="en-US" sz="1400">
                <a:solidFill>
                  <a:srgbClr val="278985"/>
                </a:solidFill>
                <a:latin typeface="Trebuchet MS"/>
              </a:rPr>
              <a:t>n = 38</a:t>
            </a:r>
            <a:endParaRPr lang="en-US" sz="1400">
              <a:latin typeface="Trebuchet MS"/>
            </a:endParaRPr>
          </a:p>
        </p:txBody>
      </p:sp>
      <p:sp>
        <p:nvSpPr>
          <p:cNvPr id="19" name="Rounded Rectangle 24">
            <a:extLst>
              <a:ext uri="{FF2B5EF4-FFF2-40B4-BE49-F238E27FC236}">
                <a16:creationId xmlns:a16="http://schemas.microsoft.com/office/drawing/2014/main" id="{AAA3E08B-1897-4B10-A87D-76D2096A0D26}"/>
              </a:ext>
            </a:extLst>
          </p:cNvPr>
          <p:cNvSpPr/>
          <p:nvPr/>
        </p:nvSpPr>
        <p:spPr>
          <a:xfrm>
            <a:off x="7889246" y="4178678"/>
            <a:ext cx="1423436" cy="1339079"/>
          </a:xfrm>
          <a:prstGeom prst="rect">
            <a:avLst/>
          </a:prstGeom>
          <a:solidFill>
            <a:schemeClr val="bg1">
              <a:lumMod val="85000"/>
            </a:schemeClr>
          </a:solidFill>
          <a:ln w="19050">
            <a:noFill/>
          </a:ln>
          <a:effectLst/>
        </p:spPr>
        <p:txBody>
          <a:bodyPr wrap="square" lIns="91440" tIns="72000" rIns="91440" bIns="36000" anchor="t" anchorCtr="0">
            <a:noAutofit/>
          </a:bodyPr>
          <a:lstStyle/>
          <a:p>
            <a:pPr marL="0" marR="0" lvl="0" indent="0" algn="ctr" defTabSz="914400" rtl="0" eaLnBrk="1" fontAlgn="auto" latinLnBrk="0" hangingPunct="1">
              <a:lnSpc>
                <a:spcPct val="100000"/>
              </a:lnSpc>
              <a:spcBef>
                <a:spcPts val="600"/>
              </a:spcBef>
              <a:spcAft>
                <a:spcPts val="300"/>
              </a:spcAft>
              <a:buClr>
                <a:srgbClr val="4CACA8"/>
              </a:buClr>
              <a:buSzTx/>
              <a:buFontTx/>
              <a:buNone/>
              <a:tabLst/>
              <a:defRPr/>
            </a:pPr>
            <a:r>
              <a:rPr kumimoji="0" lang="en-US" altLang="en-US" sz="1100" b="1" i="0" strike="noStrike" kern="1200" cap="none" spc="0" normalizeH="0" baseline="0" noProof="0" dirty="0">
                <a:ln>
                  <a:noFill/>
                </a:ln>
                <a:effectLst/>
                <a:uLnTx/>
                <a:uFillTx/>
                <a:latin typeface="Trebuchet MS"/>
              </a:rPr>
              <a:t>Vinorelbine </a:t>
            </a:r>
            <a:br>
              <a:rPr kumimoji="0" lang="en-US" altLang="en-US" sz="1100" b="1" i="0" strike="noStrike" kern="1200" cap="none" spc="0" normalizeH="0" baseline="0" noProof="0" dirty="0">
                <a:ln>
                  <a:noFill/>
                </a:ln>
                <a:effectLst/>
                <a:uLnTx/>
                <a:uFillTx/>
                <a:latin typeface="Trebuchet MS"/>
              </a:rPr>
            </a:br>
            <a:r>
              <a:rPr kumimoji="0" lang="en-US" altLang="en-US" sz="1100" i="0" strike="noStrike" kern="1200" cap="none" spc="0" normalizeH="0" baseline="0" noProof="0" dirty="0">
                <a:ln>
                  <a:noFill/>
                </a:ln>
                <a:effectLst/>
                <a:uLnTx/>
                <a:uFillTx/>
                <a:latin typeface="Trebuchet MS"/>
              </a:rPr>
              <a:t>(25 mg/m</a:t>
            </a:r>
            <a:r>
              <a:rPr kumimoji="0" lang="en-US" altLang="en-US" sz="1100" i="0" strike="noStrike" kern="1200" cap="none" spc="0" normalizeH="0" baseline="30000" noProof="0" dirty="0">
                <a:ln>
                  <a:noFill/>
                </a:ln>
                <a:effectLst/>
                <a:uLnTx/>
                <a:uFillTx/>
                <a:latin typeface="Trebuchet MS"/>
              </a:rPr>
              <a:t>2</a:t>
            </a:r>
            <a:r>
              <a:rPr kumimoji="0" lang="en-US" altLang="en-US" sz="1100" i="0" strike="noStrike" kern="1200" cap="none" spc="0" normalizeH="0" baseline="0" noProof="0" dirty="0">
                <a:ln>
                  <a:noFill/>
                </a:ln>
                <a:effectLst/>
                <a:uLnTx/>
                <a:uFillTx/>
                <a:latin typeface="Trebuchet MS"/>
              </a:rPr>
              <a:t> IV on Day 1 weekly</a:t>
            </a:r>
            <a:r>
              <a:rPr lang="en-US" altLang="en-US" sz="1100" dirty="0">
                <a:latin typeface="Trebuchet MS"/>
              </a:rPr>
              <a:t>)</a:t>
            </a:r>
            <a:endParaRPr kumimoji="0" lang="en-US" altLang="en-US" sz="1100" i="0" strike="noStrike" kern="1200" cap="none" spc="0" normalizeH="0" baseline="0" noProof="0" dirty="0">
              <a:ln>
                <a:noFill/>
              </a:ln>
              <a:effectLst/>
              <a:uLnTx/>
              <a:uFillTx/>
              <a:latin typeface="Trebuchet MS"/>
            </a:endParaRPr>
          </a:p>
          <a:p>
            <a:pPr marL="0" marR="0" lvl="0" indent="0" algn="ctr" defTabSz="914400" rtl="0" eaLnBrk="1" fontAlgn="auto" latinLnBrk="0" hangingPunct="1">
              <a:lnSpc>
                <a:spcPct val="100000"/>
              </a:lnSpc>
              <a:spcBef>
                <a:spcPts val="600"/>
              </a:spcBef>
              <a:spcAft>
                <a:spcPts val="300"/>
              </a:spcAft>
              <a:buClr>
                <a:srgbClr val="4CACA8"/>
              </a:buClr>
              <a:buSzTx/>
              <a:buFontTx/>
              <a:buNone/>
              <a:tabLst/>
              <a:defRPr/>
            </a:pPr>
            <a:br>
              <a:rPr lang="en-US" altLang="en-US" sz="1100" dirty="0">
                <a:solidFill>
                  <a:srgbClr val="278985"/>
                </a:solidFill>
                <a:latin typeface="Trebuchet MS"/>
              </a:rPr>
            </a:br>
            <a:br>
              <a:rPr lang="en-US" altLang="en-US" sz="1100" dirty="0">
                <a:solidFill>
                  <a:srgbClr val="278985"/>
                </a:solidFill>
                <a:latin typeface="Trebuchet MS"/>
              </a:rPr>
            </a:br>
            <a:r>
              <a:rPr lang="en-US" altLang="en-US" sz="1400" dirty="0">
                <a:solidFill>
                  <a:srgbClr val="278985"/>
                </a:solidFill>
                <a:latin typeface="Trebuchet MS"/>
              </a:rPr>
              <a:t>n = 52</a:t>
            </a:r>
            <a:endParaRPr kumimoji="0" lang="en-US" altLang="en-US" sz="1400" i="0" strike="noStrike" kern="1200" cap="none" spc="0" normalizeH="0" baseline="0" noProof="0" dirty="0">
              <a:ln>
                <a:noFill/>
              </a:ln>
              <a:solidFill>
                <a:srgbClr val="278985"/>
              </a:solidFill>
              <a:effectLst/>
              <a:uLnTx/>
              <a:uFillTx/>
              <a:latin typeface="Trebuchet MS" panose="020B0703020202090204" pitchFamily="34" charset="0"/>
            </a:endParaRPr>
          </a:p>
        </p:txBody>
      </p:sp>
      <p:sp>
        <p:nvSpPr>
          <p:cNvPr id="20" name="Rounded Rectangle 24">
            <a:extLst>
              <a:ext uri="{FF2B5EF4-FFF2-40B4-BE49-F238E27FC236}">
                <a16:creationId xmlns:a16="http://schemas.microsoft.com/office/drawing/2014/main" id="{B7AD32E3-41A4-4C50-B1ED-6FEC2C550340}"/>
              </a:ext>
            </a:extLst>
          </p:cNvPr>
          <p:cNvSpPr/>
          <p:nvPr/>
        </p:nvSpPr>
        <p:spPr>
          <a:xfrm>
            <a:off x="3166353" y="4178679"/>
            <a:ext cx="1423436" cy="1318210"/>
          </a:xfrm>
          <a:prstGeom prst="rect">
            <a:avLst/>
          </a:prstGeom>
          <a:solidFill>
            <a:schemeClr val="bg1">
              <a:lumMod val="85000"/>
            </a:schemeClr>
          </a:solidFill>
          <a:ln w="19050">
            <a:noFill/>
          </a:ln>
          <a:effectLst/>
        </p:spPr>
        <p:txBody>
          <a:bodyPr wrap="square" lIns="91440" tIns="72000" bIns="36000" anchor="t" anchorCtr="0">
            <a:noAutofit/>
          </a:bodyPr>
          <a:lstStyle/>
          <a:p>
            <a:pPr marL="0" marR="0" lvl="0" indent="0" algn="ctr" defTabSz="914400" rtl="0" eaLnBrk="1" fontAlgn="auto" latinLnBrk="0" hangingPunct="1">
              <a:lnSpc>
                <a:spcPct val="100000"/>
              </a:lnSpc>
              <a:spcBef>
                <a:spcPts val="600"/>
              </a:spcBef>
              <a:spcAft>
                <a:spcPts val="300"/>
              </a:spcAft>
              <a:buClr>
                <a:srgbClr val="4CACA8"/>
              </a:buClr>
              <a:buSzTx/>
              <a:buFontTx/>
              <a:buNone/>
              <a:tabLst/>
              <a:defRPr/>
            </a:pPr>
            <a:r>
              <a:rPr kumimoji="0" lang="en-US" altLang="en-US" sz="1100" b="1" i="0" strike="noStrike" kern="1200" cap="none" spc="0" normalizeH="0" baseline="0" noProof="0">
                <a:ln>
                  <a:noFill/>
                </a:ln>
                <a:effectLst/>
                <a:uLnTx/>
                <a:uFillTx/>
                <a:latin typeface="Trebuchet MS" panose="020B0703020202090204" pitchFamily="34" charset="0"/>
              </a:rPr>
              <a:t>Eribulin </a:t>
            </a:r>
            <a:br>
              <a:rPr kumimoji="0" lang="en-US" altLang="en-US" sz="1100" b="1" i="0" strike="noStrike" kern="1200" cap="none" spc="0" normalizeH="0" baseline="0" noProof="0">
                <a:ln>
                  <a:noFill/>
                </a:ln>
                <a:effectLst/>
                <a:uLnTx/>
                <a:uFillTx/>
                <a:latin typeface="Trebuchet MS" panose="020B0703020202090204" pitchFamily="34" charset="0"/>
              </a:rPr>
            </a:br>
            <a:r>
              <a:rPr kumimoji="0" lang="en-US" altLang="en-US" sz="1100" i="0" strike="noStrike" kern="1200" cap="none" spc="0" normalizeH="0" baseline="0" noProof="0">
                <a:ln>
                  <a:noFill/>
                </a:ln>
                <a:effectLst/>
                <a:uLnTx/>
                <a:uFillTx/>
                <a:latin typeface="Trebuchet MS" panose="020B0703020202090204" pitchFamily="34" charset="0"/>
              </a:rPr>
              <a:t>(1.4 mg/m</a:t>
            </a:r>
            <a:r>
              <a:rPr kumimoji="0" lang="en-US" altLang="en-US" sz="1100" i="0" strike="noStrike" kern="1200" cap="none" spc="0" normalizeH="0" baseline="30000" noProof="0">
                <a:ln>
                  <a:noFill/>
                </a:ln>
                <a:effectLst/>
                <a:uLnTx/>
                <a:uFillTx/>
                <a:latin typeface="Trebuchet MS" panose="020B0703020202090204" pitchFamily="34" charset="0"/>
              </a:rPr>
              <a:t>2</a:t>
            </a:r>
            <a:r>
              <a:rPr kumimoji="0" lang="en-US" altLang="en-US" sz="1100" i="0" strike="noStrike" kern="1200" cap="none" spc="0" normalizeH="0" baseline="0" noProof="0">
                <a:ln>
                  <a:noFill/>
                </a:ln>
                <a:effectLst/>
                <a:uLnTx/>
                <a:uFillTx/>
                <a:latin typeface="Trebuchet MS" panose="020B0703020202090204" pitchFamily="34" charset="0"/>
              </a:rPr>
              <a:t> IV on Days 1 and 8 of a 21-day cycle) </a:t>
            </a:r>
          </a:p>
          <a:p>
            <a:pPr marL="0" marR="0" lvl="0" indent="0" algn="ctr" defTabSz="914400" rtl="0" eaLnBrk="1" fontAlgn="auto" latinLnBrk="0" hangingPunct="1">
              <a:lnSpc>
                <a:spcPct val="100000"/>
              </a:lnSpc>
              <a:spcBef>
                <a:spcPts val="600"/>
              </a:spcBef>
              <a:spcAft>
                <a:spcPts val="300"/>
              </a:spcAft>
              <a:buClr>
                <a:srgbClr val="4CACA8"/>
              </a:buClr>
              <a:buSzTx/>
              <a:buFontTx/>
              <a:buNone/>
              <a:tabLst/>
              <a:defRPr/>
            </a:pPr>
            <a:br>
              <a:rPr lang="en-US" altLang="en-US" sz="1100">
                <a:latin typeface="Trebuchet MS" panose="020B0703020202090204" pitchFamily="34" charset="0"/>
              </a:rPr>
            </a:br>
            <a:r>
              <a:rPr lang="en-US" altLang="en-US" sz="1400">
                <a:solidFill>
                  <a:srgbClr val="278985"/>
                </a:solidFill>
                <a:latin typeface="Trebuchet MS" panose="020B0703020202090204" pitchFamily="34" charset="0"/>
              </a:rPr>
              <a:t>n = 139</a:t>
            </a:r>
            <a:endParaRPr kumimoji="0" lang="en-US" altLang="en-US" sz="1400" i="0" strike="noStrike" kern="1200" cap="none" spc="0" normalizeH="0" baseline="0" noProof="0">
              <a:ln>
                <a:noFill/>
              </a:ln>
              <a:solidFill>
                <a:srgbClr val="278985"/>
              </a:solidFill>
              <a:effectLst/>
              <a:uLnTx/>
              <a:uFillTx/>
              <a:latin typeface="Trebuchet MS" panose="020B0703020202090204" pitchFamily="34" charset="0"/>
            </a:endParaRPr>
          </a:p>
        </p:txBody>
      </p:sp>
      <p:cxnSp>
        <p:nvCxnSpPr>
          <p:cNvPr id="21" name="Straight Connector 20">
            <a:extLst>
              <a:ext uri="{FF2B5EF4-FFF2-40B4-BE49-F238E27FC236}">
                <a16:creationId xmlns:a16="http://schemas.microsoft.com/office/drawing/2014/main" id="{5EDD9D0D-4F24-4310-B04A-5A4413FFD531}"/>
              </a:ext>
            </a:extLst>
          </p:cNvPr>
          <p:cNvCxnSpPr>
            <a:cxnSpLocks/>
          </p:cNvCxnSpPr>
          <p:nvPr/>
        </p:nvCxnSpPr>
        <p:spPr>
          <a:xfrm>
            <a:off x="6130568" y="3793534"/>
            <a:ext cx="0" cy="167978"/>
          </a:xfrm>
          <a:prstGeom prst="line">
            <a:avLst/>
          </a:prstGeom>
          <a:noFill/>
          <a:ln w="9525" cap="flat" cmpd="sng" algn="ctr">
            <a:solidFill>
              <a:schemeClr val="tx1"/>
            </a:solidFill>
            <a:prstDash val="solid"/>
          </a:ln>
        </p:spPr>
      </p:cxnSp>
      <p:sp>
        <p:nvSpPr>
          <p:cNvPr id="24" name="Rounded Rectangle 12">
            <a:extLst>
              <a:ext uri="{FF2B5EF4-FFF2-40B4-BE49-F238E27FC236}">
                <a16:creationId xmlns:a16="http://schemas.microsoft.com/office/drawing/2014/main" id="{572C4E6E-EA2A-4AD0-9780-BA6A600CEE0C}"/>
              </a:ext>
            </a:extLst>
          </p:cNvPr>
          <p:cNvSpPr/>
          <p:nvPr/>
        </p:nvSpPr>
        <p:spPr>
          <a:xfrm rot="5400000">
            <a:off x="6179161" y="1667150"/>
            <a:ext cx="191246" cy="4793430"/>
          </a:xfrm>
          <a:custGeom>
            <a:avLst/>
            <a:gdLst>
              <a:gd name="connsiteX0" fmla="*/ 0 w 1000125"/>
              <a:gd name="connsiteY0" fmla="*/ 0 h 1000125"/>
              <a:gd name="connsiteX1" fmla="*/ 0 w 1000125"/>
              <a:gd name="connsiteY1" fmla="*/ 0 h 1000125"/>
              <a:gd name="connsiteX2" fmla="*/ 1000125 w 1000125"/>
              <a:gd name="connsiteY2" fmla="*/ 0 h 1000125"/>
              <a:gd name="connsiteX3" fmla="*/ 1000125 w 1000125"/>
              <a:gd name="connsiteY3" fmla="*/ 0 h 1000125"/>
              <a:gd name="connsiteX4" fmla="*/ 1000125 w 1000125"/>
              <a:gd name="connsiteY4" fmla="*/ 1000125 h 1000125"/>
              <a:gd name="connsiteX5" fmla="*/ 1000125 w 1000125"/>
              <a:gd name="connsiteY5" fmla="*/ 1000125 h 1000125"/>
              <a:gd name="connsiteX6" fmla="*/ 0 w 1000125"/>
              <a:gd name="connsiteY6" fmla="*/ 1000125 h 1000125"/>
              <a:gd name="connsiteX7" fmla="*/ 0 w 1000125"/>
              <a:gd name="connsiteY7" fmla="*/ 1000125 h 1000125"/>
              <a:gd name="connsiteX8" fmla="*/ 0 w 1000125"/>
              <a:gd name="connsiteY8" fmla="*/ 0 h 1000125"/>
              <a:gd name="connsiteX0dup0" fmla="*/ 1000125 w 1091565"/>
              <a:gd name="connsiteY0dup0" fmla="*/ 1000125 h 1000125"/>
              <a:gd name="connsiteX1dup0" fmla="*/ 1000125 w 1091565"/>
              <a:gd name="connsiteY1dup0" fmla="*/ 1000125 h 1000125"/>
              <a:gd name="connsiteX2dup0" fmla="*/ 0 w 1091565"/>
              <a:gd name="connsiteY2dup0" fmla="*/ 1000125 h 1000125"/>
              <a:gd name="connsiteX3dup0" fmla="*/ 0 w 1091565"/>
              <a:gd name="connsiteY3dup0" fmla="*/ 1000125 h 1000125"/>
              <a:gd name="connsiteX4dup0" fmla="*/ 0 w 1091565"/>
              <a:gd name="connsiteY4dup0" fmla="*/ 0 h 1000125"/>
              <a:gd name="connsiteX5dup0" fmla="*/ 0 w 1091565"/>
              <a:gd name="connsiteY5dup0" fmla="*/ 0 h 1000125"/>
              <a:gd name="connsiteX6dup0" fmla="*/ 1000125 w 1091565"/>
              <a:gd name="connsiteY6dup0" fmla="*/ 0 h 1000125"/>
              <a:gd name="connsiteX7dup0" fmla="*/ 1091565 w 1091565"/>
              <a:gd name="connsiteY7dup0" fmla="*/ 91440 h 1000125"/>
              <a:gd name="connsiteX0dup0dup1" fmla="*/ 1000125 w 1000125"/>
              <a:gd name="connsiteY0dup0dup1" fmla="*/ 1000125 h 1000125"/>
              <a:gd name="connsiteX1dup0dup1" fmla="*/ 1000125 w 1000125"/>
              <a:gd name="connsiteY1dup0dup1" fmla="*/ 1000125 h 1000125"/>
              <a:gd name="connsiteX2dup0dup1" fmla="*/ 0 w 1000125"/>
              <a:gd name="connsiteY2dup0dup1" fmla="*/ 1000125 h 1000125"/>
              <a:gd name="connsiteX3dup0dup1" fmla="*/ 0 w 1000125"/>
              <a:gd name="connsiteY3dup0dup1" fmla="*/ 1000125 h 1000125"/>
              <a:gd name="connsiteX4dup0dup1" fmla="*/ 0 w 1000125"/>
              <a:gd name="connsiteY4dup0dup1" fmla="*/ 0 h 1000125"/>
              <a:gd name="connsiteX5dup0dup1" fmla="*/ 0 w 1000125"/>
              <a:gd name="connsiteY5dup0dup1" fmla="*/ 0 h 1000125"/>
              <a:gd name="connsiteX6dup0dup1" fmla="*/ 1000125 w 1000125"/>
              <a:gd name="connsiteY6dup0dup1" fmla="*/ 0 h 1000125"/>
            </a:gdLst>
            <a:ahLst/>
            <a:cxnLst>
              <a:cxn ang="0">
                <a:pos x="connsiteX0dup0dup1" y="connsiteY0dup0dup1"/>
              </a:cxn>
              <a:cxn ang="0">
                <a:pos x="connsiteX1dup0dup1" y="connsiteY1dup0dup1"/>
              </a:cxn>
              <a:cxn ang="0">
                <a:pos x="connsiteX2dup0dup1" y="connsiteY2dup0dup1"/>
              </a:cxn>
              <a:cxn ang="0">
                <a:pos x="connsiteX3dup0dup1" y="connsiteY3dup0dup1"/>
              </a:cxn>
              <a:cxn ang="0">
                <a:pos x="connsiteX4dup0dup1" y="connsiteY4dup0dup1"/>
              </a:cxn>
              <a:cxn ang="0">
                <a:pos x="connsiteX5dup0dup1" y="connsiteY5dup0dup1"/>
              </a:cxn>
              <a:cxn ang="0">
                <a:pos x="connsiteX6dup0dup1" y="connsiteY6dup0dup1"/>
              </a:cxn>
            </a:cxnLst>
            <a:rect l="l" t="t" r="r" b="b"/>
            <a:pathLst>
              <a:path w="1000125" h="1000125">
                <a:moveTo>
                  <a:pt x="1000125" y="1000125"/>
                </a:moveTo>
                <a:lnTo>
                  <a:pt x="1000125" y="1000125"/>
                </a:lnTo>
                <a:lnTo>
                  <a:pt x="0" y="1000125"/>
                </a:lnTo>
                <a:lnTo>
                  <a:pt x="0" y="1000125"/>
                </a:lnTo>
                <a:lnTo>
                  <a:pt x="0" y="0"/>
                </a:lnTo>
                <a:lnTo>
                  <a:pt x="0" y="0"/>
                </a:lnTo>
                <a:lnTo>
                  <a:pt x="1000125" y="0"/>
                </a:lnTo>
              </a:path>
            </a:pathLst>
          </a:custGeom>
          <a:noFill/>
          <a:ln w="9525" cap="flat" cmpd="sng" algn="ctr">
            <a:solidFill>
              <a:schemeClr val="tx1"/>
            </a:solidFill>
            <a:prstDash val="solid"/>
            <a:headEnd type="none" w="med" len="med"/>
            <a:tailEnd type="none" w="med" len="med"/>
          </a:ln>
        </p:spPr>
        <p:txBody>
          <a:bodyPr rtlCol="0" anchor="ctr" anchorCtr="0"/>
          <a:lstStyle/>
          <a:p>
            <a:pPr algn="ctr" defTabSz="1219170">
              <a:defRPr/>
            </a:pPr>
            <a:endParaRPr lang="en-US" sz="2400" kern="0">
              <a:solidFill>
                <a:prstClr val="black"/>
              </a:solidFill>
              <a:latin typeface="Arial" panose="020B0604020202020204" pitchFamily="34" charset="0"/>
              <a:cs typeface="Arial" panose="020B0604020202020204" pitchFamily="34" charset="0"/>
            </a:endParaRPr>
          </a:p>
        </p:txBody>
      </p:sp>
      <p:cxnSp>
        <p:nvCxnSpPr>
          <p:cNvPr id="40" name="Straight Connector 39">
            <a:extLst>
              <a:ext uri="{FF2B5EF4-FFF2-40B4-BE49-F238E27FC236}">
                <a16:creationId xmlns:a16="http://schemas.microsoft.com/office/drawing/2014/main" id="{14693E77-346B-4516-AF3E-96EEE8755C0D}"/>
              </a:ext>
            </a:extLst>
          </p:cNvPr>
          <p:cNvCxnSpPr>
            <a:cxnSpLocks/>
          </p:cNvCxnSpPr>
          <p:nvPr/>
        </p:nvCxnSpPr>
        <p:spPr>
          <a:xfrm>
            <a:off x="5471996" y="3961512"/>
            <a:ext cx="0" cy="217167"/>
          </a:xfrm>
          <a:prstGeom prst="line">
            <a:avLst/>
          </a:prstGeom>
          <a:noFill/>
          <a:ln w="9525" cap="flat" cmpd="sng" algn="ctr">
            <a:solidFill>
              <a:schemeClr val="tx1"/>
            </a:solidFill>
            <a:prstDash val="solid"/>
          </a:ln>
        </p:spPr>
      </p:cxnSp>
      <p:cxnSp>
        <p:nvCxnSpPr>
          <p:cNvPr id="41" name="Straight Connector 40">
            <a:extLst>
              <a:ext uri="{FF2B5EF4-FFF2-40B4-BE49-F238E27FC236}">
                <a16:creationId xmlns:a16="http://schemas.microsoft.com/office/drawing/2014/main" id="{11C9C463-8181-4629-A5F6-40337755A571}"/>
              </a:ext>
            </a:extLst>
          </p:cNvPr>
          <p:cNvCxnSpPr>
            <a:cxnSpLocks/>
          </p:cNvCxnSpPr>
          <p:nvPr/>
        </p:nvCxnSpPr>
        <p:spPr>
          <a:xfrm>
            <a:off x="7112002" y="3961512"/>
            <a:ext cx="0" cy="217167"/>
          </a:xfrm>
          <a:prstGeom prst="line">
            <a:avLst/>
          </a:prstGeom>
          <a:noFill/>
          <a:ln w="9525" cap="flat" cmpd="sng" algn="ctr">
            <a:solidFill>
              <a:schemeClr val="tx1"/>
            </a:solidFill>
            <a:prstDash val="solid"/>
          </a:ln>
        </p:spPr>
      </p:cxnSp>
      <p:sp>
        <p:nvSpPr>
          <p:cNvPr id="35" name="Text Placeholder 5">
            <a:extLst>
              <a:ext uri="{FF2B5EF4-FFF2-40B4-BE49-F238E27FC236}">
                <a16:creationId xmlns:a16="http://schemas.microsoft.com/office/drawing/2014/main" id="{B888B281-5EAA-426D-90F7-7A17DE9F02E8}"/>
              </a:ext>
            </a:extLst>
          </p:cNvPr>
          <p:cNvSpPr>
            <a:spLocks noGrp="1"/>
          </p:cNvSpPr>
          <p:nvPr>
            <p:ph type="body" sz="quarter" idx="13"/>
          </p:nvPr>
        </p:nvSpPr>
        <p:spPr>
          <a:xfrm>
            <a:off x="568793" y="5764173"/>
            <a:ext cx="10789164" cy="704449"/>
          </a:xfrm>
        </p:spPr>
        <p:txBody>
          <a:bodyPr/>
          <a:lstStyle/>
          <a:p>
            <a:pPr>
              <a:spcAft>
                <a:spcPts val="0"/>
              </a:spcAft>
            </a:pPr>
            <a:r>
              <a:rPr lang="en-US" sz="700" baseline="30000" dirty="0">
                <a:latin typeface="Trebuchet MS"/>
              </a:rPr>
              <a:t>*these patients were limited to 15% of the total study population</a:t>
            </a:r>
            <a:br>
              <a:rPr lang="en-US" sz="700" baseline="30000" dirty="0">
                <a:latin typeface="Trebuchet MS"/>
              </a:rPr>
            </a:br>
            <a:r>
              <a:rPr lang="en-US" sz="700" baseline="30000" dirty="0" err="1">
                <a:latin typeface="Trebuchet MS"/>
              </a:rPr>
              <a:t>a</a:t>
            </a:r>
            <a:r>
              <a:rPr lang="en-US" sz="700" dirty="0" err="1">
                <a:latin typeface="Trebuchet MS"/>
              </a:rPr>
              <a:t>PFS</a:t>
            </a:r>
            <a:r>
              <a:rPr lang="en-US" sz="700" dirty="0">
                <a:latin typeface="Trebuchet MS"/>
              </a:rPr>
              <a:t> measured by an independent centralized and blinded group of radiology experts who assessed tumor response using RECIST 1.1 criteria in patients without brain metastases; </a:t>
            </a:r>
            <a:r>
              <a:rPr lang="en-US" sz="700" baseline="30000" dirty="0" err="1">
                <a:latin typeface="Trebuchet MS"/>
                <a:ea typeface="MS Mincho"/>
              </a:rPr>
              <a:t>b</a:t>
            </a:r>
            <a:r>
              <a:rPr lang="en-US" sz="700" dirty="0" err="1">
                <a:latin typeface="Trebuchet MS"/>
              </a:rPr>
              <a:t>The</a:t>
            </a:r>
            <a:r>
              <a:rPr lang="en-US" sz="700" dirty="0">
                <a:latin typeface="Trebuchet MS"/>
              </a:rPr>
              <a:t> full population includes all randomized patients (with and without brain metastases).</a:t>
            </a:r>
          </a:p>
          <a:p>
            <a:pPr>
              <a:spcAft>
                <a:spcPts val="0"/>
              </a:spcAft>
            </a:pPr>
            <a:r>
              <a:rPr lang="en-US" sz="700" kern="1200" dirty="0" err="1">
                <a:latin typeface="Trebuchet MS"/>
                <a:ea typeface="Helvetica" charset="0"/>
                <a:cs typeface="Helvetica"/>
              </a:rPr>
              <a:t>BMNeg</a:t>
            </a:r>
            <a:r>
              <a:rPr lang="en-US" sz="700" kern="1200" dirty="0">
                <a:latin typeface="Trebuchet MS"/>
                <a:ea typeface="Helvetica" charset="0"/>
                <a:cs typeface="Helvetica"/>
              </a:rPr>
              <a:t>, brain metastases-negative; BICR, blind independent central review; </a:t>
            </a:r>
            <a:r>
              <a:rPr lang="en-US" sz="700" dirty="0">
                <a:latin typeface="Trebuchet MS"/>
              </a:rPr>
              <a:t>DOR, duration of response; IV, intravenous; </a:t>
            </a:r>
            <a:r>
              <a:rPr lang="en-US" sz="700" dirty="0" err="1">
                <a:latin typeface="Trebuchet MS"/>
              </a:rPr>
              <a:t>mTNBC</a:t>
            </a:r>
            <a:r>
              <a:rPr lang="en-US" sz="700" dirty="0">
                <a:latin typeface="Trebuchet MS"/>
              </a:rPr>
              <a:t>, metastatic triple negative breast cancer; ORR, objective response rate; OS, overall survival; PFS, progression-free survival; R, randomization; RECIST, Response Evaluation Criteria In Solid Tumors; SG, </a:t>
            </a:r>
            <a:r>
              <a:rPr lang="en-US" sz="700" dirty="0" err="1">
                <a:latin typeface="Trebuchet MS"/>
              </a:rPr>
              <a:t>sacituzumab</a:t>
            </a:r>
            <a:r>
              <a:rPr lang="en-US" sz="700" dirty="0">
                <a:latin typeface="Trebuchet MS"/>
              </a:rPr>
              <a:t> </a:t>
            </a:r>
            <a:r>
              <a:rPr lang="en-US" sz="700" dirty="0" err="1">
                <a:latin typeface="Trebuchet MS"/>
              </a:rPr>
              <a:t>govitecan</a:t>
            </a:r>
            <a:r>
              <a:rPr lang="en-US" sz="700" dirty="0">
                <a:latin typeface="Trebuchet MS"/>
              </a:rPr>
              <a:t>; TPC, treatment of physician's choice; TTR, time to response; QoL; quality of life. </a:t>
            </a:r>
            <a:br>
              <a:rPr lang="en-US" sz="700" dirty="0"/>
            </a:br>
            <a:r>
              <a:rPr lang="en-US" sz="700" dirty="0">
                <a:latin typeface="Trebuchet MS"/>
              </a:rPr>
              <a:t>1</a:t>
            </a:r>
            <a:r>
              <a:rPr lang="it-IT" altLang="en-US" sz="700" dirty="0">
                <a:latin typeface="Trebuchet MS"/>
              </a:rPr>
              <a:t>. Bardia A, et al. </a:t>
            </a:r>
            <a:r>
              <a:rPr lang="it-IT" altLang="en-US" sz="700" i="1" dirty="0">
                <a:latin typeface="Trebuchet MS"/>
              </a:rPr>
              <a:t>N Engl J Med</a:t>
            </a:r>
            <a:r>
              <a:rPr lang="it-IT" altLang="en-US" sz="700" dirty="0">
                <a:latin typeface="Trebuchet MS"/>
              </a:rPr>
              <a:t>. 2021;384(16):1529-1541.</a:t>
            </a:r>
            <a:endParaRPr lang="en-US" sz="700" dirty="0">
              <a:latin typeface="Trebuchet MS"/>
            </a:endParaRPr>
          </a:p>
        </p:txBody>
      </p:sp>
    </p:spTree>
    <p:extLst>
      <p:ext uri="{BB962C8B-B14F-4D97-AF65-F5344CB8AC3E}">
        <p14:creationId xmlns:p14="http://schemas.microsoft.com/office/powerpoint/2010/main" val="30520692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607B71C-6F14-6148-8EE6-FC0AD20E5466}"/>
              </a:ext>
            </a:extLst>
          </p:cNvPr>
          <p:cNvSpPr/>
          <p:nvPr/>
        </p:nvSpPr>
        <p:spPr>
          <a:xfrm>
            <a:off x="342830" y="1467447"/>
            <a:ext cx="5384800" cy="152349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2400" b="1" i="0" u="none" strike="noStrike" kern="1200" cap="none" spc="0" normalizeH="0" baseline="0" noProof="0" dirty="0">
                <a:ln>
                  <a:noFill/>
                </a:ln>
                <a:solidFill>
                  <a:srgbClr val="54565B"/>
                </a:solidFill>
                <a:effectLst/>
                <a:uLnTx/>
                <a:uFillTx/>
                <a:latin typeface="Trebuchet MS" panose="020B0603020202020204" pitchFamily="34" charset="0"/>
                <a:ea typeface="+mn-ea"/>
                <a:cs typeface="+mn-cs"/>
              </a:rPr>
              <a:t>ASCENT subgroup analysis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54565B"/>
                </a:solidFill>
                <a:effectLst/>
                <a:uLnTx/>
                <a:uFillTx/>
                <a:latin typeface="Trebuchet MS" panose="020B0603020202020204" pitchFamily="34" charset="0"/>
                <a:ea typeface="+mn-ea"/>
                <a:cs typeface="+mn-cs"/>
              </a:rPr>
              <a:t>Efficacy and safety of SG evaluated in patients </a:t>
            </a:r>
            <a:br>
              <a:rPr kumimoji="0" lang="en-US" sz="1600" b="0" i="0" u="none" strike="noStrike" kern="1200" cap="none" spc="0" normalizeH="0" baseline="0" noProof="0" dirty="0">
                <a:ln>
                  <a:noFill/>
                </a:ln>
                <a:solidFill>
                  <a:srgbClr val="54565B"/>
                </a:solidFill>
                <a:effectLst/>
                <a:uLnTx/>
                <a:uFillTx/>
                <a:latin typeface="Trebuchet MS" panose="020B0603020202020204" pitchFamily="34" charset="0"/>
                <a:ea typeface="+mn-ea"/>
                <a:cs typeface="+mn-cs"/>
              </a:rPr>
            </a:br>
            <a:r>
              <a:rPr kumimoji="0" lang="en-US" sz="1600" b="0" i="0" u="none" strike="noStrike" kern="1200" cap="none" spc="0" normalizeH="0" baseline="0" noProof="0" dirty="0">
                <a:ln>
                  <a:noFill/>
                </a:ln>
                <a:solidFill>
                  <a:srgbClr val="54565B"/>
                </a:solidFill>
                <a:effectLst/>
                <a:uLnTx/>
                <a:uFillTx/>
                <a:latin typeface="Trebuchet MS" panose="020B0603020202020204" pitchFamily="34" charset="0"/>
                <a:ea typeface="+mn-ea"/>
                <a:cs typeface="+mn-cs"/>
              </a:rPr>
              <a:t>with stable brain metastases</a:t>
            </a:r>
            <a:r>
              <a:rPr kumimoji="0" lang="en-US" sz="1600" b="0" i="0" u="none" strike="noStrike" kern="1200" cap="none" spc="0" normalizeH="0" baseline="30000" noProof="0" dirty="0">
                <a:ln>
                  <a:noFill/>
                </a:ln>
                <a:solidFill>
                  <a:srgbClr val="54565B"/>
                </a:solidFill>
                <a:effectLst/>
                <a:uLnTx/>
                <a:uFillTx/>
                <a:latin typeface="Trebuchet MS" panose="020B0603020202020204" pitchFamily="34" charset="0"/>
                <a:ea typeface="+mn-ea"/>
                <a:cs typeface="+mn-cs"/>
              </a:rPr>
              <a:t>1</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54565B"/>
                </a:solidFill>
                <a:effectLst/>
                <a:uLnTx/>
                <a:uFillTx/>
                <a:latin typeface="Trebuchet MS" panose="020B0603020202020204" pitchFamily="34" charset="0"/>
                <a:ea typeface="+mn-ea"/>
                <a:cs typeface="+mn-cs"/>
              </a:rPr>
              <a:t>The population of patients with brain metastases was capped at 15 % (N=74) of the overall trial population</a:t>
            </a:r>
            <a:r>
              <a:rPr kumimoji="0" lang="en-US" sz="1600" b="0" i="0" u="none" strike="noStrike" kern="1200" cap="none" spc="0" normalizeH="0" baseline="30000" noProof="0" dirty="0">
                <a:ln>
                  <a:noFill/>
                </a:ln>
                <a:solidFill>
                  <a:srgbClr val="54565B"/>
                </a:solidFill>
                <a:effectLst/>
                <a:uLnTx/>
                <a:uFillTx/>
                <a:latin typeface="Trebuchet MS" panose="020B0603020202020204" pitchFamily="34" charset="0"/>
                <a:ea typeface="+mn-ea"/>
                <a:cs typeface="+mn-cs"/>
              </a:rPr>
              <a:t>2</a:t>
            </a:r>
          </a:p>
        </p:txBody>
      </p:sp>
      <p:sp>
        <p:nvSpPr>
          <p:cNvPr id="7" name="Rectangle 6">
            <a:extLst>
              <a:ext uri="{FF2B5EF4-FFF2-40B4-BE49-F238E27FC236}">
                <a16:creationId xmlns:a16="http://schemas.microsoft.com/office/drawing/2014/main" id="{47614245-3E3A-7A40-9EC9-CAF9170EBB69}"/>
              </a:ext>
            </a:extLst>
          </p:cNvPr>
          <p:cNvSpPr/>
          <p:nvPr/>
        </p:nvSpPr>
        <p:spPr>
          <a:xfrm>
            <a:off x="342830" y="3055330"/>
            <a:ext cx="5384800" cy="103105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2400" b="1" i="0" u="none" strike="noStrike" kern="1200" cap="none" spc="0" normalizeH="0" baseline="0" noProof="0" dirty="0">
                <a:ln>
                  <a:noFill/>
                </a:ln>
                <a:solidFill>
                  <a:srgbClr val="54565B"/>
                </a:solidFill>
                <a:effectLst/>
                <a:uLnTx/>
                <a:uFillTx/>
                <a:latin typeface="Trebuchet MS" panose="020B0603020202020204" pitchFamily="34" charset="0"/>
                <a:ea typeface="+mn-ea"/>
                <a:cs typeface="+mn-cs"/>
              </a:rPr>
              <a:t>Eligibility</a:t>
            </a:r>
            <a:r>
              <a:rPr kumimoji="0" lang="en-US" sz="2400" b="1" i="0" u="none" strike="noStrike" kern="1200" cap="none" spc="0" normalizeH="0" baseline="30000" noProof="0" dirty="0">
                <a:ln>
                  <a:noFill/>
                </a:ln>
                <a:solidFill>
                  <a:srgbClr val="54565B"/>
                </a:solidFill>
                <a:effectLst/>
                <a:uLnTx/>
                <a:uFillTx/>
                <a:latin typeface="Trebuchet MS" panose="020B0603020202020204" pitchFamily="34" charset="0"/>
                <a:ea typeface="+mn-ea"/>
                <a:cs typeface="+mn-cs"/>
              </a:rPr>
              <a:t>2</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54565B"/>
                </a:solidFill>
                <a:effectLst/>
                <a:uLnTx/>
                <a:uFillTx/>
                <a:latin typeface="Trebuchet MS" panose="020B0603020202020204" pitchFamily="34" charset="0"/>
                <a:ea typeface="+mn-ea"/>
                <a:cs typeface="+mn-cs"/>
              </a:rPr>
              <a:t>Stable CNS disease</a:t>
            </a:r>
            <a:r>
              <a:rPr kumimoji="0" lang="en-US" sz="1600" b="0" i="0" u="none" strike="noStrike" kern="1200" cap="none" spc="0" normalizeH="0" baseline="30000" noProof="0" dirty="0">
                <a:ln>
                  <a:noFill/>
                </a:ln>
                <a:solidFill>
                  <a:srgbClr val="54565B"/>
                </a:solidFill>
                <a:effectLst/>
                <a:uLnTx/>
                <a:uFillTx/>
                <a:latin typeface="Trebuchet MS" panose="020B0603020202020204" pitchFamily="34" charset="0"/>
                <a:ea typeface="+mn-ea"/>
                <a:cs typeface="+mn-cs"/>
              </a:rPr>
              <a:t> </a:t>
            </a:r>
            <a:r>
              <a:rPr kumimoji="0" lang="en-US" sz="1600" b="0" i="0" u="none" strike="noStrike" kern="1200" cap="none" spc="0" normalizeH="0" baseline="0" noProof="0" dirty="0">
                <a:ln>
                  <a:noFill/>
                </a:ln>
                <a:solidFill>
                  <a:srgbClr val="54565B"/>
                </a:solidFill>
                <a:effectLst/>
                <a:uLnTx/>
                <a:uFillTx/>
                <a:latin typeface="Trebuchet MS" panose="020B0603020202020204" pitchFamily="34" charset="0"/>
                <a:ea typeface="+mn-ea"/>
                <a:cs typeface="+mn-cs"/>
              </a:rPr>
              <a:t>for ≥4 weeks, as detected by MRI; MRIs were required throughout the </a:t>
            </a:r>
            <a:r>
              <a:rPr kumimoji="0" lang="en-US" sz="1600" b="0" i="0" u="none" strike="noStrike" kern="1200" cap="none" spc="0" normalizeH="0" baseline="0" noProof="0" dirty="0" err="1">
                <a:ln>
                  <a:noFill/>
                </a:ln>
                <a:solidFill>
                  <a:srgbClr val="54565B"/>
                </a:solidFill>
                <a:effectLst/>
                <a:uLnTx/>
                <a:uFillTx/>
                <a:latin typeface="Trebuchet MS" panose="020B0603020202020204" pitchFamily="34" charset="0"/>
                <a:ea typeface="+mn-ea"/>
                <a:cs typeface="+mn-cs"/>
              </a:rPr>
              <a:t>study</a:t>
            </a:r>
            <a:r>
              <a:rPr kumimoji="0" lang="en-US" sz="1600" b="0" i="0" u="none" strike="noStrike" kern="1200" cap="none" spc="0" normalizeH="0" baseline="30000" noProof="0" dirty="0" err="1">
                <a:ln>
                  <a:noFill/>
                </a:ln>
                <a:solidFill>
                  <a:srgbClr val="54565B"/>
                </a:solidFill>
                <a:effectLst/>
                <a:uLnTx/>
                <a:uFillTx/>
                <a:latin typeface="Trebuchet MS" panose="020B0603020202020204" pitchFamily="34" charset="0"/>
                <a:ea typeface="+mn-ea"/>
                <a:cs typeface="+mn-cs"/>
              </a:rPr>
              <a:t>a</a:t>
            </a:r>
            <a:endParaRPr kumimoji="0" lang="en-US" sz="1600" b="0" i="0" u="none" strike="noStrike" kern="1200" cap="none" spc="0" normalizeH="0" baseline="30000" noProof="0" dirty="0">
              <a:ln>
                <a:noFill/>
              </a:ln>
              <a:solidFill>
                <a:srgbClr val="54565B"/>
              </a:solidFill>
              <a:effectLst/>
              <a:uLnTx/>
              <a:uFillTx/>
              <a:latin typeface="Trebuchet MS" panose="020B0603020202020204" pitchFamily="34" charset="0"/>
              <a:ea typeface="+mn-ea"/>
              <a:cs typeface="+mn-cs"/>
            </a:endParaRPr>
          </a:p>
        </p:txBody>
      </p:sp>
      <p:sp>
        <p:nvSpPr>
          <p:cNvPr id="8" name="Rectangle 7">
            <a:extLst>
              <a:ext uri="{FF2B5EF4-FFF2-40B4-BE49-F238E27FC236}">
                <a16:creationId xmlns:a16="http://schemas.microsoft.com/office/drawing/2014/main" id="{927BB2B1-692F-1748-8259-0F28EFAFDA52}"/>
              </a:ext>
            </a:extLst>
          </p:cNvPr>
          <p:cNvSpPr/>
          <p:nvPr/>
        </p:nvSpPr>
        <p:spPr>
          <a:xfrm>
            <a:off x="6464372" y="1467446"/>
            <a:ext cx="5384800" cy="103105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2400" b="1" i="0" u="none" strike="noStrike" kern="1200" cap="none" spc="0" normalizeH="0" baseline="0" noProof="0">
                <a:ln>
                  <a:noFill/>
                </a:ln>
                <a:solidFill>
                  <a:srgbClr val="8DC1C5">
                    <a:lumMod val="50000"/>
                  </a:srgbClr>
                </a:solidFill>
                <a:effectLst/>
                <a:uLnTx/>
                <a:uFillTx/>
                <a:latin typeface="Trebuchet MS" panose="020B0603020202020204" pitchFamily="34" charset="0"/>
                <a:ea typeface="+mn-ea"/>
                <a:cs typeface="+mn-cs"/>
              </a:rPr>
              <a:t>Primary endpoint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54565B"/>
                </a:solidFill>
                <a:effectLst/>
                <a:uLnTx/>
                <a:uFillTx/>
                <a:latin typeface="Trebuchet MS" panose="020B0603020202020204" pitchFamily="34" charset="0"/>
                <a:ea typeface="+mn-ea"/>
                <a:cs typeface="+mn-cs"/>
              </a:rPr>
              <a:t>PFS per independent central review (RECIST v1.1) </a:t>
            </a:r>
            <a:br>
              <a:rPr kumimoji="0" lang="en-US" sz="1600" b="0" i="0" u="none" strike="noStrike" kern="1200" cap="none" spc="0" normalizeH="0" baseline="0" noProof="0">
                <a:ln>
                  <a:noFill/>
                </a:ln>
                <a:solidFill>
                  <a:srgbClr val="54565B"/>
                </a:solidFill>
                <a:effectLst/>
                <a:uLnTx/>
                <a:uFillTx/>
                <a:latin typeface="Trebuchet MS" panose="020B0603020202020204" pitchFamily="34" charset="0"/>
                <a:ea typeface="+mn-ea"/>
                <a:cs typeface="+mn-cs"/>
              </a:rPr>
            </a:br>
            <a:r>
              <a:rPr kumimoji="0" lang="en-US" sz="1600" b="0" i="0" u="none" strike="noStrike" kern="1200" cap="none" spc="0" normalizeH="0" baseline="0" noProof="0">
                <a:ln>
                  <a:noFill/>
                </a:ln>
                <a:solidFill>
                  <a:srgbClr val="54565B"/>
                </a:solidFill>
                <a:effectLst/>
                <a:uLnTx/>
                <a:uFillTx/>
                <a:latin typeface="Trebuchet MS" panose="020B0603020202020204" pitchFamily="34" charset="0"/>
                <a:ea typeface="+mn-ea"/>
                <a:cs typeface="+mn-cs"/>
              </a:rPr>
              <a:t>in brain metastases‑negative patients</a:t>
            </a:r>
            <a:r>
              <a:rPr kumimoji="0" lang="en-US" sz="1600" b="0" i="0" u="none" strike="noStrike" kern="1200" cap="none" spc="0" normalizeH="0" baseline="30000" noProof="0">
                <a:ln>
                  <a:noFill/>
                </a:ln>
                <a:solidFill>
                  <a:srgbClr val="54565B"/>
                </a:solidFill>
                <a:effectLst/>
                <a:uLnTx/>
                <a:uFillTx/>
                <a:latin typeface="Trebuchet MS" panose="020B0603020202020204" pitchFamily="34" charset="0"/>
                <a:ea typeface="+mn-ea"/>
                <a:cs typeface="+mn-cs"/>
              </a:rPr>
              <a:t>1</a:t>
            </a:r>
          </a:p>
        </p:txBody>
      </p:sp>
      <p:sp>
        <p:nvSpPr>
          <p:cNvPr id="9" name="Rectangle 8">
            <a:extLst>
              <a:ext uri="{FF2B5EF4-FFF2-40B4-BE49-F238E27FC236}">
                <a16:creationId xmlns:a16="http://schemas.microsoft.com/office/drawing/2014/main" id="{BFB1DFE3-47CF-5949-91BB-F2079EC25163}"/>
              </a:ext>
            </a:extLst>
          </p:cNvPr>
          <p:cNvSpPr/>
          <p:nvPr/>
        </p:nvSpPr>
        <p:spPr>
          <a:xfrm>
            <a:off x="6464372" y="2678812"/>
            <a:ext cx="5384799" cy="228460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2400" b="1" i="0" u="none" strike="noStrike" kern="1200" cap="none" spc="0" normalizeH="0" baseline="0" noProof="0" dirty="0">
                <a:ln>
                  <a:noFill/>
                </a:ln>
                <a:solidFill>
                  <a:srgbClr val="8DC1C5">
                    <a:lumMod val="75000"/>
                  </a:srgbClr>
                </a:solidFill>
                <a:effectLst/>
                <a:uLnTx/>
                <a:uFillTx/>
                <a:latin typeface="Trebuchet MS" panose="020B0603020202020204" pitchFamily="34" charset="0"/>
                <a:ea typeface="+mn-ea"/>
                <a:cs typeface="+mn-cs"/>
              </a:rPr>
              <a:t>Secondary endpoints</a:t>
            </a:r>
            <a:r>
              <a:rPr kumimoji="0" lang="en-US" sz="2400" b="1" i="0" u="none" strike="noStrike" kern="1200" cap="none" spc="0" normalizeH="0" baseline="30000" noProof="0" dirty="0">
                <a:ln>
                  <a:noFill/>
                </a:ln>
                <a:solidFill>
                  <a:srgbClr val="8DC1C5">
                    <a:lumMod val="75000"/>
                  </a:srgbClr>
                </a:solidFill>
                <a:effectLst/>
                <a:uLnTx/>
                <a:uFillTx/>
                <a:latin typeface="Trebuchet MS" panose="020B0603020202020204" pitchFamily="34" charset="0"/>
                <a:ea typeface="+mn-ea"/>
                <a:cs typeface="+mn-cs"/>
              </a:rPr>
              <a:t>1</a:t>
            </a: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54565B"/>
                </a:solidFill>
                <a:effectLst/>
                <a:uLnTx/>
                <a:uFillTx/>
                <a:latin typeface="Trebuchet MS" panose="020B0603020202020204" pitchFamily="34" charset="0"/>
                <a:ea typeface="+mn-ea"/>
                <a:cs typeface="+mn-cs"/>
              </a:rPr>
              <a:t>PFS per investigator review</a:t>
            </a: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54565B"/>
                </a:solidFill>
                <a:effectLst/>
                <a:uLnTx/>
                <a:uFillTx/>
                <a:latin typeface="Trebuchet MS" panose="020B0603020202020204" pitchFamily="34" charset="0"/>
                <a:ea typeface="+mn-ea"/>
                <a:cs typeface="+mn-cs"/>
              </a:rPr>
              <a:t>PFS in the full population (in patients with/without brain metastases) by central review</a:t>
            </a: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54565B"/>
                </a:solidFill>
                <a:effectLst/>
                <a:uLnTx/>
                <a:uFillTx/>
                <a:latin typeface="Trebuchet MS" panose="020B0603020202020204" pitchFamily="34" charset="0"/>
                <a:ea typeface="+mn-ea"/>
                <a:cs typeface="+mn-cs"/>
              </a:rPr>
              <a:t>ORR </a:t>
            </a: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54565B"/>
                </a:solidFill>
                <a:effectLst/>
                <a:uLnTx/>
                <a:uFillTx/>
                <a:latin typeface="Trebuchet MS" panose="020B0603020202020204" pitchFamily="34" charset="0"/>
                <a:ea typeface="+mn-ea"/>
                <a:cs typeface="+mn-cs"/>
              </a:rPr>
              <a:t>OS</a:t>
            </a: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54565B"/>
                </a:solidFill>
                <a:effectLst/>
                <a:uLnTx/>
                <a:uFillTx/>
                <a:latin typeface="Trebuchet MS" panose="020B0603020202020204" pitchFamily="34" charset="0"/>
                <a:ea typeface="+mn-ea"/>
                <a:cs typeface="+mn-cs"/>
              </a:rPr>
              <a:t>Safety</a:t>
            </a:r>
          </a:p>
        </p:txBody>
      </p:sp>
      <p:sp>
        <p:nvSpPr>
          <p:cNvPr id="10" name="Rectangle 9">
            <a:extLst>
              <a:ext uri="{FF2B5EF4-FFF2-40B4-BE49-F238E27FC236}">
                <a16:creationId xmlns:a16="http://schemas.microsoft.com/office/drawing/2014/main" id="{84806BEE-F0B5-444C-A764-9A36AF6A5090}"/>
              </a:ext>
            </a:extLst>
          </p:cNvPr>
          <p:cNvSpPr/>
          <p:nvPr/>
        </p:nvSpPr>
        <p:spPr>
          <a:xfrm>
            <a:off x="342830" y="4388675"/>
            <a:ext cx="5384800"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54565B"/>
                </a:solidFill>
                <a:effectLst/>
                <a:uLnTx/>
                <a:uFillTx/>
                <a:latin typeface="Trebuchet MS" panose="020B0603020202020204" pitchFamily="34" charset="0"/>
                <a:ea typeface="+mn-ea"/>
                <a:cs typeface="+mn-cs"/>
              </a:rPr>
              <a:t>Data cutoff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54565B"/>
                </a:solidFill>
                <a:effectLst/>
                <a:uLnTx/>
                <a:uFillTx/>
                <a:latin typeface="Trebuchet MS" panose="020B0603020202020204" pitchFamily="34" charset="0"/>
                <a:ea typeface="+mn-ea"/>
                <a:cs typeface="+mn-cs"/>
              </a:rPr>
              <a:t>Data cutoff for analysis was March 11, 2020</a:t>
            </a:r>
          </a:p>
        </p:txBody>
      </p:sp>
      <p:cxnSp>
        <p:nvCxnSpPr>
          <p:cNvPr id="11" name="Straight Connector 10">
            <a:extLst>
              <a:ext uri="{FF2B5EF4-FFF2-40B4-BE49-F238E27FC236}">
                <a16:creationId xmlns:a16="http://schemas.microsoft.com/office/drawing/2014/main" id="{1E2961AF-3F52-854D-ABAF-0AB8DFF5A944}"/>
              </a:ext>
            </a:extLst>
          </p:cNvPr>
          <p:cNvCxnSpPr>
            <a:cxnSpLocks/>
          </p:cNvCxnSpPr>
          <p:nvPr/>
        </p:nvCxnSpPr>
        <p:spPr>
          <a:xfrm>
            <a:off x="6096000" y="1572237"/>
            <a:ext cx="0" cy="3623658"/>
          </a:xfrm>
          <a:prstGeom prst="line">
            <a:avLst/>
          </a:prstGeom>
          <a:ln w="158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2630EA76-F84A-AA4E-A026-B2F0A1DCF57B}"/>
              </a:ext>
            </a:extLst>
          </p:cNvPr>
          <p:cNvSpPr txBox="1">
            <a:spLocks/>
          </p:cNvSpPr>
          <p:nvPr/>
        </p:nvSpPr>
        <p:spPr>
          <a:xfrm>
            <a:off x="280078" y="233641"/>
            <a:ext cx="11608826" cy="891897"/>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3200" b="1" i="0" kern="800" spc="0" baseline="0">
                <a:solidFill>
                  <a:srgbClr val="26245E"/>
                </a:solidFill>
                <a:latin typeface="Trebuchet MS" panose="020B0703020202090204" pitchFamily="34" charset="0"/>
                <a:ea typeface="Trebuchet MS" panose="020B0703020202090204" pitchFamily="34" charset="0"/>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800" cap="none" spc="0" normalizeH="0" baseline="0" noProof="0" dirty="0">
                <a:ln>
                  <a:noFill/>
                </a:ln>
                <a:solidFill>
                  <a:srgbClr val="26245E"/>
                </a:solidFill>
                <a:effectLst/>
                <a:uLnTx/>
                <a:uFillTx/>
                <a:latin typeface="Trebuchet MS" panose="020B0603020202020204" pitchFamily="34" charset="0"/>
                <a:cs typeface="Arial" panose="020B0604020202020204" pitchFamily="34" charset="0"/>
              </a:rPr>
              <a:t>ASCENT Subgroup Analysis of Patients with </a:t>
            </a:r>
            <a:br>
              <a:rPr kumimoji="0" lang="en-US" sz="3200" b="1" i="0" u="none" strike="noStrike" kern="800" cap="none" spc="0" normalizeH="0" baseline="0" noProof="0" dirty="0">
                <a:ln>
                  <a:noFill/>
                </a:ln>
                <a:solidFill>
                  <a:srgbClr val="26245E"/>
                </a:solidFill>
                <a:effectLst/>
                <a:uLnTx/>
                <a:uFillTx/>
                <a:latin typeface="Trebuchet MS" panose="020B0603020202020204" pitchFamily="34" charset="0"/>
                <a:cs typeface="Arial" panose="020B0604020202020204" pitchFamily="34" charset="0"/>
              </a:rPr>
            </a:br>
            <a:r>
              <a:rPr kumimoji="0" lang="en-US" sz="3200" b="1" i="0" u="none" strike="noStrike" kern="800" cap="none" spc="0" normalizeH="0" baseline="0" noProof="0" dirty="0">
                <a:ln>
                  <a:noFill/>
                </a:ln>
                <a:solidFill>
                  <a:srgbClr val="26245E"/>
                </a:solidFill>
                <a:effectLst/>
                <a:uLnTx/>
                <a:uFillTx/>
                <a:latin typeface="Trebuchet MS" panose="020B0603020202020204" pitchFamily="34" charset="0"/>
                <a:cs typeface="Arial" panose="020B0604020202020204" pitchFamily="34" charset="0"/>
              </a:rPr>
              <a:t>Brain Metastases: Study Overview</a:t>
            </a:r>
            <a:endParaRPr kumimoji="0" lang="en-CA" sz="3200" b="1" i="0" u="none" strike="noStrike" kern="800" cap="none" spc="0" normalizeH="0" baseline="30000" noProof="0" dirty="0">
              <a:ln>
                <a:noFill/>
              </a:ln>
              <a:solidFill>
                <a:srgbClr val="26245E"/>
              </a:solidFill>
              <a:effectLst/>
              <a:uLnTx/>
              <a:uFillTx/>
              <a:latin typeface="Trebuchet MS" panose="020B0703020202090204" pitchFamily="34" charset="0"/>
              <a:cs typeface="Arial" panose="020B0604020202020204" pitchFamily="34" charset="0"/>
            </a:endParaRPr>
          </a:p>
        </p:txBody>
      </p:sp>
      <p:sp>
        <p:nvSpPr>
          <p:cNvPr id="15" name="Text Placeholder 18">
            <a:extLst>
              <a:ext uri="{FF2B5EF4-FFF2-40B4-BE49-F238E27FC236}">
                <a16:creationId xmlns:a16="http://schemas.microsoft.com/office/drawing/2014/main" id="{7797F38F-6B2C-4093-82E4-845653A3CABF}"/>
              </a:ext>
            </a:extLst>
          </p:cNvPr>
          <p:cNvSpPr>
            <a:spLocks noGrp="1"/>
          </p:cNvSpPr>
          <p:nvPr>
            <p:ph type="body" sz="quarter" idx="13"/>
          </p:nvPr>
        </p:nvSpPr>
        <p:spPr>
          <a:xfrm>
            <a:off x="568793" y="5964198"/>
            <a:ext cx="9452661" cy="704449"/>
          </a:xfrm>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700" b="0" i="0" u="none" strike="noStrike" kern="1600" cap="none" spc="0" normalizeH="0" baseline="30000" noProof="0" dirty="0" err="1">
                <a:ln>
                  <a:noFill/>
                </a:ln>
                <a:solidFill>
                  <a:srgbClr val="54565B"/>
                </a:solidFill>
                <a:effectLst/>
                <a:uLnTx/>
                <a:uFillTx/>
                <a:latin typeface="Trebuchet MS"/>
                <a:ea typeface="+mn-ea"/>
                <a:cs typeface="+mn-cs"/>
              </a:rPr>
              <a:t>a</a:t>
            </a:r>
            <a:r>
              <a:rPr kumimoji="0" lang="en-US" sz="700" b="0" i="0" u="none" strike="noStrike" kern="1600" cap="none" spc="0" normalizeH="0" baseline="0" noProof="0" dirty="0" err="1">
                <a:ln>
                  <a:noFill/>
                </a:ln>
                <a:solidFill>
                  <a:srgbClr val="54565B"/>
                </a:solidFill>
                <a:effectLst/>
                <a:uLnTx/>
                <a:uFillTx/>
                <a:latin typeface="Trebuchet MS"/>
                <a:ea typeface="+mn-ea"/>
                <a:cs typeface="+mn-cs"/>
              </a:rPr>
              <a:t>Defined</a:t>
            </a:r>
            <a:r>
              <a:rPr kumimoji="0" lang="en-US" sz="700" b="0" i="0" u="none" strike="noStrike" kern="1600" cap="none" spc="0" normalizeH="0" baseline="0" noProof="0" dirty="0">
                <a:ln>
                  <a:noFill/>
                </a:ln>
                <a:solidFill>
                  <a:srgbClr val="54565B"/>
                </a:solidFill>
                <a:effectLst/>
                <a:uLnTx/>
                <a:uFillTx/>
                <a:latin typeface="Trebuchet MS"/>
                <a:ea typeface="+mn-ea"/>
                <a:cs typeface="+mn-cs"/>
              </a:rPr>
              <a:t> as ≥2 weeks from discontinuation of antiseizure medication and corticosteroid dose [≤20 mg prednisone equivalent] that was stable or decreasing for ≥2 weeks before randomization.</a:t>
            </a:r>
            <a:br>
              <a:rPr kumimoji="0" lang="en-US" sz="700" b="0" i="0" u="none" strike="noStrike" kern="1600" cap="none" spc="0" normalizeH="0" baseline="0" noProof="0" dirty="0">
                <a:ln>
                  <a:noFill/>
                </a:ln>
                <a:solidFill>
                  <a:srgbClr val="54565B"/>
                </a:solidFill>
                <a:effectLst/>
                <a:uLnTx/>
                <a:uFillTx/>
                <a:latin typeface="Trebuchet MS" panose="020B0703020202090204" pitchFamily="34" charset="0"/>
                <a:ea typeface="+mn-ea"/>
                <a:cs typeface="+mn-cs"/>
              </a:rPr>
            </a:br>
            <a:r>
              <a:rPr kumimoji="0" lang="en-US" sz="700" b="0" i="0" u="none" strike="noStrike" kern="1600" cap="none" spc="0" normalizeH="0" baseline="0" noProof="0" dirty="0">
                <a:ln>
                  <a:noFill/>
                </a:ln>
                <a:solidFill>
                  <a:srgbClr val="54565B"/>
                </a:solidFill>
                <a:effectLst/>
                <a:uLnTx/>
                <a:uFillTx/>
                <a:latin typeface="Trebuchet MS"/>
                <a:ea typeface="+mn-ea"/>
                <a:cs typeface="+mn-cs"/>
              </a:rPr>
              <a:t>CNS, central nervous system; MRI, magnetic resonance imaging; ORR, objective response rate; OS, overall survival; PFS, progression-free survival, RECIST v1.1, Response Evaluation Criteria in Solid Tumors, version 1.1; SG, </a:t>
            </a:r>
            <a:r>
              <a:rPr kumimoji="0" lang="en-US" sz="700" b="0" i="0" u="none" strike="noStrike" kern="1600" cap="none" spc="0" normalizeH="0" baseline="0" noProof="0" dirty="0" err="1">
                <a:ln>
                  <a:noFill/>
                </a:ln>
                <a:solidFill>
                  <a:srgbClr val="54565B"/>
                </a:solidFill>
                <a:effectLst/>
                <a:uLnTx/>
                <a:uFillTx/>
                <a:latin typeface="Trebuchet MS"/>
                <a:ea typeface="+mn-ea"/>
                <a:cs typeface="+mn-cs"/>
              </a:rPr>
              <a:t>sacituzumab</a:t>
            </a:r>
            <a:r>
              <a:rPr kumimoji="0" lang="en-US" sz="700" b="0" i="0" u="none" strike="noStrike" kern="1600" cap="none" spc="0" normalizeH="0" baseline="0" noProof="0" dirty="0">
                <a:ln>
                  <a:noFill/>
                </a:ln>
                <a:solidFill>
                  <a:srgbClr val="54565B"/>
                </a:solidFill>
                <a:effectLst/>
                <a:uLnTx/>
                <a:uFillTx/>
                <a:latin typeface="Trebuchet MS"/>
                <a:ea typeface="+mn-ea"/>
                <a:cs typeface="+mn-cs"/>
              </a:rPr>
              <a:t> </a:t>
            </a:r>
            <a:r>
              <a:rPr kumimoji="0" lang="en-US" sz="700" b="0" i="0" u="none" strike="noStrike" kern="1600" cap="none" spc="0" normalizeH="0" baseline="0" noProof="0" dirty="0" err="1">
                <a:ln>
                  <a:noFill/>
                </a:ln>
                <a:solidFill>
                  <a:srgbClr val="54565B"/>
                </a:solidFill>
                <a:effectLst/>
                <a:uLnTx/>
                <a:uFillTx/>
                <a:latin typeface="Trebuchet MS"/>
                <a:ea typeface="+mn-ea"/>
                <a:cs typeface="+mn-cs"/>
              </a:rPr>
              <a:t>govitecan</a:t>
            </a:r>
            <a:r>
              <a:rPr kumimoji="0" lang="en-US" sz="700" b="0" i="0" u="none" strike="noStrike" kern="1600" cap="none" spc="0" normalizeH="0" baseline="0" noProof="0" dirty="0">
                <a:ln>
                  <a:noFill/>
                </a:ln>
                <a:solidFill>
                  <a:srgbClr val="54565B"/>
                </a:solidFill>
                <a:effectLst/>
                <a:uLnTx/>
                <a:uFillTx/>
                <a:latin typeface="Trebuchet MS"/>
                <a:ea typeface="+mn-ea"/>
                <a:cs typeface="+mn-cs"/>
              </a:rPr>
              <a:t>.</a:t>
            </a:r>
            <a:endParaRPr kumimoji="0" lang="en-US" sz="700" b="0" i="0" u="none" strike="noStrike" kern="1600" cap="none" spc="0" normalizeH="0" baseline="0" noProof="0" dirty="0">
              <a:ln>
                <a:noFill/>
              </a:ln>
              <a:solidFill>
                <a:srgbClr val="54565B"/>
              </a:solidFill>
              <a:effectLst/>
              <a:uLnTx/>
              <a:uFillTx/>
              <a:latin typeface="Trebuchet MS" panose="020B070302020209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700" b="0" i="0" u="none" strike="noStrike" kern="1600" cap="none" spc="0" normalizeH="0" baseline="0" noProof="0" dirty="0">
                <a:ln>
                  <a:noFill/>
                </a:ln>
                <a:solidFill>
                  <a:srgbClr val="54565B"/>
                </a:solidFill>
                <a:effectLst/>
                <a:uLnTx/>
                <a:uFillTx/>
                <a:latin typeface="Trebuchet MS"/>
                <a:ea typeface="+mn-ea"/>
                <a:cs typeface="+mn-cs"/>
              </a:rPr>
              <a:t>1. </a:t>
            </a:r>
            <a:r>
              <a:rPr kumimoji="0" lang="en-US" sz="700" b="0" i="0" u="none" strike="noStrike" kern="1600" cap="none" spc="0" normalizeH="0" baseline="0" noProof="0" dirty="0" err="1">
                <a:ln>
                  <a:noFill/>
                </a:ln>
                <a:solidFill>
                  <a:srgbClr val="54565B"/>
                </a:solidFill>
                <a:effectLst/>
                <a:uLnTx/>
                <a:uFillTx/>
                <a:latin typeface="Trebuchet MS"/>
                <a:ea typeface="+mn-ea"/>
                <a:cs typeface="+mn-cs"/>
              </a:rPr>
              <a:t>Dieras</a:t>
            </a:r>
            <a:r>
              <a:rPr kumimoji="0" lang="en-US" sz="700" b="0" i="0" u="none" strike="noStrike" kern="1600" cap="none" spc="0" normalizeH="0" baseline="0" noProof="0" dirty="0">
                <a:ln>
                  <a:noFill/>
                </a:ln>
                <a:solidFill>
                  <a:srgbClr val="54565B"/>
                </a:solidFill>
                <a:effectLst/>
                <a:uLnTx/>
                <a:uFillTx/>
                <a:latin typeface="Trebuchet MS"/>
                <a:ea typeface="+mn-ea"/>
                <a:cs typeface="+mn-cs"/>
              </a:rPr>
              <a:t> V, et al. Cancer Res, 2021;81(4): PD13-07. ; 2. IMMU-132-05 Ph3 Study Protocol for </a:t>
            </a:r>
            <a:r>
              <a:rPr kumimoji="0" lang="en-US" sz="700" b="0" i="0" u="none" strike="noStrike" kern="1600" cap="none" spc="0" normalizeH="0" baseline="0" noProof="0" dirty="0" err="1">
                <a:ln>
                  <a:noFill/>
                </a:ln>
                <a:solidFill>
                  <a:srgbClr val="54565B"/>
                </a:solidFill>
                <a:effectLst/>
                <a:uLnTx/>
                <a:uFillTx/>
                <a:latin typeface="Trebuchet MS"/>
                <a:ea typeface="+mn-ea"/>
                <a:cs typeface="+mn-cs"/>
              </a:rPr>
              <a:t>Bardia</a:t>
            </a:r>
            <a:r>
              <a:rPr kumimoji="0" lang="en-US" sz="700" b="0" i="0" u="none" strike="noStrike" kern="1600" cap="none" spc="0" normalizeH="0" baseline="0" noProof="0" dirty="0">
                <a:ln>
                  <a:noFill/>
                </a:ln>
                <a:solidFill>
                  <a:srgbClr val="54565B"/>
                </a:solidFill>
                <a:effectLst/>
                <a:uLnTx/>
                <a:uFillTx/>
                <a:latin typeface="Trebuchet MS"/>
                <a:ea typeface="+mn-ea"/>
                <a:cs typeface="+mn-cs"/>
              </a:rPr>
              <a:t> A, et al. </a:t>
            </a:r>
            <a:r>
              <a:rPr kumimoji="0" lang="en-US" sz="700" b="0" i="1" u="none" strike="noStrike" kern="1600" cap="none" spc="0" normalizeH="0" baseline="0" noProof="0" dirty="0">
                <a:ln>
                  <a:noFill/>
                </a:ln>
                <a:solidFill>
                  <a:srgbClr val="54565B"/>
                </a:solidFill>
                <a:effectLst/>
                <a:uLnTx/>
                <a:uFillTx/>
                <a:latin typeface="Trebuchet MS"/>
                <a:ea typeface="+mn-ea"/>
                <a:cs typeface="+mn-cs"/>
              </a:rPr>
              <a:t>N </a:t>
            </a:r>
            <a:r>
              <a:rPr kumimoji="0" lang="en-US" sz="700" b="0" i="1" u="none" strike="noStrike" kern="1600" cap="none" spc="0" normalizeH="0" baseline="0" noProof="0" dirty="0" err="1">
                <a:ln>
                  <a:noFill/>
                </a:ln>
                <a:solidFill>
                  <a:srgbClr val="54565B"/>
                </a:solidFill>
                <a:effectLst/>
                <a:uLnTx/>
                <a:uFillTx/>
                <a:latin typeface="Trebuchet MS"/>
                <a:ea typeface="+mn-ea"/>
                <a:cs typeface="+mn-cs"/>
              </a:rPr>
              <a:t>Engl</a:t>
            </a:r>
            <a:r>
              <a:rPr kumimoji="0" lang="en-US" sz="700" b="0" i="1" u="none" strike="noStrike" kern="1600" cap="none" spc="0" normalizeH="0" baseline="0" noProof="0" dirty="0">
                <a:ln>
                  <a:noFill/>
                </a:ln>
                <a:solidFill>
                  <a:srgbClr val="54565B"/>
                </a:solidFill>
                <a:effectLst/>
                <a:uLnTx/>
                <a:uFillTx/>
                <a:latin typeface="Trebuchet MS"/>
                <a:ea typeface="+mn-ea"/>
                <a:cs typeface="+mn-cs"/>
              </a:rPr>
              <a:t> J Med. </a:t>
            </a:r>
            <a:r>
              <a:rPr kumimoji="0" lang="en-US" sz="700" b="0" i="0" u="none" strike="noStrike" kern="1600" cap="none" spc="0" normalizeH="0" baseline="0" noProof="0" dirty="0">
                <a:ln>
                  <a:noFill/>
                </a:ln>
                <a:solidFill>
                  <a:srgbClr val="54565B"/>
                </a:solidFill>
                <a:effectLst/>
                <a:uLnTx/>
                <a:uFillTx/>
                <a:latin typeface="Trebuchet MS"/>
                <a:ea typeface="+mn-ea"/>
                <a:cs typeface="+mn-cs"/>
              </a:rPr>
              <a:t>2021;384(16):1529-1541. Accessed May 11,2021. https://www-nejmorg./doi/suppl/10.1056/NEJMoa2028485/suppl_file/nejmoa2028485_protocol.pdf.</a:t>
            </a:r>
          </a:p>
        </p:txBody>
      </p:sp>
    </p:spTree>
    <p:extLst>
      <p:ext uri="{BB962C8B-B14F-4D97-AF65-F5344CB8AC3E}">
        <p14:creationId xmlns:p14="http://schemas.microsoft.com/office/powerpoint/2010/main" val="31705614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F4C2B38-250E-4F16-8A13-E896D1A818F7}"/>
              </a:ext>
            </a:extLst>
          </p:cNvPr>
          <p:cNvSpPr>
            <a:spLocks noGrp="1"/>
          </p:cNvSpPr>
          <p:nvPr>
            <p:ph idx="1"/>
          </p:nvPr>
        </p:nvSpPr>
        <p:spPr/>
        <p:txBody>
          <a:bodyPr/>
          <a:lstStyle/>
          <a:p>
            <a:endParaRPr lang="en-CA"/>
          </a:p>
          <a:p>
            <a:endParaRPr lang="en-CA"/>
          </a:p>
        </p:txBody>
      </p:sp>
      <p:sp>
        <p:nvSpPr>
          <p:cNvPr id="13" name="Title 12">
            <a:extLst>
              <a:ext uri="{FF2B5EF4-FFF2-40B4-BE49-F238E27FC236}">
                <a16:creationId xmlns:a16="http://schemas.microsoft.com/office/drawing/2014/main" id="{C53E559D-E1B5-4142-B72E-3E7F2C92C43B}"/>
              </a:ext>
            </a:extLst>
          </p:cNvPr>
          <p:cNvSpPr>
            <a:spLocks noGrp="1"/>
          </p:cNvSpPr>
          <p:nvPr>
            <p:ph type="title"/>
          </p:nvPr>
        </p:nvSpPr>
        <p:spPr/>
        <p:txBody>
          <a:bodyPr/>
          <a:lstStyle/>
          <a:p>
            <a:r>
              <a:rPr lang="en-US"/>
              <a:t>ASCENT Subgroup Analysis of Patients with Brain Metastases: Patient Demographics</a:t>
            </a:r>
            <a:r>
              <a:rPr lang="en-US" baseline="30000"/>
              <a:t>1</a:t>
            </a:r>
            <a:endParaRPr lang="en-IN" baseline="30000"/>
          </a:p>
        </p:txBody>
      </p:sp>
      <p:sp>
        <p:nvSpPr>
          <p:cNvPr id="4" name="Text Placeholder 3">
            <a:extLst>
              <a:ext uri="{FF2B5EF4-FFF2-40B4-BE49-F238E27FC236}">
                <a16:creationId xmlns:a16="http://schemas.microsoft.com/office/drawing/2014/main" id="{9BB98948-695C-D84E-8486-4B4DCB6B41B7}"/>
              </a:ext>
            </a:extLst>
          </p:cNvPr>
          <p:cNvSpPr>
            <a:spLocks noGrp="1"/>
          </p:cNvSpPr>
          <p:nvPr>
            <p:ph type="body" sz="quarter" idx="13"/>
          </p:nvPr>
        </p:nvSpPr>
        <p:spPr>
          <a:xfrm>
            <a:off x="568793" y="5964198"/>
            <a:ext cx="9388007" cy="704449"/>
          </a:xfrm>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700"/>
              <a:t> Assessed in the brain metastasis‑positive population. *Patients on study either had TNBC at initial diagnosis or had hormone receptor‑positive disease that converted to hormone‑negative at time of study entry.</a:t>
            </a:r>
            <a:r>
              <a:rPr lang="en-US" sz="700" baseline="30000"/>
              <a:t> †</a:t>
            </a:r>
            <a:r>
              <a:rPr lang="en-US" sz="700"/>
              <a:t>Anticancer regimens refer to any treatment regimen that was used to treat breast cancer in any setting. </a:t>
            </a:r>
            <a:r>
              <a:rPr lang="en-US" sz="700" baseline="30000"/>
              <a:t>‡</a:t>
            </a:r>
            <a:r>
              <a:rPr lang="en-US" sz="700"/>
              <a:t>Based on independent central review of target and non‑target lesions at baseline.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700"/>
              <a:t>BRCA, breast cancer gene; ECOG PS, Eastern Cooperative Oncology Group performance status; SG, </a:t>
            </a:r>
            <a:r>
              <a:rPr lang="en-US" sz="700" err="1"/>
              <a:t>sacituzumab</a:t>
            </a:r>
            <a:r>
              <a:rPr lang="en-US" sz="700"/>
              <a:t> </a:t>
            </a:r>
            <a:r>
              <a:rPr lang="en-US" sz="700" err="1"/>
              <a:t>govitecan</a:t>
            </a:r>
            <a:r>
              <a:rPr lang="en-US" sz="700"/>
              <a:t>; TNBC, triple‑negative breast cancer; TPC, treatment of physician’s choice.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CA" sz="700"/>
              <a:t>1. </a:t>
            </a:r>
            <a:r>
              <a:rPr lang="en-CA" sz="700" err="1"/>
              <a:t>Dieras</a:t>
            </a:r>
            <a:r>
              <a:rPr lang="en-CA" sz="700"/>
              <a:t> V, et al. Cancer Res, 2021;81(4): PD13-07. </a:t>
            </a:r>
          </a:p>
        </p:txBody>
      </p:sp>
      <p:graphicFrame>
        <p:nvGraphicFramePr>
          <p:cNvPr id="8" name="Table 7">
            <a:extLst>
              <a:ext uri="{FF2B5EF4-FFF2-40B4-BE49-F238E27FC236}">
                <a16:creationId xmlns:a16="http://schemas.microsoft.com/office/drawing/2014/main" id="{50D05BFF-5B17-E946-B32C-B5298402AC78}"/>
              </a:ext>
            </a:extLst>
          </p:cNvPr>
          <p:cNvGraphicFramePr>
            <a:graphicFrameLocks noGrp="1"/>
          </p:cNvGraphicFramePr>
          <p:nvPr>
            <p:extLst>
              <p:ext uri="{D42A27DB-BD31-4B8C-83A1-F6EECF244321}">
                <p14:modId xmlns:p14="http://schemas.microsoft.com/office/powerpoint/2010/main" val="2678766775"/>
              </p:ext>
            </p:extLst>
          </p:nvPr>
        </p:nvGraphicFramePr>
        <p:xfrm>
          <a:off x="450935" y="1234440"/>
          <a:ext cx="11512699" cy="4389120"/>
        </p:xfrm>
        <a:graphic>
          <a:graphicData uri="http://schemas.openxmlformats.org/drawingml/2006/table">
            <a:tbl>
              <a:tblPr firstRow="1" bandRow="1">
                <a:tableStyleId>{7DF18680-E054-41AD-8BC1-D1AEF772440D}</a:tableStyleId>
              </a:tblPr>
              <a:tblGrid>
                <a:gridCol w="4692581">
                  <a:extLst>
                    <a:ext uri="{9D8B030D-6E8A-4147-A177-3AD203B41FA5}">
                      <a16:colId xmlns:a16="http://schemas.microsoft.com/office/drawing/2014/main" val="266838461"/>
                    </a:ext>
                  </a:extLst>
                </a:gridCol>
                <a:gridCol w="3359918">
                  <a:extLst>
                    <a:ext uri="{9D8B030D-6E8A-4147-A177-3AD203B41FA5}">
                      <a16:colId xmlns:a16="http://schemas.microsoft.com/office/drawing/2014/main" val="2936336449"/>
                    </a:ext>
                  </a:extLst>
                </a:gridCol>
                <a:gridCol w="3460200">
                  <a:extLst>
                    <a:ext uri="{9D8B030D-6E8A-4147-A177-3AD203B41FA5}">
                      <a16:colId xmlns:a16="http://schemas.microsoft.com/office/drawing/2014/main" val="3676844953"/>
                    </a:ext>
                  </a:extLst>
                </a:gridCol>
              </a:tblGrid>
              <a:tr h="184051">
                <a:tc>
                  <a:txBody>
                    <a:bodyPr/>
                    <a:lstStyle/>
                    <a:p>
                      <a:pPr marL="0" marR="0" lvl="1" indent="0" algn="l" defTabSz="914400" rtl="0" eaLnBrk="1" fontAlgn="auto" latinLnBrk="0" hangingPunct="1">
                        <a:lnSpc>
                          <a:spcPct val="100000"/>
                        </a:lnSpc>
                        <a:spcBef>
                          <a:spcPts val="300"/>
                        </a:spcBef>
                        <a:spcAft>
                          <a:spcPts val="0"/>
                        </a:spcAft>
                        <a:buClrTx/>
                        <a:buSzTx/>
                        <a:buFontTx/>
                        <a:buNone/>
                        <a:tabLst/>
                        <a:defRPr/>
                      </a:pPr>
                      <a:r>
                        <a:rPr lang="en-US" sz="1200" b="1" i="0" baseline="0">
                          <a:solidFill>
                            <a:schemeClr val="bg1"/>
                          </a:solidFill>
                          <a:latin typeface="Trebuchet MS" panose="020B0703020202090204" pitchFamily="34" charset="0"/>
                          <a:cs typeface="Arial" panose="020B0604020202020204" pitchFamily="34" charset="0"/>
                        </a:rPr>
                        <a:t>Demographics and Patient Characteristics</a:t>
                      </a:r>
                    </a:p>
                  </a:txBody>
                  <a:tcPr anchor="ctr">
                    <a:lnL w="12700" cmpd="sng">
                      <a:noFill/>
                    </a:lnL>
                    <a:lnR w="9525"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algn="ctr" defTabSz="914400" rtl="0" eaLnBrk="1" latinLnBrk="0" hangingPunct="1">
                        <a:spcBef>
                          <a:spcPts val="0"/>
                        </a:spcBef>
                      </a:pPr>
                      <a:r>
                        <a:rPr lang="en-US" sz="1200" b="1" kern="1200">
                          <a:solidFill>
                            <a:schemeClr val="bg1"/>
                          </a:solidFill>
                          <a:latin typeface="Trebuchet MS" panose="020B0703020202090204" pitchFamily="34" charset="0"/>
                          <a:ea typeface="+mn-ea"/>
                          <a:cs typeface="Arial" panose="020B0604020202020204" pitchFamily="34" charset="0"/>
                        </a:rPr>
                        <a:t>SG (n = 32)</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55A2A8"/>
                    </a:solidFill>
                  </a:tcPr>
                </a:tc>
                <a:tc>
                  <a:txBody>
                    <a:bodyPr/>
                    <a:lstStyle/>
                    <a:p>
                      <a:pPr algn="ctr">
                        <a:spcBef>
                          <a:spcPts val="0"/>
                        </a:spcBef>
                      </a:pPr>
                      <a:r>
                        <a:rPr lang="en-US" sz="1200">
                          <a:solidFill>
                            <a:schemeClr val="bg1"/>
                          </a:solidFill>
                          <a:latin typeface="Trebuchet MS" panose="020B0703020202090204" pitchFamily="34" charset="0"/>
                          <a:cs typeface="Arial" panose="020B0604020202020204" pitchFamily="34" charset="0"/>
                        </a:rPr>
                        <a:t>TPC (n = 29)</a:t>
                      </a:r>
                    </a:p>
                  </a:txBody>
                  <a:tcPr anchor="ctr">
                    <a:lnL w="9525" cap="flat" cmpd="sng" algn="ctr">
                      <a:solidFill>
                        <a:schemeClr val="bg1"/>
                      </a:solidFill>
                      <a:prstDash val="solid"/>
                      <a:round/>
                      <a:headEnd type="none" w="med" len="med"/>
                      <a:tailEnd type="none" w="med" len="med"/>
                    </a:lnL>
                    <a:lnR w="12700" cmpd="sng">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96999F"/>
                    </a:solidFill>
                  </a:tcPr>
                </a:tc>
                <a:extLst>
                  <a:ext uri="{0D108BD9-81ED-4DB2-BD59-A6C34878D82A}">
                    <a16:rowId xmlns:a16="http://schemas.microsoft.com/office/drawing/2014/main" val="3075070291"/>
                  </a:ext>
                </a:extLst>
              </a:tr>
              <a:tr h="190498">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900" b="1" i="0" baseline="0">
                          <a:solidFill>
                            <a:schemeClr val="tx1"/>
                          </a:solidFill>
                          <a:latin typeface="Trebuchet MS" panose="020B0703020202090204" pitchFamily="34" charset="0"/>
                          <a:cs typeface="Arial" panose="020B0604020202020204" pitchFamily="34" charset="0"/>
                        </a:rPr>
                        <a:t>Female—no. (%)</a:t>
                      </a:r>
                      <a:endParaRPr lang="en-US" sz="900" b="1" i="0" strike="noStrike" baseline="0">
                        <a:solidFill>
                          <a:schemeClr val="tx1"/>
                        </a:solidFill>
                        <a:latin typeface="Trebuchet MS" panose="020B0703020202090204" pitchFamily="34" charset="0"/>
                        <a:cs typeface="Arial" panose="020B0604020202020204" pitchFamily="34" charset="0"/>
                      </a:endParaRPr>
                    </a:p>
                  </a:txBody>
                  <a:tcPr anchor="ctr">
                    <a:lnL w="12700" cmpd="sng">
                      <a:noFill/>
                    </a:lnL>
                    <a:lnR w="12700" cmpd="sng">
                      <a:noFill/>
                    </a:lnR>
                    <a:lnT w="12700" cap="flat" cmpd="sng" algn="ctr">
                      <a:solidFill>
                        <a:schemeClr val="accent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lang="en-US" sz="900" b="0" i="0" baseline="0">
                          <a:solidFill>
                            <a:schemeClr val="tx1"/>
                          </a:solidFill>
                          <a:latin typeface="Trebuchet MS" panose="020B0703020202090204" pitchFamily="34" charset="0"/>
                          <a:cs typeface="Arial" panose="020B0604020202020204" pitchFamily="34" charset="0"/>
                        </a:rPr>
                        <a:t>32 (100)</a:t>
                      </a:r>
                    </a:p>
                  </a:txBody>
                  <a:tcPr anchor="ctr">
                    <a:lnL w="12700" cmpd="sng">
                      <a:noFill/>
                    </a:lnL>
                    <a:lnR w="12700" cmpd="sng">
                      <a:noFill/>
                    </a:lnR>
                    <a:lnT w="12700" cap="flat" cmpd="sng" algn="ctr">
                      <a:solidFill>
                        <a:schemeClr val="accent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indent="0" algn="ctr">
                        <a:spcBef>
                          <a:spcPts val="0"/>
                        </a:spcBef>
                        <a:buFont typeface="Arial" panose="020B0604020202020204" pitchFamily="34" charset="0"/>
                        <a:buNone/>
                      </a:pPr>
                      <a:r>
                        <a:rPr lang="en-US" sz="900" b="0" i="0" baseline="0">
                          <a:solidFill>
                            <a:schemeClr val="tx1"/>
                          </a:solidFill>
                          <a:latin typeface="Trebuchet MS" panose="020B0703020202090204" pitchFamily="34" charset="0"/>
                          <a:cs typeface="Arial" panose="020B0604020202020204" pitchFamily="34" charset="0"/>
                        </a:rPr>
                        <a:t>29 (100)</a:t>
                      </a:r>
                    </a:p>
                  </a:txBody>
                  <a:tcPr anchor="ctr">
                    <a:lnL w="12700" cmpd="sng">
                      <a:noFill/>
                    </a:lnL>
                    <a:lnR w="12700" cmpd="sng">
                      <a:noFill/>
                    </a:lnR>
                    <a:lnT w="12700" cap="flat" cmpd="sng" algn="ctr">
                      <a:solidFill>
                        <a:schemeClr val="accent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066820461"/>
                  </a:ext>
                </a:extLst>
              </a:tr>
              <a:tr h="190498">
                <a:tc>
                  <a:txBody>
                    <a:bodyPr/>
                    <a:lstStyle/>
                    <a:p>
                      <a:pPr marL="6350" marR="0" lvl="2" indent="0" algn="l" defTabSz="914400" rtl="0" eaLnBrk="1" fontAlgn="auto" latinLnBrk="0" hangingPunct="1">
                        <a:lnSpc>
                          <a:spcPct val="100000"/>
                        </a:lnSpc>
                        <a:spcBef>
                          <a:spcPts val="0"/>
                        </a:spcBef>
                        <a:spcAft>
                          <a:spcPts val="0"/>
                        </a:spcAft>
                        <a:buClrTx/>
                        <a:buSzTx/>
                        <a:buFontTx/>
                        <a:buNone/>
                        <a:tabLst/>
                        <a:defRPr/>
                      </a:pPr>
                      <a:r>
                        <a:rPr lang="en-US" sz="900" b="1" i="0" baseline="0">
                          <a:solidFill>
                            <a:schemeClr val="tx1"/>
                          </a:solidFill>
                          <a:latin typeface="Trebuchet MS" panose="020B0703020202090204" pitchFamily="34" charset="0"/>
                          <a:cs typeface="Arial" panose="020B0604020202020204" pitchFamily="34" charset="0"/>
                        </a:rPr>
                        <a:t>Median age —</a:t>
                      </a:r>
                      <a:r>
                        <a:rPr lang="en-US" sz="900" b="1" i="0" baseline="0" err="1">
                          <a:solidFill>
                            <a:schemeClr val="tx1"/>
                          </a:solidFill>
                          <a:latin typeface="Trebuchet MS" panose="020B0703020202090204" pitchFamily="34" charset="0"/>
                          <a:cs typeface="Arial" panose="020B0604020202020204" pitchFamily="34" charset="0"/>
                        </a:rPr>
                        <a:t>yr</a:t>
                      </a:r>
                      <a:r>
                        <a:rPr lang="en-US" sz="900" b="1" i="0" baseline="0">
                          <a:solidFill>
                            <a:schemeClr val="tx1"/>
                          </a:solidFill>
                          <a:latin typeface="Trebuchet MS" panose="020B0703020202090204" pitchFamily="34" charset="0"/>
                          <a:cs typeface="Arial" panose="020B0604020202020204" pitchFamily="34" charset="0"/>
                        </a:rPr>
                        <a:t> (range)</a:t>
                      </a:r>
                    </a:p>
                  </a:txBody>
                  <a:tcPr anchor="ctr">
                    <a:lnL w="12700" cmpd="sng">
                      <a:noFill/>
                    </a:lnL>
                    <a:lnR w="12700" cmpd="sng">
                      <a:noFill/>
                    </a:lnR>
                    <a:lnT w="2857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E9E9EA"/>
                    </a:solidFill>
                  </a:tcPr>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lang="en-US" sz="900" b="0" i="0" baseline="0">
                          <a:solidFill>
                            <a:schemeClr val="tx1"/>
                          </a:solidFill>
                          <a:latin typeface="Trebuchet MS" panose="020B0603020202020204" pitchFamily="34" charset="0"/>
                          <a:cs typeface="Arial" panose="020B0604020202020204" pitchFamily="34" charset="0"/>
                        </a:rPr>
                        <a:t>53 (27‑80)</a:t>
                      </a:r>
                    </a:p>
                  </a:txBody>
                  <a:tcPr anchor="ctr">
                    <a:lnL w="12700" cmpd="sng">
                      <a:noFill/>
                    </a:lnL>
                    <a:lnR w="12700" cmpd="sng">
                      <a:noFill/>
                    </a:lnR>
                    <a:lnT w="2857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E9E9EA"/>
                    </a:solidFill>
                  </a:tcPr>
                </a:tc>
                <a:tc>
                  <a:txBody>
                    <a:bodyPr/>
                    <a:lstStyle/>
                    <a:p>
                      <a:pPr marL="0" indent="0" algn="ctr">
                        <a:spcBef>
                          <a:spcPts val="0"/>
                        </a:spcBef>
                        <a:buFont typeface="Arial" panose="020B0604020202020204" pitchFamily="34" charset="0"/>
                        <a:buNone/>
                      </a:pPr>
                      <a:r>
                        <a:rPr lang="en-US" sz="900" b="0" i="0" kern="1200">
                          <a:solidFill>
                            <a:schemeClr val="dk1"/>
                          </a:solidFill>
                          <a:effectLst/>
                          <a:latin typeface="Trebuchet MS" panose="020B0603020202020204" pitchFamily="34" charset="0"/>
                          <a:ea typeface="+mn-ea"/>
                          <a:cs typeface="+mn-cs"/>
                        </a:rPr>
                        <a:t>51 (34‑81)</a:t>
                      </a:r>
                      <a:endParaRPr lang="en-US" sz="900" b="0" i="0" baseline="0">
                        <a:solidFill>
                          <a:schemeClr val="tx1"/>
                        </a:solidFill>
                        <a:latin typeface="Trebuchet MS" panose="020B0603020202020204" pitchFamily="34" charset="0"/>
                        <a:cs typeface="Arial" panose="020B0604020202020204" pitchFamily="34" charset="0"/>
                      </a:endParaRPr>
                    </a:p>
                  </a:txBody>
                  <a:tcPr anchor="ctr">
                    <a:lnL w="12700" cmpd="sng">
                      <a:noFill/>
                    </a:lnL>
                    <a:lnR w="12700" cmpd="sng">
                      <a:noFill/>
                    </a:lnR>
                    <a:lnT w="2857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E9E9EA"/>
                    </a:solidFill>
                  </a:tcPr>
                </a:tc>
                <a:extLst>
                  <a:ext uri="{0D108BD9-81ED-4DB2-BD59-A6C34878D82A}">
                    <a16:rowId xmlns:a16="http://schemas.microsoft.com/office/drawing/2014/main" val="2799440178"/>
                  </a:ext>
                </a:extLst>
              </a:tr>
              <a:tr h="666743">
                <a:tc>
                  <a:txBody>
                    <a:bodyPr/>
                    <a:lstStyle/>
                    <a:p>
                      <a:pPr marL="6350" marR="0" lvl="2" indent="0" algn="l" defTabSz="914400" rtl="0" eaLnBrk="1" fontAlgn="auto" latinLnBrk="0" hangingPunct="1">
                        <a:lnSpc>
                          <a:spcPct val="100000"/>
                        </a:lnSpc>
                        <a:spcBef>
                          <a:spcPts val="0"/>
                        </a:spcBef>
                        <a:spcAft>
                          <a:spcPts val="0"/>
                        </a:spcAft>
                        <a:buClrTx/>
                        <a:buSzTx/>
                        <a:buFontTx/>
                        <a:buNone/>
                        <a:tabLst/>
                        <a:defRPr/>
                      </a:pPr>
                      <a:r>
                        <a:rPr lang="en-US" sz="900" b="1" i="0" baseline="0">
                          <a:solidFill>
                            <a:schemeClr val="tx1"/>
                          </a:solidFill>
                          <a:latin typeface="Trebuchet MS" panose="020B0703020202090204" pitchFamily="34" charset="0"/>
                          <a:cs typeface="Arial" panose="020B0604020202020204" pitchFamily="34" charset="0"/>
                        </a:rPr>
                        <a:t>Race or ethnic group—no. (%)</a:t>
                      </a:r>
                    </a:p>
                    <a:p>
                      <a:pPr marL="463550" marR="0" lvl="3" indent="0" algn="l" defTabSz="914400" rtl="0" eaLnBrk="1" fontAlgn="auto" latinLnBrk="0" hangingPunct="1">
                        <a:lnSpc>
                          <a:spcPct val="100000"/>
                        </a:lnSpc>
                        <a:spcBef>
                          <a:spcPts val="0"/>
                        </a:spcBef>
                        <a:spcAft>
                          <a:spcPts val="0"/>
                        </a:spcAft>
                        <a:buClrTx/>
                        <a:buSzTx/>
                        <a:buFontTx/>
                        <a:buNone/>
                        <a:tabLst/>
                        <a:defRPr/>
                      </a:pPr>
                      <a:r>
                        <a:rPr lang="en-US" sz="900" b="1" i="0" baseline="0">
                          <a:solidFill>
                            <a:schemeClr val="tx1"/>
                          </a:solidFill>
                          <a:latin typeface="Trebuchet MS" panose="020B0703020202090204" pitchFamily="34" charset="0"/>
                          <a:cs typeface="Arial" panose="020B0604020202020204" pitchFamily="34" charset="0"/>
                        </a:rPr>
                        <a:t>White</a:t>
                      </a:r>
                    </a:p>
                    <a:p>
                      <a:pPr marL="463550" marR="0" lvl="3" indent="0" algn="l" defTabSz="914400" rtl="0" eaLnBrk="1" fontAlgn="auto" latinLnBrk="0" hangingPunct="1">
                        <a:lnSpc>
                          <a:spcPct val="100000"/>
                        </a:lnSpc>
                        <a:spcBef>
                          <a:spcPts val="0"/>
                        </a:spcBef>
                        <a:spcAft>
                          <a:spcPts val="0"/>
                        </a:spcAft>
                        <a:buClrTx/>
                        <a:buSzTx/>
                        <a:buFontTx/>
                        <a:buNone/>
                        <a:tabLst/>
                        <a:defRPr/>
                      </a:pPr>
                      <a:r>
                        <a:rPr lang="en-US" sz="900" b="1" i="0" baseline="0">
                          <a:solidFill>
                            <a:schemeClr val="tx1"/>
                          </a:solidFill>
                          <a:latin typeface="Trebuchet MS" panose="020B0703020202090204" pitchFamily="34" charset="0"/>
                          <a:cs typeface="Arial" panose="020B0604020202020204" pitchFamily="34" charset="0"/>
                        </a:rPr>
                        <a:t>Black</a:t>
                      </a:r>
                    </a:p>
                    <a:p>
                      <a:pPr marL="463550" marR="0" lvl="3" indent="0" algn="l" defTabSz="914400" rtl="0" eaLnBrk="1" fontAlgn="auto" latinLnBrk="0" hangingPunct="1">
                        <a:lnSpc>
                          <a:spcPct val="100000"/>
                        </a:lnSpc>
                        <a:spcBef>
                          <a:spcPts val="0"/>
                        </a:spcBef>
                        <a:spcAft>
                          <a:spcPts val="0"/>
                        </a:spcAft>
                        <a:buClrTx/>
                        <a:buSzTx/>
                        <a:buFontTx/>
                        <a:buNone/>
                        <a:tabLst/>
                        <a:defRPr/>
                      </a:pPr>
                      <a:r>
                        <a:rPr lang="en-US" sz="900" b="1" i="0" baseline="0">
                          <a:solidFill>
                            <a:schemeClr val="tx1"/>
                          </a:solidFill>
                          <a:latin typeface="Trebuchet MS" panose="020B0703020202090204" pitchFamily="34" charset="0"/>
                          <a:cs typeface="Arial" panose="020B0604020202020204" pitchFamily="34" charset="0"/>
                        </a:rPr>
                        <a:t>Asian</a:t>
                      </a:r>
                    </a:p>
                    <a:p>
                      <a:pPr marL="463550" marR="0" lvl="3" indent="0" algn="l" defTabSz="914400" rtl="0" eaLnBrk="1" fontAlgn="auto" latinLnBrk="0" hangingPunct="1">
                        <a:lnSpc>
                          <a:spcPct val="100000"/>
                        </a:lnSpc>
                        <a:spcBef>
                          <a:spcPts val="0"/>
                        </a:spcBef>
                        <a:spcAft>
                          <a:spcPts val="0"/>
                        </a:spcAft>
                        <a:buClrTx/>
                        <a:buSzTx/>
                        <a:buFontTx/>
                        <a:buNone/>
                        <a:tabLst/>
                        <a:defRPr/>
                      </a:pPr>
                      <a:r>
                        <a:rPr lang="en-US" sz="900" b="1" i="0" baseline="0">
                          <a:solidFill>
                            <a:schemeClr val="tx1"/>
                          </a:solidFill>
                          <a:latin typeface="Trebuchet MS" panose="020B0703020202090204" pitchFamily="34" charset="0"/>
                          <a:cs typeface="Arial" panose="020B0604020202020204" pitchFamily="34" charset="0"/>
                        </a:rPr>
                        <a:t>Other or not specified</a:t>
                      </a:r>
                    </a:p>
                  </a:txBody>
                  <a:tcPr anchor="ctr">
                    <a:lnL w="12700" cmpd="sng">
                      <a:noFill/>
                    </a:lnL>
                    <a:lnR w="12700" cmpd="sng">
                      <a:noFill/>
                    </a:lnR>
                    <a:lnT w="2857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marL="0" marR="0" lvl="0" indent="-457200" algn="ctr" defTabSz="914400" rtl="0" eaLnBrk="1" fontAlgn="auto" latinLnBrk="0" hangingPunct="1">
                        <a:lnSpc>
                          <a:spcPct val="100000"/>
                        </a:lnSpc>
                        <a:spcBef>
                          <a:spcPts val="0"/>
                        </a:spcBef>
                        <a:spcAft>
                          <a:spcPts val="0"/>
                        </a:spcAft>
                        <a:buClrTx/>
                        <a:buSzTx/>
                        <a:buFontTx/>
                        <a:buNone/>
                        <a:tabLst/>
                        <a:defRPr/>
                      </a:pPr>
                      <a:br>
                        <a:rPr lang="en-US" sz="900" b="0" i="0" baseline="0">
                          <a:solidFill>
                            <a:schemeClr val="tx1"/>
                          </a:solidFill>
                          <a:latin typeface="Trebuchet MS" panose="020B0703020202090204" pitchFamily="34" charset="0"/>
                          <a:cs typeface="Arial" panose="020B0604020202020204" pitchFamily="34" charset="0"/>
                        </a:rPr>
                      </a:br>
                      <a:r>
                        <a:rPr lang="en-US" sz="900" b="0" i="0" baseline="0">
                          <a:solidFill>
                            <a:schemeClr val="tx1"/>
                          </a:solidFill>
                          <a:latin typeface="Trebuchet MS" panose="020B0703020202090204" pitchFamily="34" charset="0"/>
                          <a:cs typeface="Arial" panose="020B0604020202020204" pitchFamily="34" charset="0"/>
                        </a:rPr>
                        <a:t>27 (84)</a:t>
                      </a:r>
                      <a:br>
                        <a:rPr lang="en-US" sz="900" b="0" i="0" baseline="0">
                          <a:solidFill>
                            <a:schemeClr val="tx1"/>
                          </a:solidFill>
                          <a:latin typeface="Trebuchet MS" panose="020B0703020202090204" pitchFamily="34" charset="0"/>
                          <a:cs typeface="Arial" panose="020B0604020202020204" pitchFamily="34" charset="0"/>
                        </a:rPr>
                      </a:br>
                      <a:r>
                        <a:rPr lang="en-US" sz="900" b="0" i="0" baseline="0">
                          <a:solidFill>
                            <a:schemeClr val="tx1"/>
                          </a:solidFill>
                          <a:latin typeface="Trebuchet MS" panose="020B0703020202090204" pitchFamily="34" charset="0"/>
                          <a:cs typeface="Arial" panose="020B0604020202020204" pitchFamily="34" charset="0"/>
                        </a:rPr>
                        <a:t>0</a:t>
                      </a:r>
                      <a:br>
                        <a:rPr lang="en-US" sz="900" b="0" i="0" baseline="0">
                          <a:solidFill>
                            <a:schemeClr val="tx1"/>
                          </a:solidFill>
                          <a:latin typeface="Trebuchet MS" panose="020B0703020202090204" pitchFamily="34" charset="0"/>
                          <a:cs typeface="Arial" panose="020B0604020202020204" pitchFamily="34" charset="0"/>
                        </a:rPr>
                      </a:br>
                      <a:r>
                        <a:rPr lang="en-US" sz="900" b="0" i="0" baseline="0">
                          <a:solidFill>
                            <a:schemeClr val="tx1"/>
                          </a:solidFill>
                          <a:latin typeface="Trebuchet MS" panose="020B0703020202090204" pitchFamily="34" charset="0"/>
                          <a:cs typeface="Arial" panose="020B0604020202020204" pitchFamily="34" charset="0"/>
                        </a:rPr>
                        <a:t>4 (13)</a:t>
                      </a:r>
                      <a:br>
                        <a:rPr lang="en-US" sz="900" b="0" i="0" baseline="0">
                          <a:solidFill>
                            <a:schemeClr val="tx1"/>
                          </a:solidFill>
                          <a:latin typeface="Trebuchet MS" panose="020B0703020202090204" pitchFamily="34" charset="0"/>
                          <a:cs typeface="Arial" panose="020B0604020202020204" pitchFamily="34" charset="0"/>
                        </a:rPr>
                      </a:br>
                      <a:r>
                        <a:rPr lang="en-US" sz="900" b="0" i="0" baseline="0">
                          <a:solidFill>
                            <a:schemeClr val="tx1"/>
                          </a:solidFill>
                          <a:latin typeface="Trebuchet MS" panose="020B0703020202090204" pitchFamily="34" charset="0"/>
                          <a:cs typeface="Arial" panose="020B0604020202020204" pitchFamily="34" charset="0"/>
                        </a:rPr>
                        <a:t>1 (3)</a:t>
                      </a:r>
                    </a:p>
                  </a:txBody>
                  <a:tcPr anchor="ctr">
                    <a:lnL w="12700" cmpd="sng">
                      <a:noFill/>
                    </a:lnL>
                    <a:lnR w="12700" cmpd="sng">
                      <a:noFill/>
                    </a:lnR>
                    <a:lnT w="2857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marL="0" indent="0" algn="ctr">
                        <a:spcBef>
                          <a:spcPts val="0"/>
                        </a:spcBef>
                        <a:buFont typeface="Arial" panose="020B0604020202020204" pitchFamily="34" charset="0"/>
                        <a:buNone/>
                      </a:pPr>
                      <a:br>
                        <a:rPr lang="en-US" sz="900" b="0" i="0" baseline="0">
                          <a:solidFill>
                            <a:schemeClr val="tx1"/>
                          </a:solidFill>
                          <a:latin typeface="Trebuchet MS" panose="020B0703020202090204" pitchFamily="34" charset="0"/>
                          <a:cs typeface="Arial" panose="020B0604020202020204" pitchFamily="34" charset="0"/>
                        </a:rPr>
                      </a:br>
                      <a:r>
                        <a:rPr lang="en-US" sz="900" b="0" i="0" baseline="0">
                          <a:solidFill>
                            <a:schemeClr val="tx1"/>
                          </a:solidFill>
                          <a:latin typeface="Trebuchet MS" panose="020B0703020202090204" pitchFamily="34" charset="0"/>
                          <a:cs typeface="Arial" panose="020B0604020202020204" pitchFamily="34" charset="0"/>
                        </a:rPr>
                        <a:t>22 (76)</a:t>
                      </a:r>
                      <a:br>
                        <a:rPr lang="en-US" sz="900" b="0" i="0" baseline="0">
                          <a:solidFill>
                            <a:schemeClr val="tx1"/>
                          </a:solidFill>
                          <a:latin typeface="Trebuchet MS" panose="020B0703020202090204" pitchFamily="34" charset="0"/>
                          <a:cs typeface="Arial" panose="020B0604020202020204" pitchFamily="34" charset="0"/>
                        </a:rPr>
                      </a:br>
                      <a:r>
                        <a:rPr lang="en-US" sz="900" b="0" i="0" baseline="0">
                          <a:solidFill>
                            <a:schemeClr val="tx1"/>
                          </a:solidFill>
                          <a:latin typeface="Trebuchet MS" panose="020B0703020202090204" pitchFamily="34" charset="0"/>
                          <a:cs typeface="Arial" panose="020B0604020202020204" pitchFamily="34" charset="0"/>
                        </a:rPr>
                        <a:t>6 (21)</a:t>
                      </a:r>
                      <a:br>
                        <a:rPr lang="en-US" sz="900" b="0" i="0" baseline="0">
                          <a:solidFill>
                            <a:schemeClr val="tx1"/>
                          </a:solidFill>
                          <a:latin typeface="Trebuchet MS" panose="020B0703020202090204" pitchFamily="34" charset="0"/>
                          <a:cs typeface="Arial" panose="020B0604020202020204" pitchFamily="34" charset="0"/>
                        </a:rPr>
                      </a:br>
                      <a:r>
                        <a:rPr lang="en-US" sz="900" b="0" i="0" baseline="0">
                          <a:solidFill>
                            <a:schemeClr val="tx1"/>
                          </a:solidFill>
                          <a:latin typeface="Trebuchet MS" panose="020B0703020202090204" pitchFamily="34" charset="0"/>
                          <a:cs typeface="Arial" panose="020B0604020202020204" pitchFamily="34" charset="0"/>
                        </a:rPr>
                        <a:t>0</a:t>
                      </a:r>
                      <a:br>
                        <a:rPr lang="en-US" sz="900" b="0" i="0" baseline="0">
                          <a:solidFill>
                            <a:schemeClr val="tx1"/>
                          </a:solidFill>
                          <a:latin typeface="Trebuchet MS" panose="020B0703020202090204" pitchFamily="34" charset="0"/>
                          <a:cs typeface="Arial" panose="020B0604020202020204" pitchFamily="34" charset="0"/>
                        </a:rPr>
                      </a:br>
                      <a:r>
                        <a:rPr lang="en-US" sz="900" b="0" i="0" baseline="0">
                          <a:solidFill>
                            <a:schemeClr val="tx1"/>
                          </a:solidFill>
                          <a:latin typeface="Trebuchet MS" panose="020B0703020202090204" pitchFamily="34" charset="0"/>
                          <a:cs typeface="Arial" panose="020B0604020202020204" pitchFamily="34" charset="0"/>
                        </a:rPr>
                        <a:t>1 (3)</a:t>
                      </a:r>
                    </a:p>
                  </a:txBody>
                  <a:tcPr anchor="ctr">
                    <a:lnL w="12700" cmpd="sng">
                      <a:noFill/>
                    </a:lnL>
                    <a:lnR w="12700" cmpd="sng">
                      <a:noFill/>
                    </a:lnR>
                    <a:lnT w="2857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837387176"/>
                  </a:ext>
                </a:extLst>
              </a:tr>
              <a:tr h="428620">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900" b="1" i="0" baseline="0">
                          <a:solidFill>
                            <a:schemeClr val="tx1"/>
                          </a:solidFill>
                          <a:latin typeface="Trebuchet MS" panose="020B0703020202090204" pitchFamily="34" charset="0"/>
                          <a:cs typeface="Arial" panose="020B0604020202020204" pitchFamily="34" charset="0"/>
                        </a:rPr>
                        <a:t>ECOG PS—no. (%)</a:t>
                      </a:r>
                    </a:p>
                    <a:p>
                      <a:pPr marL="457200" marR="0" lvl="2" indent="0" algn="l" defTabSz="914400" rtl="0" eaLnBrk="1" fontAlgn="auto" latinLnBrk="0" hangingPunct="1">
                        <a:lnSpc>
                          <a:spcPct val="100000"/>
                        </a:lnSpc>
                        <a:spcBef>
                          <a:spcPts val="0"/>
                        </a:spcBef>
                        <a:spcAft>
                          <a:spcPts val="0"/>
                        </a:spcAft>
                        <a:buClrTx/>
                        <a:buSzTx/>
                        <a:buFontTx/>
                        <a:buNone/>
                        <a:tabLst/>
                        <a:defRPr/>
                      </a:pPr>
                      <a:r>
                        <a:rPr lang="en-US" sz="900" b="1" i="0" baseline="0">
                          <a:solidFill>
                            <a:schemeClr val="tx1"/>
                          </a:solidFill>
                          <a:latin typeface="Trebuchet MS" panose="020B0703020202090204" pitchFamily="34" charset="0"/>
                          <a:cs typeface="Arial" panose="020B0604020202020204" pitchFamily="34" charset="0"/>
                        </a:rPr>
                        <a:t>0</a:t>
                      </a:r>
                      <a:br>
                        <a:rPr lang="en-US" sz="900" b="1" i="0" baseline="0">
                          <a:solidFill>
                            <a:schemeClr val="tx1"/>
                          </a:solidFill>
                          <a:latin typeface="Trebuchet MS" panose="020B0703020202090204" pitchFamily="34" charset="0"/>
                          <a:cs typeface="Arial" panose="020B0604020202020204" pitchFamily="34" charset="0"/>
                        </a:rPr>
                      </a:br>
                      <a:r>
                        <a:rPr lang="en-US" sz="900" b="1" i="0" baseline="0">
                          <a:solidFill>
                            <a:schemeClr val="tx1"/>
                          </a:solidFill>
                          <a:latin typeface="Trebuchet MS" panose="020B0703020202090204" pitchFamily="34" charset="0"/>
                          <a:cs typeface="Arial" panose="020B0604020202020204" pitchFamily="34" charset="0"/>
                        </a:rPr>
                        <a:t>1</a:t>
                      </a:r>
                    </a:p>
                  </a:txBody>
                  <a:tcPr anchor="ctr">
                    <a:lnL w="12700" cmpd="sng">
                      <a:noFill/>
                    </a:lnL>
                    <a:lnR w="12700" cmpd="sng">
                      <a:noFill/>
                    </a:lnR>
                    <a:lnT w="2857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E9E9EA"/>
                    </a:solidFill>
                  </a:tcPr>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br>
                        <a:rPr lang="en-US" sz="900" b="0" i="0" baseline="0">
                          <a:solidFill>
                            <a:schemeClr val="tx1"/>
                          </a:solidFill>
                          <a:latin typeface="Trebuchet MS" panose="020B0703020202090204" pitchFamily="34" charset="0"/>
                          <a:cs typeface="Arial" panose="020B0604020202020204" pitchFamily="34" charset="0"/>
                        </a:rPr>
                      </a:br>
                      <a:r>
                        <a:rPr lang="en-US" sz="900" b="0" i="0" baseline="0">
                          <a:solidFill>
                            <a:schemeClr val="tx1"/>
                          </a:solidFill>
                          <a:latin typeface="Trebuchet MS" panose="020B0703020202090204" pitchFamily="34" charset="0"/>
                          <a:cs typeface="Arial" panose="020B0604020202020204" pitchFamily="34" charset="0"/>
                        </a:rPr>
                        <a:t>13 (41)</a:t>
                      </a:r>
                      <a:br>
                        <a:rPr lang="en-US" sz="900" b="0" i="0" baseline="0">
                          <a:solidFill>
                            <a:schemeClr val="tx1"/>
                          </a:solidFill>
                          <a:latin typeface="Trebuchet MS" panose="020B0703020202090204" pitchFamily="34" charset="0"/>
                          <a:cs typeface="Arial" panose="020B0604020202020204" pitchFamily="34" charset="0"/>
                        </a:rPr>
                      </a:br>
                      <a:r>
                        <a:rPr lang="en-US" sz="900" b="0" i="0" baseline="0">
                          <a:solidFill>
                            <a:schemeClr val="tx1"/>
                          </a:solidFill>
                          <a:latin typeface="Trebuchet MS" panose="020B0703020202090204" pitchFamily="34" charset="0"/>
                          <a:cs typeface="Arial" panose="020B0604020202020204" pitchFamily="34" charset="0"/>
                        </a:rPr>
                        <a:t>19 (59)</a:t>
                      </a:r>
                    </a:p>
                  </a:txBody>
                  <a:tcPr anchor="ctr">
                    <a:lnL w="12700" cmpd="sng">
                      <a:noFill/>
                    </a:lnL>
                    <a:lnR w="12700" cmpd="sng">
                      <a:noFill/>
                    </a:lnR>
                    <a:lnT w="2857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E9E9EA"/>
                    </a:solidFill>
                  </a:tcPr>
                </a:tc>
                <a:tc>
                  <a:txBody>
                    <a:bodyPr/>
                    <a:lstStyle/>
                    <a:p>
                      <a:pPr marL="0" indent="0" algn="ctr">
                        <a:spcBef>
                          <a:spcPts val="0"/>
                        </a:spcBef>
                        <a:buFont typeface="Arial" panose="020B0604020202020204" pitchFamily="34" charset="0"/>
                        <a:buNone/>
                      </a:pPr>
                      <a:br>
                        <a:rPr lang="en-US" sz="900" b="0" i="0" baseline="0">
                          <a:solidFill>
                            <a:schemeClr val="tx1"/>
                          </a:solidFill>
                          <a:latin typeface="Trebuchet MS" panose="020B0703020202090204" pitchFamily="34" charset="0"/>
                          <a:cs typeface="Arial" panose="020B0604020202020204" pitchFamily="34" charset="0"/>
                        </a:rPr>
                      </a:br>
                      <a:r>
                        <a:rPr lang="en-US" sz="900" b="0" i="0" baseline="0">
                          <a:solidFill>
                            <a:schemeClr val="tx1"/>
                          </a:solidFill>
                          <a:latin typeface="Trebuchet MS" panose="020B0703020202090204" pitchFamily="34" charset="0"/>
                          <a:cs typeface="Arial" panose="020B0604020202020204" pitchFamily="34" charset="0"/>
                        </a:rPr>
                        <a:t>10 (34)</a:t>
                      </a:r>
                      <a:br>
                        <a:rPr lang="en-US" sz="900" b="0" i="0" baseline="0">
                          <a:solidFill>
                            <a:schemeClr val="tx1"/>
                          </a:solidFill>
                          <a:latin typeface="Trebuchet MS" panose="020B0703020202090204" pitchFamily="34" charset="0"/>
                          <a:cs typeface="Arial" panose="020B0604020202020204" pitchFamily="34" charset="0"/>
                        </a:rPr>
                      </a:br>
                      <a:r>
                        <a:rPr lang="en-US" sz="900" b="0" i="0" baseline="0">
                          <a:solidFill>
                            <a:schemeClr val="tx1"/>
                          </a:solidFill>
                          <a:latin typeface="Trebuchet MS" panose="020B0703020202090204" pitchFamily="34" charset="0"/>
                          <a:cs typeface="Arial" panose="020B0604020202020204" pitchFamily="34" charset="0"/>
                        </a:rPr>
                        <a:t>19 (66)</a:t>
                      </a:r>
                    </a:p>
                  </a:txBody>
                  <a:tcPr anchor="ctr">
                    <a:lnL w="12700" cmpd="sng">
                      <a:noFill/>
                    </a:lnL>
                    <a:lnR w="12700" cmpd="sng">
                      <a:noFill/>
                    </a:lnR>
                    <a:lnT w="2857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E9E9EA"/>
                    </a:solidFill>
                  </a:tcPr>
                </a:tc>
                <a:extLst>
                  <a:ext uri="{0D108BD9-81ED-4DB2-BD59-A6C34878D82A}">
                    <a16:rowId xmlns:a16="http://schemas.microsoft.com/office/drawing/2014/main" val="3209873707"/>
                  </a:ext>
                </a:extLst>
              </a:tr>
              <a:tr h="547682">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900" b="1" i="1" baseline="0">
                          <a:solidFill>
                            <a:schemeClr val="tx1"/>
                          </a:solidFill>
                          <a:latin typeface="Trebuchet MS" panose="020B0703020202090204" pitchFamily="34" charset="0"/>
                          <a:cs typeface="Arial" panose="020B0604020202020204" pitchFamily="34" charset="0"/>
                        </a:rPr>
                        <a:t>BRCA1/2</a:t>
                      </a:r>
                      <a:r>
                        <a:rPr lang="en-US" sz="900" b="1" i="0" baseline="0">
                          <a:solidFill>
                            <a:schemeClr val="tx1"/>
                          </a:solidFill>
                          <a:latin typeface="Trebuchet MS" panose="020B0703020202090204" pitchFamily="34" charset="0"/>
                          <a:cs typeface="Arial" panose="020B0604020202020204" pitchFamily="34" charset="0"/>
                        </a:rPr>
                        <a:t> mutational status—no. (%)</a:t>
                      </a:r>
                    </a:p>
                    <a:p>
                      <a:pPr marL="457200" marR="0" lvl="2" indent="0" algn="l" defTabSz="914400" rtl="0" eaLnBrk="1" fontAlgn="auto" latinLnBrk="0" hangingPunct="1">
                        <a:lnSpc>
                          <a:spcPct val="100000"/>
                        </a:lnSpc>
                        <a:spcBef>
                          <a:spcPts val="0"/>
                        </a:spcBef>
                        <a:spcAft>
                          <a:spcPts val="0"/>
                        </a:spcAft>
                        <a:buClrTx/>
                        <a:buSzTx/>
                        <a:buFontTx/>
                        <a:buNone/>
                        <a:tabLst/>
                        <a:defRPr/>
                      </a:pPr>
                      <a:r>
                        <a:rPr lang="en-US" sz="900" b="1" i="0" baseline="0">
                          <a:solidFill>
                            <a:schemeClr val="tx1"/>
                          </a:solidFill>
                          <a:latin typeface="Trebuchet MS" panose="020B0703020202090204" pitchFamily="34" charset="0"/>
                          <a:cs typeface="Arial" panose="020B0604020202020204" pitchFamily="34" charset="0"/>
                        </a:rPr>
                        <a:t>Positive</a:t>
                      </a:r>
                    </a:p>
                    <a:p>
                      <a:pPr marL="457200" marR="0" lvl="2" indent="0" algn="l" defTabSz="914400" rtl="0" eaLnBrk="1" fontAlgn="auto" latinLnBrk="0" hangingPunct="1">
                        <a:lnSpc>
                          <a:spcPct val="100000"/>
                        </a:lnSpc>
                        <a:spcBef>
                          <a:spcPts val="0"/>
                        </a:spcBef>
                        <a:spcAft>
                          <a:spcPts val="0"/>
                        </a:spcAft>
                        <a:buClrTx/>
                        <a:buSzTx/>
                        <a:buFontTx/>
                        <a:buNone/>
                        <a:tabLst/>
                        <a:defRPr/>
                      </a:pPr>
                      <a:r>
                        <a:rPr lang="en-US" sz="900" b="1" i="0" baseline="0">
                          <a:solidFill>
                            <a:schemeClr val="tx1"/>
                          </a:solidFill>
                          <a:latin typeface="Trebuchet MS" panose="020B0703020202090204" pitchFamily="34" charset="0"/>
                          <a:cs typeface="Arial" panose="020B0604020202020204" pitchFamily="34" charset="0"/>
                        </a:rPr>
                        <a:t>Negative</a:t>
                      </a:r>
                    </a:p>
                    <a:p>
                      <a:pPr marL="457200" marR="0" lvl="2" indent="0" algn="l" defTabSz="914400" rtl="0" eaLnBrk="1" fontAlgn="auto" latinLnBrk="0" hangingPunct="1">
                        <a:lnSpc>
                          <a:spcPct val="100000"/>
                        </a:lnSpc>
                        <a:spcBef>
                          <a:spcPts val="0"/>
                        </a:spcBef>
                        <a:spcAft>
                          <a:spcPts val="0"/>
                        </a:spcAft>
                        <a:buClrTx/>
                        <a:buSzTx/>
                        <a:buFontTx/>
                        <a:buNone/>
                        <a:tabLst/>
                        <a:defRPr/>
                      </a:pPr>
                      <a:r>
                        <a:rPr lang="en-US" sz="900" b="1" i="0" baseline="0">
                          <a:solidFill>
                            <a:schemeClr val="tx1"/>
                          </a:solidFill>
                          <a:latin typeface="Trebuchet MS" panose="020B0703020202090204" pitchFamily="34" charset="0"/>
                          <a:cs typeface="Arial" panose="020B0604020202020204" pitchFamily="34" charset="0"/>
                        </a:rPr>
                        <a:t>Missing</a:t>
                      </a:r>
                    </a:p>
                  </a:txBody>
                  <a:tcPr anchor="ctr">
                    <a:lnL w="12700" cmpd="sng">
                      <a:noFill/>
                    </a:lnL>
                    <a:lnR w="12700" cmpd="sng">
                      <a:noFill/>
                    </a:lnR>
                    <a:lnT w="2857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br>
                        <a:rPr lang="en-US" sz="900" b="0" i="0" baseline="0">
                          <a:solidFill>
                            <a:schemeClr val="tx1"/>
                          </a:solidFill>
                          <a:latin typeface="Trebuchet MS" panose="020B0703020202090204" pitchFamily="34" charset="0"/>
                          <a:cs typeface="Arial" panose="020B0604020202020204" pitchFamily="34" charset="0"/>
                        </a:rPr>
                      </a:br>
                      <a:r>
                        <a:rPr lang="en-US" sz="900" b="0" i="0" baseline="0">
                          <a:solidFill>
                            <a:schemeClr val="tx1"/>
                          </a:solidFill>
                          <a:latin typeface="Trebuchet MS" panose="020B0703020202090204" pitchFamily="34" charset="0"/>
                          <a:cs typeface="Arial" panose="020B0604020202020204" pitchFamily="34" charset="0"/>
                        </a:rPr>
                        <a:t>4 (13)</a:t>
                      </a:r>
                    </a:p>
                    <a:p>
                      <a:pPr marL="0" marR="0" lvl="1" indent="0" algn="ctr" defTabSz="914400" rtl="0" eaLnBrk="1" fontAlgn="auto" latinLnBrk="0" hangingPunct="1">
                        <a:lnSpc>
                          <a:spcPct val="100000"/>
                        </a:lnSpc>
                        <a:spcBef>
                          <a:spcPts val="0"/>
                        </a:spcBef>
                        <a:spcAft>
                          <a:spcPts val="0"/>
                        </a:spcAft>
                        <a:buClrTx/>
                        <a:buSzTx/>
                        <a:buFontTx/>
                        <a:buNone/>
                        <a:tabLst/>
                        <a:defRPr/>
                      </a:pPr>
                      <a:r>
                        <a:rPr lang="en-US" sz="900" b="0" i="0" baseline="0">
                          <a:solidFill>
                            <a:schemeClr val="tx1"/>
                          </a:solidFill>
                          <a:latin typeface="Trebuchet MS" panose="020B0703020202090204" pitchFamily="34" charset="0"/>
                          <a:cs typeface="Arial" panose="020B0604020202020204" pitchFamily="34" charset="0"/>
                        </a:rPr>
                        <a:t>17 (53)</a:t>
                      </a:r>
                    </a:p>
                    <a:p>
                      <a:pPr marL="0" marR="0" lvl="1" indent="0" algn="ctr" defTabSz="914400" rtl="0" eaLnBrk="1" fontAlgn="auto" latinLnBrk="0" hangingPunct="1">
                        <a:lnSpc>
                          <a:spcPct val="100000"/>
                        </a:lnSpc>
                        <a:spcBef>
                          <a:spcPts val="0"/>
                        </a:spcBef>
                        <a:spcAft>
                          <a:spcPts val="0"/>
                        </a:spcAft>
                        <a:buClrTx/>
                        <a:buSzTx/>
                        <a:buFontTx/>
                        <a:buNone/>
                        <a:tabLst/>
                        <a:defRPr/>
                      </a:pPr>
                      <a:r>
                        <a:rPr lang="en-US" sz="900" b="0" i="0" baseline="0">
                          <a:solidFill>
                            <a:schemeClr val="tx1"/>
                          </a:solidFill>
                          <a:latin typeface="Trebuchet MS" panose="020B0703020202090204" pitchFamily="34" charset="0"/>
                          <a:cs typeface="Arial" panose="020B0604020202020204" pitchFamily="34" charset="0"/>
                        </a:rPr>
                        <a:t>11 (34)</a:t>
                      </a:r>
                    </a:p>
                  </a:txBody>
                  <a:tcPr anchor="ctr">
                    <a:lnL w="12700" cmpd="sng">
                      <a:noFill/>
                    </a:lnL>
                    <a:lnR w="12700" cmpd="sng">
                      <a:noFill/>
                    </a:lnR>
                    <a:lnT w="2857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br>
                        <a:rPr lang="en-US" sz="900" b="0" i="0" baseline="0">
                          <a:solidFill>
                            <a:schemeClr val="tx1"/>
                          </a:solidFill>
                          <a:latin typeface="Trebuchet MS" panose="020B0703020202090204" pitchFamily="34" charset="0"/>
                          <a:cs typeface="Arial" panose="020B0604020202020204" pitchFamily="34" charset="0"/>
                        </a:rPr>
                      </a:br>
                      <a:r>
                        <a:rPr lang="en-US" sz="900" b="0" i="0" baseline="0">
                          <a:solidFill>
                            <a:schemeClr val="tx1"/>
                          </a:solidFill>
                          <a:latin typeface="Trebuchet MS" panose="020B0703020202090204" pitchFamily="34" charset="0"/>
                          <a:cs typeface="Arial" panose="020B0604020202020204" pitchFamily="34" charset="0"/>
                        </a:rPr>
                        <a:t>5 (17)</a:t>
                      </a:r>
                      <a:br>
                        <a:rPr lang="en-US" sz="900" b="0" i="0" baseline="0">
                          <a:solidFill>
                            <a:schemeClr val="tx1"/>
                          </a:solidFill>
                          <a:latin typeface="Trebuchet MS" panose="020B0703020202090204" pitchFamily="34" charset="0"/>
                          <a:cs typeface="Arial" panose="020B0604020202020204" pitchFamily="34" charset="0"/>
                        </a:rPr>
                      </a:br>
                      <a:r>
                        <a:rPr lang="en-US" sz="900" b="0" i="0" baseline="0">
                          <a:solidFill>
                            <a:schemeClr val="tx1"/>
                          </a:solidFill>
                          <a:latin typeface="Trebuchet MS" panose="020B0703020202090204" pitchFamily="34" charset="0"/>
                          <a:cs typeface="Arial" panose="020B0604020202020204" pitchFamily="34" charset="0"/>
                        </a:rPr>
                        <a:t>21 (72)</a:t>
                      </a:r>
                      <a:br>
                        <a:rPr lang="en-US" sz="900" b="0" i="0" baseline="0">
                          <a:solidFill>
                            <a:schemeClr val="tx1"/>
                          </a:solidFill>
                          <a:latin typeface="Trebuchet MS" panose="020B0703020202090204" pitchFamily="34" charset="0"/>
                          <a:cs typeface="Arial" panose="020B0604020202020204" pitchFamily="34" charset="0"/>
                        </a:rPr>
                      </a:br>
                      <a:r>
                        <a:rPr lang="en-US" sz="900" b="0" i="0" baseline="0">
                          <a:solidFill>
                            <a:schemeClr val="tx1"/>
                          </a:solidFill>
                          <a:latin typeface="Trebuchet MS" panose="020B0703020202090204" pitchFamily="34" charset="0"/>
                          <a:cs typeface="Arial" panose="020B0604020202020204" pitchFamily="34" charset="0"/>
                        </a:rPr>
                        <a:t>3 (10)</a:t>
                      </a:r>
                    </a:p>
                  </a:txBody>
                  <a:tcPr anchor="ctr">
                    <a:lnL w="12700" cmpd="sng">
                      <a:noFill/>
                    </a:lnL>
                    <a:lnR w="12700" cmpd="sng">
                      <a:noFill/>
                    </a:lnR>
                    <a:lnT w="2857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641800720"/>
                  </a:ext>
                </a:extLst>
              </a:tr>
              <a:tr h="428620">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900" b="1" i="0" baseline="0">
                          <a:solidFill>
                            <a:schemeClr val="tx1"/>
                          </a:solidFill>
                          <a:latin typeface="Trebuchet MS" panose="020B0703020202090204" pitchFamily="34" charset="0"/>
                          <a:cs typeface="Arial" panose="020B0604020202020204" pitchFamily="34" charset="0"/>
                        </a:rPr>
                        <a:t>Original diagnosis of TNBC*—no. (%)</a:t>
                      </a:r>
                    </a:p>
                    <a:p>
                      <a:pPr marL="457200" marR="0" lvl="2" indent="0" algn="l" defTabSz="914400" rtl="0" eaLnBrk="1" fontAlgn="auto" latinLnBrk="0" hangingPunct="1">
                        <a:lnSpc>
                          <a:spcPct val="100000"/>
                        </a:lnSpc>
                        <a:spcBef>
                          <a:spcPts val="0"/>
                        </a:spcBef>
                        <a:spcAft>
                          <a:spcPts val="0"/>
                        </a:spcAft>
                        <a:buClrTx/>
                        <a:buSzTx/>
                        <a:buFontTx/>
                        <a:buNone/>
                        <a:tabLst/>
                        <a:defRPr/>
                      </a:pPr>
                      <a:r>
                        <a:rPr lang="en-US" sz="900" b="1" i="0" baseline="0">
                          <a:solidFill>
                            <a:schemeClr val="tx1"/>
                          </a:solidFill>
                          <a:latin typeface="Trebuchet MS" panose="020B0703020202090204" pitchFamily="34" charset="0"/>
                          <a:cs typeface="Arial" panose="020B0604020202020204" pitchFamily="34" charset="0"/>
                        </a:rPr>
                        <a:t>Yes</a:t>
                      </a:r>
                    </a:p>
                    <a:p>
                      <a:pPr marL="457200" marR="0" lvl="2" indent="0" algn="l" defTabSz="914400" rtl="0" eaLnBrk="1" fontAlgn="auto" latinLnBrk="0" hangingPunct="1">
                        <a:lnSpc>
                          <a:spcPct val="100000"/>
                        </a:lnSpc>
                        <a:spcBef>
                          <a:spcPts val="0"/>
                        </a:spcBef>
                        <a:spcAft>
                          <a:spcPts val="0"/>
                        </a:spcAft>
                        <a:buClrTx/>
                        <a:buSzTx/>
                        <a:buFontTx/>
                        <a:buNone/>
                        <a:tabLst/>
                        <a:defRPr/>
                      </a:pPr>
                      <a:r>
                        <a:rPr lang="en-US" sz="900" b="1" i="0" baseline="0">
                          <a:solidFill>
                            <a:schemeClr val="tx1"/>
                          </a:solidFill>
                          <a:latin typeface="Trebuchet MS" panose="020B0703020202090204" pitchFamily="34" charset="0"/>
                          <a:cs typeface="Arial" panose="020B0604020202020204" pitchFamily="34" charset="0"/>
                        </a:rPr>
                        <a:t>No</a:t>
                      </a:r>
                    </a:p>
                  </a:txBody>
                  <a:tcPr anchor="ctr">
                    <a:lnL w="12700" cmpd="sng">
                      <a:noFill/>
                    </a:lnL>
                    <a:lnR w="12700" cmpd="sng">
                      <a:noFill/>
                    </a:lnR>
                    <a:lnT w="2857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E9E9EA"/>
                    </a:solidFill>
                  </a:tcPr>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br>
                        <a:rPr lang="en-US" sz="900" b="0" i="0" baseline="0">
                          <a:solidFill>
                            <a:schemeClr val="tx1"/>
                          </a:solidFill>
                          <a:latin typeface="Trebuchet MS" panose="020B0703020202090204" pitchFamily="34" charset="0"/>
                          <a:cs typeface="Arial" panose="020B0604020202020204" pitchFamily="34" charset="0"/>
                        </a:rPr>
                      </a:br>
                      <a:r>
                        <a:rPr lang="en-US" sz="900" b="0" i="0" baseline="0">
                          <a:solidFill>
                            <a:schemeClr val="tx1"/>
                          </a:solidFill>
                          <a:latin typeface="Trebuchet MS" panose="020B0703020202090204" pitchFamily="34" charset="0"/>
                          <a:cs typeface="Arial" panose="020B0604020202020204" pitchFamily="34" charset="0"/>
                        </a:rPr>
                        <a:t>27 (84)</a:t>
                      </a:r>
                      <a:br>
                        <a:rPr lang="en-US" sz="900" b="0" i="0" baseline="0">
                          <a:solidFill>
                            <a:schemeClr val="tx1"/>
                          </a:solidFill>
                          <a:latin typeface="Trebuchet MS" panose="020B0703020202090204" pitchFamily="34" charset="0"/>
                          <a:cs typeface="Arial" panose="020B0604020202020204" pitchFamily="34" charset="0"/>
                        </a:rPr>
                      </a:br>
                      <a:r>
                        <a:rPr lang="en-US" sz="900" b="0" i="0" baseline="0">
                          <a:solidFill>
                            <a:schemeClr val="tx1"/>
                          </a:solidFill>
                          <a:latin typeface="Trebuchet MS" panose="020B0703020202090204" pitchFamily="34" charset="0"/>
                          <a:cs typeface="Arial" panose="020B0604020202020204" pitchFamily="34" charset="0"/>
                        </a:rPr>
                        <a:t>5 (16)</a:t>
                      </a:r>
                    </a:p>
                  </a:txBody>
                  <a:tcPr anchor="ctr">
                    <a:lnL w="12700" cmpd="sng">
                      <a:noFill/>
                    </a:lnL>
                    <a:lnR w="12700" cmpd="sng">
                      <a:noFill/>
                    </a:lnR>
                    <a:lnT w="2857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E9E9EA"/>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br>
                        <a:rPr lang="en-US" sz="900" b="0" i="0" baseline="0">
                          <a:solidFill>
                            <a:schemeClr val="tx1"/>
                          </a:solidFill>
                          <a:latin typeface="Trebuchet MS" panose="020B0703020202090204" pitchFamily="34" charset="0"/>
                          <a:cs typeface="Arial" panose="020B0604020202020204" pitchFamily="34" charset="0"/>
                        </a:rPr>
                      </a:br>
                      <a:r>
                        <a:rPr lang="en-US" sz="900" b="0" i="0" baseline="0">
                          <a:solidFill>
                            <a:schemeClr val="tx1"/>
                          </a:solidFill>
                          <a:latin typeface="Trebuchet MS" panose="020B0703020202090204" pitchFamily="34" charset="0"/>
                          <a:cs typeface="Arial" panose="020B0604020202020204" pitchFamily="34" charset="0"/>
                        </a:rPr>
                        <a:t>23 (79)</a:t>
                      </a:r>
                    </a:p>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i="0" baseline="0">
                          <a:solidFill>
                            <a:schemeClr val="tx1"/>
                          </a:solidFill>
                          <a:latin typeface="Trebuchet MS" panose="020B0703020202090204" pitchFamily="34" charset="0"/>
                          <a:cs typeface="Arial" panose="020B0604020202020204" pitchFamily="34" charset="0"/>
                        </a:rPr>
                        <a:t>6 (21)</a:t>
                      </a:r>
                    </a:p>
                  </a:txBody>
                  <a:tcPr anchor="ctr">
                    <a:lnL w="12700" cmpd="sng">
                      <a:noFill/>
                    </a:lnL>
                    <a:lnR w="12700" cmpd="sng">
                      <a:noFill/>
                    </a:lnR>
                    <a:lnT w="2857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E9E9EA"/>
                    </a:solidFill>
                  </a:tcPr>
                </a:tc>
                <a:extLst>
                  <a:ext uri="{0D108BD9-81ED-4DB2-BD59-A6C34878D82A}">
                    <a16:rowId xmlns:a16="http://schemas.microsoft.com/office/drawing/2014/main" val="1683529898"/>
                  </a:ext>
                </a:extLst>
              </a:tr>
              <a:tr h="190498">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900" b="1" i="0" baseline="0">
                          <a:solidFill>
                            <a:schemeClr val="tx1"/>
                          </a:solidFill>
                          <a:latin typeface="Trebuchet MS" panose="020B0703020202090204" pitchFamily="34" charset="0"/>
                          <a:cs typeface="Arial" panose="020B0604020202020204" pitchFamily="34" charset="0"/>
                        </a:rPr>
                        <a:t>Prior anticancer regimens</a:t>
                      </a:r>
                      <a:r>
                        <a:rPr lang="en-US" sz="900" b="1" i="0" baseline="30000">
                          <a:solidFill>
                            <a:schemeClr val="tx1"/>
                          </a:solidFill>
                          <a:latin typeface="Trebuchet MS" panose="020B0703020202090204" pitchFamily="34" charset="0"/>
                          <a:cs typeface="Arial" panose="020B0604020202020204" pitchFamily="34" charset="0"/>
                        </a:rPr>
                        <a:t>†</a:t>
                      </a:r>
                      <a:r>
                        <a:rPr lang="en-US" sz="900" b="1" i="0" baseline="0">
                          <a:solidFill>
                            <a:schemeClr val="tx1"/>
                          </a:solidFill>
                          <a:latin typeface="Trebuchet MS" panose="020B0703020202090204" pitchFamily="34" charset="0"/>
                          <a:cs typeface="Arial" panose="020B0604020202020204" pitchFamily="34" charset="0"/>
                        </a:rPr>
                        <a:t>—median no. (range)</a:t>
                      </a:r>
                    </a:p>
                  </a:txBody>
                  <a:tcPr anchor="ctr">
                    <a:lnL w="12700" cmpd="sng">
                      <a:noFill/>
                    </a:lnL>
                    <a:lnR w="12700" cmpd="sng">
                      <a:noFill/>
                    </a:lnR>
                    <a:lnT w="2857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lang="en-US" sz="900" b="0" i="0" baseline="0">
                          <a:solidFill>
                            <a:schemeClr val="tx1"/>
                          </a:solidFill>
                          <a:latin typeface="Trebuchet MS" panose="020B0703020202090204" pitchFamily="34" charset="0"/>
                          <a:cs typeface="Arial" panose="020B0604020202020204" pitchFamily="34" charset="0"/>
                        </a:rPr>
                        <a:t>5 (2-9)</a:t>
                      </a:r>
                    </a:p>
                  </a:txBody>
                  <a:tcPr anchor="ctr">
                    <a:lnL w="12700" cmpd="sng">
                      <a:noFill/>
                    </a:lnL>
                    <a:lnR w="12700" cmpd="sng">
                      <a:noFill/>
                    </a:lnR>
                    <a:lnT w="2857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i="0" baseline="0">
                          <a:solidFill>
                            <a:schemeClr val="tx1"/>
                          </a:solidFill>
                          <a:latin typeface="Trebuchet MS" panose="020B0703020202090204" pitchFamily="34" charset="0"/>
                          <a:cs typeface="Arial" panose="020B0604020202020204" pitchFamily="34" charset="0"/>
                        </a:rPr>
                        <a:t>5 (2-10(</a:t>
                      </a:r>
                    </a:p>
                  </a:txBody>
                  <a:tcPr anchor="ctr">
                    <a:lnL w="12700" cmpd="sng">
                      <a:noFill/>
                    </a:lnL>
                    <a:lnR w="12700" cmpd="sng">
                      <a:noFill/>
                    </a:lnR>
                    <a:lnT w="2857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711381972"/>
                  </a:ext>
                </a:extLst>
              </a:tr>
              <a:tr h="190498">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900" b="1" i="0" baseline="0">
                          <a:solidFill>
                            <a:schemeClr val="tx1"/>
                          </a:solidFill>
                          <a:latin typeface="Trebuchet MS" panose="020B0703020202090204" pitchFamily="34" charset="0"/>
                          <a:cs typeface="Arial" panose="020B0604020202020204" pitchFamily="34" charset="0"/>
                        </a:rPr>
                        <a:t>Previous use of checkpoint inhibitors—no. (%)</a:t>
                      </a:r>
                    </a:p>
                  </a:txBody>
                  <a:tcPr anchor="ctr">
                    <a:lnL w="12700" cmpd="sng">
                      <a:noFill/>
                    </a:lnL>
                    <a:lnR w="12700" cmpd="sng">
                      <a:noFill/>
                    </a:lnR>
                    <a:lnT w="2857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E9E9EA"/>
                    </a:solidFill>
                  </a:tcPr>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lang="en-US" sz="900" b="0" i="0" baseline="0">
                          <a:solidFill>
                            <a:schemeClr val="tx1"/>
                          </a:solidFill>
                          <a:latin typeface="Trebuchet MS" panose="020B0703020202090204" pitchFamily="34" charset="0"/>
                          <a:cs typeface="Arial" panose="020B0604020202020204" pitchFamily="34" charset="0"/>
                        </a:rPr>
                        <a:t>12 (38)</a:t>
                      </a:r>
                    </a:p>
                  </a:txBody>
                  <a:tcPr anchor="ctr">
                    <a:lnL w="12700" cmpd="sng">
                      <a:noFill/>
                    </a:lnL>
                    <a:lnR w="12700" cmpd="sng">
                      <a:noFill/>
                    </a:lnR>
                    <a:lnT w="2857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E9E9EA"/>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i="0" baseline="0">
                          <a:solidFill>
                            <a:schemeClr val="tx1"/>
                          </a:solidFill>
                          <a:latin typeface="Trebuchet MS" panose="020B0703020202090204" pitchFamily="34" charset="0"/>
                          <a:cs typeface="Arial" panose="020B0604020202020204" pitchFamily="34" charset="0"/>
                        </a:rPr>
                        <a:t>14 (48)</a:t>
                      </a:r>
                    </a:p>
                  </a:txBody>
                  <a:tcPr anchor="ctr">
                    <a:lnL w="12700" cmpd="sng">
                      <a:noFill/>
                    </a:lnL>
                    <a:lnR w="12700" cmpd="sng">
                      <a:noFill/>
                    </a:lnR>
                    <a:lnT w="2857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E9E9EA"/>
                    </a:solidFill>
                  </a:tcPr>
                </a:tc>
                <a:extLst>
                  <a:ext uri="{0D108BD9-81ED-4DB2-BD59-A6C34878D82A}">
                    <a16:rowId xmlns:a16="http://schemas.microsoft.com/office/drawing/2014/main" val="1787562789"/>
                  </a:ext>
                </a:extLst>
              </a:tr>
              <a:tr h="479245">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900" b="1" i="0" baseline="0">
                          <a:solidFill>
                            <a:schemeClr val="tx1"/>
                          </a:solidFill>
                          <a:latin typeface="Trebuchet MS" panose="020B0703020202090204" pitchFamily="34" charset="0"/>
                          <a:cs typeface="Arial" panose="020B0604020202020204" pitchFamily="34" charset="0"/>
                        </a:rPr>
                        <a:t>Most common sites of disease</a:t>
                      </a:r>
                      <a:r>
                        <a:rPr lang="en-US" sz="900" b="1" i="0" baseline="30000">
                          <a:solidFill>
                            <a:schemeClr val="tx1"/>
                          </a:solidFill>
                          <a:latin typeface="Trebuchet MS" panose="020B0703020202090204" pitchFamily="34" charset="0"/>
                          <a:cs typeface="Arial" panose="020B0604020202020204" pitchFamily="34" charset="0"/>
                        </a:rPr>
                        <a:t>‡</a:t>
                      </a:r>
                      <a:r>
                        <a:rPr lang="en-US" sz="900" b="1" i="0" baseline="0">
                          <a:solidFill>
                            <a:schemeClr val="tx1"/>
                          </a:solidFill>
                          <a:latin typeface="Trebuchet MS" panose="020B0703020202090204" pitchFamily="34" charset="0"/>
                          <a:cs typeface="Arial" panose="020B0604020202020204" pitchFamily="34" charset="0"/>
                        </a:rPr>
                        <a:t>—no. (%)</a:t>
                      </a:r>
                    </a:p>
                    <a:p>
                      <a:pPr marL="457200" marR="0" lvl="2" indent="0" algn="l" defTabSz="914400" rtl="0" eaLnBrk="1" fontAlgn="auto" latinLnBrk="0" hangingPunct="1">
                        <a:lnSpc>
                          <a:spcPct val="100000"/>
                        </a:lnSpc>
                        <a:spcBef>
                          <a:spcPts val="0"/>
                        </a:spcBef>
                        <a:spcAft>
                          <a:spcPts val="0"/>
                        </a:spcAft>
                        <a:buClrTx/>
                        <a:buSzTx/>
                        <a:buFontTx/>
                        <a:buNone/>
                        <a:tabLst/>
                        <a:defRPr/>
                      </a:pPr>
                      <a:r>
                        <a:rPr lang="en-US" sz="900" b="1" i="0" baseline="0">
                          <a:solidFill>
                            <a:schemeClr val="tx1"/>
                          </a:solidFill>
                          <a:latin typeface="Trebuchet MS" panose="020B0703020202090204" pitchFamily="34" charset="0"/>
                          <a:cs typeface="Arial" panose="020B0604020202020204" pitchFamily="34" charset="0"/>
                        </a:rPr>
                        <a:t>Lung only</a:t>
                      </a:r>
                    </a:p>
                    <a:p>
                      <a:pPr marL="457200" marR="0" lvl="2" indent="0" algn="l" defTabSz="914400" rtl="0" eaLnBrk="1" fontAlgn="auto" latinLnBrk="0" hangingPunct="1">
                        <a:lnSpc>
                          <a:spcPct val="100000"/>
                        </a:lnSpc>
                        <a:spcBef>
                          <a:spcPts val="0"/>
                        </a:spcBef>
                        <a:spcAft>
                          <a:spcPts val="0"/>
                        </a:spcAft>
                        <a:buClrTx/>
                        <a:buSzTx/>
                        <a:buFontTx/>
                        <a:buNone/>
                        <a:tabLst/>
                        <a:defRPr/>
                      </a:pPr>
                      <a:r>
                        <a:rPr lang="en-US" sz="900" b="1" i="0" baseline="0">
                          <a:solidFill>
                            <a:schemeClr val="tx1"/>
                          </a:solidFill>
                          <a:latin typeface="Trebuchet MS" panose="020B0703020202090204" pitchFamily="34" charset="0"/>
                          <a:cs typeface="Arial" panose="020B0604020202020204" pitchFamily="34" charset="0"/>
                        </a:rPr>
                        <a:t>Bone</a:t>
                      </a:r>
                    </a:p>
                    <a:p>
                      <a:pPr marL="457200" marR="0" lvl="2" indent="0" algn="l" defTabSz="914400" rtl="0" eaLnBrk="1" fontAlgn="auto" latinLnBrk="0" hangingPunct="1">
                        <a:lnSpc>
                          <a:spcPct val="100000"/>
                        </a:lnSpc>
                        <a:spcBef>
                          <a:spcPts val="0"/>
                        </a:spcBef>
                        <a:spcAft>
                          <a:spcPts val="0"/>
                        </a:spcAft>
                        <a:buClrTx/>
                        <a:buSzTx/>
                        <a:buFontTx/>
                        <a:buNone/>
                        <a:tabLst/>
                        <a:defRPr/>
                      </a:pPr>
                      <a:r>
                        <a:rPr lang="en-US" sz="900" b="1" i="0" baseline="0">
                          <a:solidFill>
                            <a:schemeClr val="tx1"/>
                          </a:solidFill>
                          <a:latin typeface="Trebuchet MS" panose="020B0703020202090204" pitchFamily="34" charset="0"/>
                          <a:cs typeface="Arial" panose="020B0604020202020204" pitchFamily="34" charset="0"/>
                        </a:rPr>
                        <a:t>Liver</a:t>
                      </a:r>
                    </a:p>
                  </a:txBody>
                  <a:tcPr anchor="ctr">
                    <a:lnL w="12700" cmpd="sng">
                      <a:noFill/>
                    </a:lnL>
                    <a:lnR w="12700" cmpd="sng">
                      <a:noFill/>
                    </a:lnR>
                    <a:lnT w="2857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br>
                        <a:rPr lang="en-US" sz="900" b="0" i="0" baseline="0">
                          <a:solidFill>
                            <a:schemeClr val="tx1"/>
                          </a:solidFill>
                          <a:latin typeface="Trebuchet MS" panose="020B0703020202090204" pitchFamily="34" charset="0"/>
                          <a:cs typeface="Arial" panose="020B0604020202020204" pitchFamily="34" charset="0"/>
                        </a:rPr>
                      </a:br>
                      <a:br>
                        <a:rPr lang="en-US" sz="900" b="0" i="0" baseline="0">
                          <a:solidFill>
                            <a:schemeClr val="tx1"/>
                          </a:solidFill>
                          <a:latin typeface="Trebuchet MS" panose="020B0703020202090204" pitchFamily="34" charset="0"/>
                          <a:cs typeface="Arial" panose="020B0604020202020204" pitchFamily="34" charset="0"/>
                        </a:rPr>
                      </a:br>
                      <a:r>
                        <a:rPr lang="en-US" sz="900" b="0" i="0" baseline="0">
                          <a:solidFill>
                            <a:schemeClr val="tx1"/>
                          </a:solidFill>
                          <a:latin typeface="Trebuchet MS" panose="020B0703020202090204" pitchFamily="34" charset="0"/>
                          <a:cs typeface="Arial" panose="020B0604020202020204" pitchFamily="34" charset="0"/>
                        </a:rPr>
                        <a:t>23 (72)</a:t>
                      </a:r>
                      <a:br>
                        <a:rPr lang="en-US" sz="900" b="0" i="0" baseline="0">
                          <a:solidFill>
                            <a:schemeClr val="tx1"/>
                          </a:solidFill>
                          <a:latin typeface="Trebuchet MS" panose="020B0703020202090204" pitchFamily="34" charset="0"/>
                          <a:cs typeface="Arial" panose="020B0604020202020204" pitchFamily="34" charset="0"/>
                        </a:rPr>
                      </a:br>
                      <a:r>
                        <a:rPr lang="en-US" sz="900" b="0" i="0" baseline="0">
                          <a:solidFill>
                            <a:schemeClr val="tx1"/>
                          </a:solidFill>
                          <a:latin typeface="Trebuchet MS" panose="020B0703020202090204" pitchFamily="34" charset="0"/>
                          <a:cs typeface="Arial" panose="020B0604020202020204" pitchFamily="34" charset="0"/>
                        </a:rPr>
                        <a:t>14 (44)</a:t>
                      </a:r>
                      <a:br>
                        <a:rPr lang="en-US" sz="900" b="0" i="0" baseline="0">
                          <a:solidFill>
                            <a:schemeClr val="tx1"/>
                          </a:solidFill>
                          <a:latin typeface="Trebuchet MS" panose="020B0703020202090204" pitchFamily="34" charset="0"/>
                          <a:cs typeface="Arial" panose="020B0604020202020204" pitchFamily="34" charset="0"/>
                        </a:rPr>
                      </a:br>
                      <a:r>
                        <a:rPr lang="en-US" sz="900" b="0" i="0" baseline="0">
                          <a:solidFill>
                            <a:schemeClr val="tx1"/>
                          </a:solidFill>
                          <a:latin typeface="Trebuchet MS" panose="020B0703020202090204" pitchFamily="34" charset="0"/>
                          <a:cs typeface="Arial" panose="020B0604020202020204" pitchFamily="34" charset="0"/>
                        </a:rPr>
                        <a:t>9 (28)</a:t>
                      </a:r>
                    </a:p>
                  </a:txBody>
                  <a:tcPr anchor="ctr">
                    <a:lnL w="12700" cmpd="sng">
                      <a:noFill/>
                    </a:lnL>
                    <a:lnR w="12700" cmpd="sng">
                      <a:noFill/>
                    </a:lnR>
                    <a:lnT w="2857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br>
                        <a:rPr lang="en-US" sz="900" b="0" i="0" baseline="0">
                          <a:solidFill>
                            <a:schemeClr val="tx1"/>
                          </a:solidFill>
                          <a:latin typeface="Trebuchet MS" panose="020B0703020202090204" pitchFamily="34" charset="0"/>
                          <a:cs typeface="Arial" panose="020B0604020202020204" pitchFamily="34" charset="0"/>
                        </a:rPr>
                      </a:br>
                      <a:br>
                        <a:rPr lang="en-US" sz="900" b="0" i="0" baseline="0">
                          <a:solidFill>
                            <a:schemeClr val="tx1"/>
                          </a:solidFill>
                          <a:latin typeface="Trebuchet MS" panose="020B0703020202090204" pitchFamily="34" charset="0"/>
                          <a:cs typeface="Arial" panose="020B0604020202020204" pitchFamily="34" charset="0"/>
                        </a:rPr>
                      </a:br>
                      <a:r>
                        <a:rPr lang="en-US" sz="900" b="0" i="0" baseline="0">
                          <a:solidFill>
                            <a:schemeClr val="tx1"/>
                          </a:solidFill>
                          <a:latin typeface="Trebuchet MS" panose="020B0703020202090204" pitchFamily="34" charset="0"/>
                          <a:cs typeface="Arial" panose="020B0604020202020204" pitchFamily="34" charset="0"/>
                        </a:rPr>
                        <a:t>18 (62)</a:t>
                      </a:r>
                      <a:br>
                        <a:rPr lang="en-US" sz="900" b="0" i="0" baseline="0">
                          <a:solidFill>
                            <a:schemeClr val="tx1"/>
                          </a:solidFill>
                          <a:latin typeface="Trebuchet MS" panose="020B0703020202090204" pitchFamily="34" charset="0"/>
                          <a:cs typeface="Arial" panose="020B0604020202020204" pitchFamily="34" charset="0"/>
                        </a:rPr>
                      </a:br>
                      <a:r>
                        <a:rPr lang="en-US" sz="900" b="0" i="0" baseline="0">
                          <a:solidFill>
                            <a:schemeClr val="tx1"/>
                          </a:solidFill>
                          <a:latin typeface="Trebuchet MS" panose="020B0703020202090204" pitchFamily="34" charset="0"/>
                          <a:cs typeface="Arial" panose="020B0604020202020204" pitchFamily="34" charset="0"/>
                        </a:rPr>
                        <a:t>8 (28)</a:t>
                      </a:r>
                    </a:p>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i="0" baseline="0">
                          <a:solidFill>
                            <a:schemeClr val="tx1"/>
                          </a:solidFill>
                          <a:latin typeface="Trebuchet MS" panose="020B0703020202090204" pitchFamily="34" charset="0"/>
                          <a:cs typeface="Arial" panose="020B0604020202020204" pitchFamily="34" charset="0"/>
                        </a:rPr>
                        <a:t>13 (45)</a:t>
                      </a:r>
                    </a:p>
                  </a:txBody>
                  <a:tcPr anchor="ctr">
                    <a:lnL w="12700" cmpd="sng">
                      <a:noFill/>
                    </a:lnL>
                    <a:lnR w="12700" cmpd="sng">
                      <a:noFill/>
                    </a:lnR>
                    <a:lnT w="2857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836315864"/>
                  </a:ext>
                </a:extLst>
              </a:tr>
            </a:tbl>
          </a:graphicData>
        </a:graphic>
      </p:graphicFrame>
    </p:spTree>
    <p:extLst>
      <p:ext uri="{BB962C8B-B14F-4D97-AF65-F5344CB8AC3E}">
        <p14:creationId xmlns:p14="http://schemas.microsoft.com/office/powerpoint/2010/main" val="31202063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F4C2B38-250E-4F16-8A13-E896D1A818F7}"/>
              </a:ext>
            </a:extLst>
          </p:cNvPr>
          <p:cNvSpPr>
            <a:spLocks noGrp="1"/>
          </p:cNvSpPr>
          <p:nvPr>
            <p:ph idx="1"/>
          </p:nvPr>
        </p:nvSpPr>
        <p:spPr/>
        <p:txBody>
          <a:bodyPr/>
          <a:lstStyle/>
          <a:p>
            <a:endParaRPr lang="en-CA"/>
          </a:p>
          <a:p>
            <a:endParaRPr lang="en-CA"/>
          </a:p>
        </p:txBody>
      </p:sp>
      <p:sp>
        <p:nvSpPr>
          <p:cNvPr id="13" name="Title 12">
            <a:extLst>
              <a:ext uri="{FF2B5EF4-FFF2-40B4-BE49-F238E27FC236}">
                <a16:creationId xmlns:a16="http://schemas.microsoft.com/office/drawing/2014/main" id="{C53E559D-E1B5-4142-B72E-3E7F2C92C43B}"/>
              </a:ext>
            </a:extLst>
          </p:cNvPr>
          <p:cNvSpPr>
            <a:spLocks noGrp="1"/>
          </p:cNvSpPr>
          <p:nvPr>
            <p:ph type="title"/>
          </p:nvPr>
        </p:nvSpPr>
        <p:spPr/>
        <p:txBody>
          <a:bodyPr/>
          <a:lstStyle/>
          <a:p>
            <a:r>
              <a:rPr lang="en-US"/>
              <a:t>ASCENT Subgroup Analysis of Patients with</a:t>
            </a:r>
            <a:br>
              <a:rPr lang="en-US"/>
            </a:br>
            <a:r>
              <a:rPr lang="en-US"/>
              <a:t>Brain Metastases: Patient Disposition</a:t>
            </a:r>
            <a:r>
              <a:rPr lang="en-US" baseline="30000"/>
              <a:t>1</a:t>
            </a:r>
            <a:endParaRPr lang="en-IN" baseline="30000"/>
          </a:p>
        </p:txBody>
      </p:sp>
      <p:sp>
        <p:nvSpPr>
          <p:cNvPr id="4" name="Text Placeholder 3">
            <a:extLst>
              <a:ext uri="{FF2B5EF4-FFF2-40B4-BE49-F238E27FC236}">
                <a16:creationId xmlns:a16="http://schemas.microsoft.com/office/drawing/2014/main" id="{9BB98948-695C-D84E-8486-4B4DCB6B41B7}"/>
              </a:ext>
            </a:extLst>
          </p:cNvPr>
          <p:cNvSpPr>
            <a:spLocks noGrp="1"/>
          </p:cNvSpPr>
          <p:nvPr>
            <p:ph type="body" sz="quarter" idx="13"/>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700" b="0" i="0" u="none" strike="noStrike" kern="1600" cap="none" spc="0" normalizeH="0" baseline="30000" noProof="0" err="1">
                <a:ln>
                  <a:noFill/>
                </a:ln>
                <a:solidFill>
                  <a:srgbClr val="54565B"/>
                </a:solidFill>
                <a:effectLst/>
                <a:uLnTx/>
                <a:uFillTx/>
                <a:latin typeface="Trebuchet MS"/>
                <a:ea typeface="+mn-ea"/>
                <a:cs typeface="+mn-cs"/>
              </a:rPr>
              <a:t>a</a:t>
            </a:r>
            <a:r>
              <a:rPr kumimoji="0" lang="en-US" sz="700" b="0" i="0" u="none" strike="noStrike" kern="1600" cap="none" spc="0" normalizeH="0" baseline="0" noProof="0" err="1">
                <a:ln>
                  <a:noFill/>
                </a:ln>
                <a:solidFill>
                  <a:srgbClr val="54565B"/>
                </a:solidFill>
                <a:effectLst/>
                <a:uLnTx/>
                <a:uFillTx/>
                <a:latin typeface="Trebuchet MS"/>
                <a:ea typeface="+mn-ea"/>
                <a:cs typeface="+mn-cs"/>
              </a:rPr>
              <a:t>All</a:t>
            </a:r>
            <a:r>
              <a:rPr kumimoji="0" lang="en-US" sz="700" b="0" i="0" u="none" strike="noStrike" kern="1600" cap="none" spc="0" normalizeH="0" baseline="0" noProof="0">
                <a:ln>
                  <a:noFill/>
                </a:ln>
                <a:solidFill>
                  <a:srgbClr val="54565B"/>
                </a:solidFill>
                <a:effectLst/>
                <a:uLnTx/>
                <a:uFillTx/>
                <a:latin typeface="Trebuchet MS"/>
                <a:ea typeface="+mn-ea"/>
                <a:cs typeface="+mn-cs"/>
              </a:rPr>
              <a:t> patients who received ≥1 dose of study treatment; </a:t>
            </a:r>
            <a:r>
              <a:rPr kumimoji="0" lang="en-US" sz="700" b="0" i="0" u="none" strike="noStrike" kern="1600" cap="none" spc="0" normalizeH="0" baseline="30000" noProof="0" err="1">
                <a:ln>
                  <a:noFill/>
                </a:ln>
                <a:solidFill>
                  <a:srgbClr val="54565B"/>
                </a:solidFill>
                <a:effectLst/>
                <a:uLnTx/>
                <a:uFillTx/>
                <a:latin typeface="Trebuchet MS"/>
                <a:ea typeface="+mn-ea"/>
                <a:cs typeface="+mn-cs"/>
              </a:rPr>
              <a:t>b</a:t>
            </a:r>
            <a:r>
              <a:rPr kumimoji="0" lang="en-US" sz="700" b="0" i="0" u="none" strike="noStrike" kern="1600" cap="none" spc="0" normalizeH="0" baseline="0" noProof="0" err="1">
                <a:ln>
                  <a:noFill/>
                </a:ln>
                <a:solidFill>
                  <a:srgbClr val="54565B"/>
                </a:solidFill>
                <a:effectLst/>
                <a:uLnTx/>
                <a:uFillTx/>
                <a:latin typeface="Trebuchet MS"/>
                <a:ea typeface="+mn-ea"/>
                <a:cs typeface="+mn-cs"/>
              </a:rPr>
              <a:t>One</a:t>
            </a:r>
            <a:r>
              <a:rPr kumimoji="0" lang="en-US" sz="700" b="0" i="0" u="none" strike="noStrike" kern="1600" cap="none" spc="0" normalizeH="0" baseline="0" noProof="0">
                <a:ln>
                  <a:noFill/>
                </a:ln>
                <a:solidFill>
                  <a:srgbClr val="54565B"/>
                </a:solidFill>
                <a:effectLst/>
                <a:uLnTx/>
                <a:uFillTx/>
                <a:latin typeface="Trebuchet MS"/>
                <a:ea typeface="+mn-ea"/>
                <a:cs typeface="+mn-cs"/>
              </a:rPr>
              <a:t> patient in the SG arm discontinued due to sepsis and thrombocytopenia (considered treatment‑related) and 1 patient in the TPC arm due to fatigue (considered possibly treatment‑related); </a:t>
            </a:r>
            <a:r>
              <a:rPr kumimoji="0" lang="en-US" sz="700" b="0" i="0" u="none" strike="noStrike" kern="1600" cap="none" spc="0" normalizeH="0" baseline="30000" noProof="0" err="1">
                <a:ln>
                  <a:noFill/>
                </a:ln>
                <a:solidFill>
                  <a:srgbClr val="54565B"/>
                </a:solidFill>
                <a:effectLst/>
                <a:uLnTx/>
                <a:uFillTx/>
                <a:latin typeface="Trebuchet MS"/>
                <a:ea typeface="+mn-ea"/>
                <a:cs typeface="+mn-cs"/>
              </a:rPr>
              <a:t>c</a:t>
            </a:r>
            <a:r>
              <a:rPr kumimoji="0" lang="en-US" sz="700" b="0" i="0" u="none" strike="noStrike" kern="1600" cap="none" spc="0" normalizeH="0" baseline="0" noProof="0" err="1">
                <a:ln>
                  <a:noFill/>
                </a:ln>
                <a:solidFill>
                  <a:srgbClr val="54565B"/>
                </a:solidFill>
                <a:effectLst/>
                <a:uLnTx/>
                <a:uFillTx/>
                <a:latin typeface="Trebuchet MS"/>
                <a:ea typeface="+mn-ea"/>
                <a:cs typeface="+mn-cs"/>
              </a:rPr>
              <a:t>Due</a:t>
            </a:r>
            <a:r>
              <a:rPr kumimoji="0" lang="en-US" sz="700" b="0" i="0" u="none" strike="noStrike" kern="1600" cap="none" spc="0" normalizeH="0" baseline="0" noProof="0">
                <a:ln>
                  <a:noFill/>
                </a:ln>
                <a:solidFill>
                  <a:srgbClr val="54565B"/>
                </a:solidFill>
                <a:effectLst/>
                <a:uLnTx/>
                <a:uFillTx/>
                <a:latin typeface="Trebuchet MS"/>
                <a:ea typeface="+mn-ea"/>
                <a:cs typeface="+mn-cs"/>
              </a:rPr>
              <a:t> to treatment delay &gt;3 weeks. </a:t>
            </a:r>
            <a:endParaRPr kumimoji="0" lang="en-US" sz="700" b="0" i="0" u="none" strike="noStrike" kern="1600" cap="none" spc="0" normalizeH="0" baseline="0" noProof="0">
              <a:ln>
                <a:noFill/>
              </a:ln>
              <a:solidFill>
                <a:srgbClr val="54565B"/>
              </a:solidFill>
              <a:effectLst/>
              <a:uLnTx/>
              <a:uFillTx/>
              <a:latin typeface="Trebuchet MS" panose="020B0603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700" b="0" i="0" u="none" strike="noStrike" kern="1600" cap="none" spc="0" normalizeH="0" baseline="0" noProof="0">
                <a:ln>
                  <a:noFill/>
                </a:ln>
                <a:solidFill>
                  <a:srgbClr val="54565B"/>
                </a:solidFill>
                <a:effectLst/>
                <a:uLnTx/>
                <a:uFillTx/>
                <a:latin typeface="Trebuchet MS"/>
                <a:ea typeface="+mn-ea"/>
                <a:cs typeface="+mn-cs"/>
              </a:rPr>
              <a:t>no., number; SG, </a:t>
            </a:r>
            <a:r>
              <a:rPr kumimoji="0" lang="en-US" sz="700" b="0" i="0" u="none" strike="noStrike" kern="1600" cap="none" spc="0" normalizeH="0" baseline="0" noProof="0" err="1">
                <a:ln>
                  <a:noFill/>
                </a:ln>
                <a:solidFill>
                  <a:srgbClr val="54565B"/>
                </a:solidFill>
                <a:effectLst/>
                <a:uLnTx/>
                <a:uFillTx/>
                <a:latin typeface="Trebuchet MS"/>
                <a:ea typeface="+mn-ea"/>
                <a:cs typeface="+mn-cs"/>
              </a:rPr>
              <a:t>sacituzumab</a:t>
            </a:r>
            <a:r>
              <a:rPr kumimoji="0" lang="en-US" sz="700" b="0" i="0" u="none" strike="noStrike" kern="1600" cap="none" spc="0" normalizeH="0" baseline="0" noProof="0">
                <a:ln>
                  <a:noFill/>
                </a:ln>
                <a:solidFill>
                  <a:srgbClr val="54565B"/>
                </a:solidFill>
                <a:effectLst/>
                <a:uLnTx/>
                <a:uFillTx/>
                <a:latin typeface="Trebuchet MS"/>
                <a:ea typeface="+mn-ea"/>
                <a:cs typeface="+mn-cs"/>
              </a:rPr>
              <a:t> </a:t>
            </a:r>
            <a:r>
              <a:rPr kumimoji="0" lang="en-US" sz="700" b="0" i="0" u="none" strike="noStrike" kern="1600" cap="none" spc="0" normalizeH="0" baseline="0" noProof="0" err="1">
                <a:ln>
                  <a:noFill/>
                </a:ln>
                <a:solidFill>
                  <a:srgbClr val="54565B"/>
                </a:solidFill>
                <a:effectLst/>
                <a:uLnTx/>
                <a:uFillTx/>
                <a:latin typeface="Trebuchet MS"/>
                <a:ea typeface="+mn-ea"/>
                <a:cs typeface="+mn-cs"/>
              </a:rPr>
              <a:t>govitecan</a:t>
            </a:r>
            <a:r>
              <a:rPr kumimoji="0" lang="en-US" sz="700" b="0" i="0" u="none" strike="noStrike" kern="1600" cap="none" spc="0" normalizeH="0" baseline="0" noProof="0">
                <a:ln>
                  <a:noFill/>
                </a:ln>
                <a:solidFill>
                  <a:srgbClr val="54565B"/>
                </a:solidFill>
                <a:effectLst/>
                <a:uLnTx/>
                <a:uFillTx/>
                <a:latin typeface="Trebuchet MS"/>
                <a:ea typeface="+mn-ea"/>
                <a:cs typeface="+mn-cs"/>
              </a:rPr>
              <a:t>; TPC, treatment of physician’s choice. </a:t>
            </a:r>
            <a:endParaRPr kumimoji="0" lang="en-US" sz="700" b="0" i="0" u="none" strike="noStrike" kern="1600" cap="none" spc="0" normalizeH="0" baseline="0" noProof="0">
              <a:ln>
                <a:noFill/>
              </a:ln>
              <a:solidFill>
                <a:srgbClr val="54565B"/>
              </a:solidFill>
              <a:effectLst/>
              <a:uLnTx/>
              <a:uFillTx/>
              <a:latin typeface="Trebuchet MS" panose="020B0603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CA" sz="700" b="0" i="0" u="none" strike="noStrike" kern="1600" cap="none" spc="0" normalizeH="0" baseline="0" noProof="0">
                <a:ln>
                  <a:noFill/>
                </a:ln>
                <a:solidFill>
                  <a:srgbClr val="54565B"/>
                </a:solidFill>
                <a:effectLst/>
                <a:uLnTx/>
                <a:uFillTx/>
                <a:latin typeface="Trebuchet MS"/>
                <a:ea typeface="+mn-ea"/>
                <a:cs typeface="+mn-cs"/>
              </a:rPr>
              <a:t>1. </a:t>
            </a:r>
            <a:r>
              <a:rPr kumimoji="0" lang="en-CA" sz="700" b="0" i="0" u="none" strike="noStrike" kern="1600" cap="none" spc="0" normalizeH="0" baseline="0" noProof="0" err="1">
                <a:ln>
                  <a:noFill/>
                </a:ln>
                <a:solidFill>
                  <a:srgbClr val="54565B"/>
                </a:solidFill>
                <a:effectLst/>
                <a:uLnTx/>
                <a:uFillTx/>
                <a:latin typeface="Trebuchet MS"/>
                <a:ea typeface="+mn-ea"/>
                <a:cs typeface="+mn-cs"/>
              </a:rPr>
              <a:t>Dieras</a:t>
            </a:r>
            <a:r>
              <a:rPr kumimoji="0" lang="en-CA" sz="700" b="0" i="0" u="none" strike="noStrike" kern="1600" cap="none" spc="0" normalizeH="0" baseline="0" noProof="0">
                <a:ln>
                  <a:noFill/>
                </a:ln>
                <a:solidFill>
                  <a:srgbClr val="54565B"/>
                </a:solidFill>
                <a:effectLst/>
                <a:uLnTx/>
                <a:uFillTx/>
                <a:latin typeface="Trebuchet MS"/>
                <a:ea typeface="+mn-ea"/>
                <a:cs typeface="+mn-cs"/>
              </a:rPr>
              <a:t> V, et al. Cancer Res, 2021;81(4): PD13-07. </a:t>
            </a:r>
          </a:p>
        </p:txBody>
      </p:sp>
      <p:graphicFrame>
        <p:nvGraphicFramePr>
          <p:cNvPr id="8" name="Table 7">
            <a:extLst>
              <a:ext uri="{FF2B5EF4-FFF2-40B4-BE49-F238E27FC236}">
                <a16:creationId xmlns:a16="http://schemas.microsoft.com/office/drawing/2014/main" id="{50D05BFF-5B17-E946-B32C-B5298402AC78}"/>
              </a:ext>
            </a:extLst>
          </p:cNvPr>
          <p:cNvGraphicFramePr>
            <a:graphicFrameLocks noGrp="1"/>
          </p:cNvGraphicFramePr>
          <p:nvPr/>
        </p:nvGraphicFramePr>
        <p:xfrm>
          <a:off x="358282" y="1314291"/>
          <a:ext cx="11273329" cy="3657600"/>
        </p:xfrm>
        <a:graphic>
          <a:graphicData uri="http://schemas.openxmlformats.org/drawingml/2006/table">
            <a:tbl>
              <a:tblPr firstRow="1" bandRow="1">
                <a:tableStyleId>{7DF18680-E054-41AD-8BC1-D1AEF772440D}</a:tableStyleId>
              </a:tblPr>
              <a:tblGrid>
                <a:gridCol w="6196560">
                  <a:extLst>
                    <a:ext uri="{9D8B030D-6E8A-4147-A177-3AD203B41FA5}">
                      <a16:colId xmlns:a16="http://schemas.microsoft.com/office/drawing/2014/main" val="266838461"/>
                    </a:ext>
                  </a:extLst>
                </a:gridCol>
                <a:gridCol w="2501060">
                  <a:extLst>
                    <a:ext uri="{9D8B030D-6E8A-4147-A177-3AD203B41FA5}">
                      <a16:colId xmlns:a16="http://schemas.microsoft.com/office/drawing/2014/main" val="2936336449"/>
                    </a:ext>
                  </a:extLst>
                </a:gridCol>
                <a:gridCol w="2575709">
                  <a:extLst>
                    <a:ext uri="{9D8B030D-6E8A-4147-A177-3AD203B41FA5}">
                      <a16:colId xmlns:a16="http://schemas.microsoft.com/office/drawing/2014/main" val="3676844953"/>
                    </a:ext>
                  </a:extLst>
                </a:gridCol>
              </a:tblGrid>
              <a:tr h="210827">
                <a:tc>
                  <a:txBody>
                    <a:bodyPr/>
                    <a:lstStyle/>
                    <a:p>
                      <a:pPr marL="0" marR="0" lvl="1" indent="0" algn="l" defTabSz="914400" rtl="0" eaLnBrk="1" fontAlgn="auto" latinLnBrk="0" hangingPunct="1">
                        <a:lnSpc>
                          <a:spcPct val="100000"/>
                        </a:lnSpc>
                        <a:spcBef>
                          <a:spcPts val="300"/>
                        </a:spcBef>
                        <a:spcAft>
                          <a:spcPts val="0"/>
                        </a:spcAft>
                        <a:buClrTx/>
                        <a:buSzTx/>
                        <a:buFontTx/>
                        <a:buNone/>
                        <a:tabLst/>
                        <a:defRPr/>
                      </a:pPr>
                      <a:r>
                        <a:rPr lang="en-US" sz="1400" b="1" i="0" baseline="0">
                          <a:solidFill>
                            <a:schemeClr val="bg1"/>
                          </a:solidFill>
                          <a:latin typeface="Trebuchet MS" panose="020B0703020202090204" pitchFamily="34" charset="0"/>
                          <a:cs typeface="Arial" panose="020B0604020202020204" pitchFamily="34" charset="0"/>
                        </a:rPr>
                        <a:t>Brain metastases-positive population</a:t>
                      </a:r>
                    </a:p>
                  </a:txBody>
                  <a:tcPr anchor="ctr">
                    <a:lnL w="12700" cmpd="sng">
                      <a:noFill/>
                    </a:lnL>
                    <a:lnR w="9525"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algn="ctr" defTabSz="914400" rtl="0" eaLnBrk="1" latinLnBrk="0" hangingPunct="1">
                        <a:spcBef>
                          <a:spcPts val="0"/>
                        </a:spcBef>
                      </a:pPr>
                      <a:r>
                        <a:rPr lang="en-US" sz="1400" b="1" kern="1200">
                          <a:solidFill>
                            <a:schemeClr val="bg1"/>
                          </a:solidFill>
                          <a:latin typeface="Trebuchet MS" panose="020B0703020202090204" pitchFamily="34" charset="0"/>
                          <a:ea typeface="+mn-ea"/>
                          <a:cs typeface="Arial" panose="020B0604020202020204" pitchFamily="34" charset="0"/>
                        </a:rPr>
                        <a:t>SG (n = 32)</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55A2A8"/>
                    </a:solidFill>
                  </a:tcPr>
                </a:tc>
                <a:tc>
                  <a:txBody>
                    <a:bodyPr/>
                    <a:lstStyle/>
                    <a:p>
                      <a:pPr algn="ctr">
                        <a:spcBef>
                          <a:spcPts val="0"/>
                        </a:spcBef>
                      </a:pPr>
                      <a:r>
                        <a:rPr lang="en-US" sz="1400">
                          <a:solidFill>
                            <a:schemeClr val="bg1"/>
                          </a:solidFill>
                          <a:latin typeface="Trebuchet MS" panose="020B0703020202090204" pitchFamily="34" charset="0"/>
                          <a:cs typeface="Arial" panose="020B0604020202020204" pitchFamily="34" charset="0"/>
                        </a:rPr>
                        <a:t>TPC (n = 29)</a:t>
                      </a:r>
                    </a:p>
                  </a:txBody>
                  <a:tcPr anchor="ctr">
                    <a:lnL w="9525" cap="flat" cmpd="sng" algn="ctr">
                      <a:solidFill>
                        <a:schemeClr val="bg1"/>
                      </a:solidFill>
                      <a:prstDash val="solid"/>
                      <a:round/>
                      <a:headEnd type="none" w="med" len="med"/>
                      <a:tailEnd type="none" w="med" len="med"/>
                    </a:lnL>
                    <a:lnR w="12700" cmpd="sng">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96999F"/>
                    </a:solidFill>
                  </a:tcPr>
                </a:tc>
                <a:extLst>
                  <a:ext uri="{0D108BD9-81ED-4DB2-BD59-A6C34878D82A}">
                    <a16:rowId xmlns:a16="http://schemas.microsoft.com/office/drawing/2014/main" val="3075070291"/>
                  </a:ext>
                </a:extLst>
              </a:tr>
              <a:tr h="210827">
                <a:tc>
                  <a:txBody>
                    <a:bodyPr/>
                    <a:lstStyle/>
                    <a:p>
                      <a:pPr marL="0" marR="0" lvl="1" indent="0" algn="l" defTabSz="914400" rtl="0" eaLnBrk="1" fontAlgn="auto" latinLnBrk="0" hangingPunct="1">
                        <a:lnSpc>
                          <a:spcPct val="100000"/>
                        </a:lnSpc>
                        <a:spcBef>
                          <a:spcPts val="300"/>
                        </a:spcBef>
                        <a:spcAft>
                          <a:spcPts val="0"/>
                        </a:spcAft>
                        <a:buClrTx/>
                        <a:buSzTx/>
                        <a:buFontTx/>
                        <a:buNone/>
                        <a:tabLst/>
                        <a:defRPr/>
                      </a:pPr>
                      <a:r>
                        <a:rPr lang="en-US" sz="1400" b="1" i="0" baseline="0">
                          <a:solidFill>
                            <a:schemeClr val="tx1"/>
                          </a:solidFill>
                          <a:latin typeface="Trebuchet MS" panose="020B0703020202090204" pitchFamily="34" charset="0"/>
                          <a:cs typeface="Arial" panose="020B0604020202020204" pitchFamily="34" charset="0"/>
                        </a:rPr>
                        <a:t>Randomized—no.</a:t>
                      </a:r>
                      <a:endParaRPr lang="en-US" sz="1400" b="1" i="0" strike="noStrike" baseline="0">
                        <a:solidFill>
                          <a:schemeClr val="tx1"/>
                        </a:solidFill>
                        <a:latin typeface="Trebuchet MS" panose="020B0703020202090204" pitchFamily="34" charset="0"/>
                        <a:cs typeface="Arial" panose="020B0604020202020204" pitchFamily="34" charset="0"/>
                      </a:endParaRPr>
                    </a:p>
                  </a:txBody>
                  <a:tcPr anchor="ctr">
                    <a:lnL w="12700" cmpd="sng">
                      <a:noFill/>
                    </a:lnL>
                    <a:lnR w="12700" cmpd="sng">
                      <a:noFill/>
                    </a:lnR>
                    <a:lnT w="12700" cap="flat" cmpd="sng" algn="ctr">
                      <a:solidFill>
                        <a:schemeClr val="accent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1" indent="0" algn="ctr" defTabSz="914400" rtl="0" eaLnBrk="1" fontAlgn="auto" latinLnBrk="0" hangingPunct="1">
                        <a:lnSpc>
                          <a:spcPct val="100000"/>
                        </a:lnSpc>
                        <a:spcBef>
                          <a:spcPts val="300"/>
                        </a:spcBef>
                        <a:spcAft>
                          <a:spcPts val="0"/>
                        </a:spcAft>
                        <a:buClrTx/>
                        <a:buSzTx/>
                        <a:buFontTx/>
                        <a:buNone/>
                        <a:tabLst/>
                        <a:defRPr/>
                      </a:pPr>
                      <a:r>
                        <a:rPr lang="en-US" sz="1400" b="0" i="0" baseline="0">
                          <a:solidFill>
                            <a:schemeClr val="tx1"/>
                          </a:solidFill>
                          <a:latin typeface="Trebuchet MS" panose="020B0703020202090204" pitchFamily="34" charset="0"/>
                          <a:cs typeface="Arial" panose="020B0604020202020204" pitchFamily="34" charset="0"/>
                        </a:rPr>
                        <a:t>32</a:t>
                      </a:r>
                    </a:p>
                  </a:txBody>
                  <a:tcPr anchor="ctr">
                    <a:lnL w="12700" cmpd="sng">
                      <a:noFill/>
                    </a:lnL>
                    <a:lnR w="12700" cmpd="sng">
                      <a:noFill/>
                    </a:lnR>
                    <a:lnT w="12700" cap="flat" cmpd="sng" algn="ctr">
                      <a:solidFill>
                        <a:schemeClr val="accent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indent="0" algn="ctr">
                        <a:spcBef>
                          <a:spcPts val="0"/>
                        </a:spcBef>
                        <a:buFont typeface="Arial" panose="020B0604020202020204" pitchFamily="34" charset="0"/>
                        <a:buNone/>
                      </a:pPr>
                      <a:r>
                        <a:rPr lang="en-US" sz="1400" b="0" i="0" baseline="0">
                          <a:solidFill>
                            <a:schemeClr val="tx1"/>
                          </a:solidFill>
                          <a:latin typeface="Trebuchet MS" panose="020B0703020202090204" pitchFamily="34" charset="0"/>
                          <a:cs typeface="Arial" panose="020B0604020202020204" pitchFamily="34" charset="0"/>
                        </a:rPr>
                        <a:t>29</a:t>
                      </a:r>
                    </a:p>
                  </a:txBody>
                  <a:tcPr anchor="ctr">
                    <a:lnL w="12700" cmpd="sng">
                      <a:noFill/>
                    </a:lnL>
                    <a:lnR w="12700" cmpd="sng">
                      <a:noFill/>
                    </a:lnR>
                    <a:lnT w="12700" cap="flat" cmpd="sng" algn="ctr">
                      <a:solidFill>
                        <a:schemeClr val="accent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066820461"/>
                  </a:ext>
                </a:extLst>
              </a:tr>
              <a:tr h="210827">
                <a:tc>
                  <a:txBody>
                    <a:bodyPr/>
                    <a:lstStyle/>
                    <a:p>
                      <a:pPr marL="6350" marR="0" lvl="2" indent="0" algn="l" defTabSz="914400" rtl="0" eaLnBrk="1" fontAlgn="auto" latinLnBrk="0" hangingPunct="1">
                        <a:lnSpc>
                          <a:spcPct val="100000"/>
                        </a:lnSpc>
                        <a:spcBef>
                          <a:spcPts val="300"/>
                        </a:spcBef>
                        <a:spcAft>
                          <a:spcPts val="0"/>
                        </a:spcAft>
                        <a:buClrTx/>
                        <a:buSzTx/>
                        <a:buFontTx/>
                        <a:buNone/>
                        <a:tabLst/>
                        <a:defRPr/>
                      </a:pPr>
                      <a:r>
                        <a:rPr lang="en-US" sz="1400" b="1" i="0" baseline="0">
                          <a:solidFill>
                            <a:schemeClr val="tx1"/>
                          </a:solidFill>
                          <a:latin typeface="Trebuchet MS" panose="020B0703020202090204" pitchFamily="34" charset="0"/>
                          <a:cs typeface="Arial" panose="020B0604020202020204" pitchFamily="34" charset="0"/>
                        </a:rPr>
                        <a:t>Randomized (not treated)—no. (%)</a:t>
                      </a:r>
                    </a:p>
                  </a:txBody>
                  <a:tcPr anchor="ctr">
                    <a:lnL w="12700" cmpd="sng">
                      <a:noFill/>
                    </a:lnL>
                    <a:lnR w="12700" cmpd="sng">
                      <a:noFill/>
                    </a:lnR>
                    <a:lnT w="2857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E9E9EA"/>
                    </a:solidFill>
                  </a:tcPr>
                </a:tc>
                <a:tc>
                  <a:txBody>
                    <a:bodyPr/>
                    <a:lstStyle/>
                    <a:p>
                      <a:pPr marL="0" marR="0" lvl="1" indent="0" algn="ctr" defTabSz="914400" rtl="0" eaLnBrk="1" fontAlgn="auto" latinLnBrk="0" hangingPunct="1">
                        <a:lnSpc>
                          <a:spcPct val="100000"/>
                        </a:lnSpc>
                        <a:spcBef>
                          <a:spcPts val="300"/>
                        </a:spcBef>
                        <a:spcAft>
                          <a:spcPts val="0"/>
                        </a:spcAft>
                        <a:buClrTx/>
                        <a:buSzTx/>
                        <a:buFontTx/>
                        <a:buNone/>
                        <a:tabLst/>
                        <a:defRPr/>
                      </a:pPr>
                      <a:r>
                        <a:rPr lang="en-US" sz="1400" b="0" i="0" baseline="0">
                          <a:solidFill>
                            <a:schemeClr val="tx1"/>
                          </a:solidFill>
                          <a:latin typeface="Trebuchet MS" panose="020B0703020202090204" pitchFamily="34" charset="0"/>
                          <a:cs typeface="Arial" panose="020B0604020202020204" pitchFamily="34" charset="0"/>
                        </a:rPr>
                        <a:t>2 (6)</a:t>
                      </a:r>
                    </a:p>
                  </a:txBody>
                  <a:tcPr anchor="ctr">
                    <a:lnL w="12700" cmpd="sng">
                      <a:noFill/>
                    </a:lnL>
                    <a:lnR w="12700" cmpd="sng">
                      <a:noFill/>
                    </a:lnR>
                    <a:lnT w="2857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E9E9EA"/>
                    </a:solidFill>
                  </a:tcPr>
                </a:tc>
                <a:tc>
                  <a:txBody>
                    <a:bodyPr/>
                    <a:lstStyle/>
                    <a:p>
                      <a:pPr marL="0" indent="0" algn="ctr">
                        <a:spcBef>
                          <a:spcPts val="0"/>
                        </a:spcBef>
                        <a:buFont typeface="Arial" panose="020B0604020202020204" pitchFamily="34" charset="0"/>
                        <a:buNone/>
                      </a:pPr>
                      <a:r>
                        <a:rPr lang="en-US" sz="1400" b="0" i="0" baseline="0">
                          <a:solidFill>
                            <a:schemeClr val="tx1"/>
                          </a:solidFill>
                          <a:latin typeface="Trebuchet MS" panose="020B0703020202090204" pitchFamily="34" charset="0"/>
                          <a:cs typeface="Arial" panose="020B0604020202020204" pitchFamily="34" charset="0"/>
                        </a:rPr>
                        <a:t>6 (21)</a:t>
                      </a:r>
                    </a:p>
                  </a:txBody>
                  <a:tcPr anchor="ctr">
                    <a:lnL w="12700" cmpd="sng">
                      <a:noFill/>
                    </a:lnL>
                    <a:lnR w="12700" cmpd="sng">
                      <a:noFill/>
                    </a:lnR>
                    <a:lnT w="2857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E9E9EA"/>
                    </a:solidFill>
                  </a:tcPr>
                </a:tc>
                <a:extLst>
                  <a:ext uri="{0D108BD9-81ED-4DB2-BD59-A6C34878D82A}">
                    <a16:rowId xmlns:a16="http://schemas.microsoft.com/office/drawing/2014/main" val="2799440178"/>
                  </a:ext>
                </a:extLst>
              </a:tr>
              <a:tr h="210827">
                <a:tc>
                  <a:txBody>
                    <a:bodyPr/>
                    <a:lstStyle/>
                    <a:p>
                      <a:pPr marL="6350" marR="0" lvl="2" indent="0" algn="l" defTabSz="914400" rtl="0" eaLnBrk="1" fontAlgn="auto" latinLnBrk="0" hangingPunct="1">
                        <a:lnSpc>
                          <a:spcPct val="100000"/>
                        </a:lnSpc>
                        <a:spcBef>
                          <a:spcPts val="300"/>
                        </a:spcBef>
                        <a:spcAft>
                          <a:spcPts val="0"/>
                        </a:spcAft>
                        <a:buClrTx/>
                        <a:buSzTx/>
                        <a:buFontTx/>
                        <a:buNone/>
                        <a:tabLst/>
                        <a:defRPr/>
                      </a:pPr>
                      <a:r>
                        <a:rPr lang="en-US" sz="1400" b="1" i="0" baseline="0">
                          <a:solidFill>
                            <a:schemeClr val="tx1"/>
                          </a:solidFill>
                          <a:latin typeface="Trebuchet MS" panose="020B0703020202090204" pitchFamily="34" charset="0"/>
                          <a:cs typeface="Arial" panose="020B0604020202020204" pitchFamily="34" charset="0"/>
                        </a:rPr>
                        <a:t>Safety population (treated)</a:t>
                      </a:r>
                      <a:r>
                        <a:rPr lang="en-US" sz="1400" b="1" i="0" baseline="30000">
                          <a:solidFill>
                            <a:schemeClr val="tx1"/>
                          </a:solidFill>
                          <a:latin typeface="Trebuchet MS" panose="020B0703020202090204" pitchFamily="34" charset="0"/>
                          <a:cs typeface="Arial" panose="020B0604020202020204" pitchFamily="34" charset="0"/>
                        </a:rPr>
                        <a:t>a</a:t>
                      </a:r>
                      <a:r>
                        <a:rPr lang="en-US" sz="1400" b="1" i="0" baseline="0">
                          <a:solidFill>
                            <a:schemeClr val="tx1"/>
                          </a:solidFill>
                          <a:latin typeface="Trebuchet MS" panose="020B0703020202090204" pitchFamily="34" charset="0"/>
                          <a:cs typeface="Arial" panose="020B0604020202020204" pitchFamily="34" charset="0"/>
                        </a:rPr>
                        <a:t>—no. (%)</a:t>
                      </a:r>
                    </a:p>
                  </a:txBody>
                  <a:tcPr anchor="ctr">
                    <a:lnL w="12700" cmpd="sng">
                      <a:noFill/>
                    </a:lnL>
                    <a:lnR w="12700" cmpd="sng">
                      <a:noFill/>
                    </a:lnR>
                    <a:lnT w="2857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marL="0" marR="0" lvl="1" indent="0" algn="ctr" defTabSz="914400" rtl="0" eaLnBrk="1" fontAlgn="auto" latinLnBrk="0" hangingPunct="1">
                        <a:lnSpc>
                          <a:spcPct val="100000"/>
                        </a:lnSpc>
                        <a:spcBef>
                          <a:spcPts val="300"/>
                        </a:spcBef>
                        <a:spcAft>
                          <a:spcPts val="0"/>
                        </a:spcAft>
                        <a:buClrTx/>
                        <a:buSzTx/>
                        <a:buFontTx/>
                        <a:buNone/>
                        <a:tabLst/>
                        <a:defRPr/>
                      </a:pPr>
                      <a:r>
                        <a:rPr lang="en-US" sz="1400" b="0" i="0" baseline="0">
                          <a:solidFill>
                            <a:schemeClr val="tx1"/>
                          </a:solidFill>
                          <a:latin typeface="Trebuchet MS" panose="020B0703020202090204" pitchFamily="34" charset="0"/>
                          <a:cs typeface="Arial" panose="020B0604020202020204" pitchFamily="34" charset="0"/>
                        </a:rPr>
                        <a:t>30 (94)</a:t>
                      </a:r>
                    </a:p>
                  </a:txBody>
                  <a:tcPr anchor="ctr">
                    <a:lnL w="12700" cmpd="sng">
                      <a:noFill/>
                    </a:lnL>
                    <a:lnR w="12700" cmpd="sng">
                      <a:noFill/>
                    </a:lnR>
                    <a:lnT w="2857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marL="0" indent="0" algn="ctr">
                        <a:spcBef>
                          <a:spcPts val="0"/>
                        </a:spcBef>
                        <a:buFont typeface="Arial" panose="020B0604020202020204" pitchFamily="34" charset="0"/>
                        <a:buNone/>
                      </a:pPr>
                      <a:r>
                        <a:rPr lang="en-US" sz="1400" b="0" i="0" baseline="0">
                          <a:solidFill>
                            <a:schemeClr val="tx1"/>
                          </a:solidFill>
                          <a:latin typeface="Trebuchet MS" panose="020B0703020202090204" pitchFamily="34" charset="0"/>
                          <a:cs typeface="Arial" panose="020B0604020202020204" pitchFamily="34" charset="0"/>
                        </a:rPr>
                        <a:t>23 (79)</a:t>
                      </a:r>
                    </a:p>
                  </a:txBody>
                  <a:tcPr anchor="ctr">
                    <a:lnL w="12700" cmpd="sng">
                      <a:noFill/>
                    </a:lnL>
                    <a:lnR w="12700" cmpd="sng">
                      <a:noFill/>
                    </a:lnR>
                    <a:lnT w="2857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837387176"/>
                  </a:ext>
                </a:extLst>
              </a:tr>
              <a:tr h="210827">
                <a:tc>
                  <a:txBody>
                    <a:bodyPr/>
                    <a:lstStyle/>
                    <a:p>
                      <a:pPr marL="0" marR="0" lvl="1" indent="0" algn="l" defTabSz="914400" rtl="0" eaLnBrk="1" fontAlgn="auto" latinLnBrk="0" hangingPunct="1">
                        <a:lnSpc>
                          <a:spcPct val="100000"/>
                        </a:lnSpc>
                        <a:spcBef>
                          <a:spcPts val="300"/>
                        </a:spcBef>
                        <a:spcAft>
                          <a:spcPts val="0"/>
                        </a:spcAft>
                        <a:buClrTx/>
                        <a:buSzTx/>
                        <a:buFontTx/>
                        <a:buNone/>
                        <a:tabLst/>
                        <a:defRPr/>
                      </a:pPr>
                      <a:r>
                        <a:rPr lang="en-US" sz="1400" b="1" i="0" baseline="0">
                          <a:solidFill>
                            <a:schemeClr val="tx1"/>
                          </a:solidFill>
                          <a:latin typeface="Trebuchet MS" panose="020B0703020202090204" pitchFamily="34" charset="0"/>
                          <a:cs typeface="Arial" panose="020B0604020202020204" pitchFamily="34" charset="0"/>
                        </a:rPr>
                        <a:t>Remain on treatment—no. (%)</a:t>
                      </a:r>
                    </a:p>
                  </a:txBody>
                  <a:tcPr anchor="ctr">
                    <a:lnL w="12700" cmpd="sng">
                      <a:noFill/>
                    </a:lnL>
                    <a:lnR w="12700" cmpd="sng">
                      <a:noFill/>
                    </a:lnR>
                    <a:lnT w="2857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E9E9EA"/>
                    </a:solidFill>
                  </a:tcPr>
                </a:tc>
                <a:tc>
                  <a:txBody>
                    <a:bodyPr/>
                    <a:lstStyle/>
                    <a:p>
                      <a:pPr marL="0" marR="0" lvl="1" indent="0" algn="ctr" defTabSz="914400" rtl="0" eaLnBrk="1" fontAlgn="auto" latinLnBrk="0" hangingPunct="1">
                        <a:lnSpc>
                          <a:spcPct val="100000"/>
                        </a:lnSpc>
                        <a:spcBef>
                          <a:spcPts val="300"/>
                        </a:spcBef>
                        <a:spcAft>
                          <a:spcPts val="0"/>
                        </a:spcAft>
                        <a:buClrTx/>
                        <a:buSzTx/>
                        <a:buFontTx/>
                        <a:buNone/>
                        <a:tabLst/>
                        <a:defRPr/>
                      </a:pPr>
                      <a:r>
                        <a:rPr lang="en-US" sz="1400" b="0" i="0" baseline="0">
                          <a:solidFill>
                            <a:schemeClr val="tx1"/>
                          </a:solidFill>
                          <a:latin typeface="Trebuchet MS" panose="020B0703020202090204" pitchFamily="34" charset="0"/>
                          <a:cs typeface="Arial" panose="020B0604020202020204" pitchFamily="34" charset="0"/>
                        </a:rPr>
                        <a:t>2 (6)</a:t>
                      </a:r>
                    </a:p>
                  </a:txBody>
                  <a:tcPr anchor="ctr">
                    <a:lnL w="12700" cmpd="sng">
                      <a:noFill/>
                    </a:lnL>
                    <a:lnR w="12700" cmpd="sng">
                      <a:noFill/>
                    </a:lnR>
                    <a:lnT w="2857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E9E9EA"/>
                    </a:solidFill>
                  </a:tcPr>
                </a:tc>
                <a:tc>
                  <a:txBody>
                    <a:bodyPr/>
                    <a:lstStyle/>
                    <a:p>
                      <a:pPr marL="0" indent="0" algn="ctr">
                        <a:spcBef>
                          <a:spcPts val="0"/>
                        </a:spcBef>
                        <a:buFont typeface="Arial" panose="020B0604020202020204" pitchFamily="34" charset="0"/>
                        <a:buNone/>
                      </a:pPr>
                      <a:r>
                        <a:rPr lang="en-US" sz="1400" b="0" i="0" baseline="0">
                          <a:solidFill>
                            <a:schemeClr val="tx1"/>
                          </a:solidFill>
                          <a:latin typeface="Trebuchet MS" panose="020B0703020202090204" pitchFamily="34" charset="0"/>
                          <a:cs typeface="Arial" panose="020B0604020202020204" pitchFamily="34" charset="0"/>
                        </a:rPr>
                        <a:t>0</a:t>
                      </a:r>
                    </a:p>
                  </a:txBody>
                  <a:tcPr anchor="ctr">
                    <a:lnL w="12700" cmpd="sng">
                      <a:noFill/>
                    </a:lnL>
                    <a:lnR w="12700" cmpd="sng">
                      <a:noFill/>
                    </a:lnR>
                    <a:lnT w="2857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E9E9EA"/>
                    </a:solidFill>
                  </a:tcPr>
                </a:tc>
                <a:extLst>
                  <a:ext uri="{0D108BD9-81ED-4DB2-BD59-A6C34878D82A}">
                    <a16:rowId xmlns:a16="http://schemas.microsoft.com/office/drawing/2014/main" val="3209873707"/>
                  </a:ext>
                </a:extLst>
              </a:tr>
              <a:tr h="210827">
                <a:tc>
                  <a:txBody>
                    <a:bodyPr/>
                    <a:lstStyle/>
                    <a:p>
                      <a:pPr marL="0" marR="0" lvl="1" indent="0" algn="l" defTabSz="914400" rtl="0" eaLnBrk="1" fontAlgn="auto" latinLnBrk="0" hangingPunct="1">
                        <a:lnSpc>
                          <a:spcPct val="100000"/>
                        </a:lnSpc>
                        <a:spcBef>
                          <a:spcPts val="300"/>
                        </a:spcBef>
                        <a:spcAft>
                          <a:spcPts val="0"/>
                        </a:spcAft>
                        <a:buClrTx/>
                        <a:buSzTx/>
                        <a:buFontTx/>
                        <a:buNone/>
                        <a:tabLst/>
                        <a:defRPr/>
                      </a:pPr>
                      <a:r>
                        <a:rPr lang="en-US" sz="1400" b="1" i="0" baseline="0">
                          <a:solidFill>
                            <a:schemeClr val="tx1"/>
                          </a:solidFill>
                          <a:latin typeface="Trebuchet MS" panose="020B0703020202090204" pitchFamily="34" charset="0"/>
                          <a:cs typeface="Arial" panose="020B0604020202020204" pitchFamily="34" charset="0"/>
                        </a:rPr>
                        <a:t>Discontinued treatment—no. (%)</a:t>
                      </a:r>
                    </a:p>
                  </a:txBody>
                  <a:tcPr anchor="ctr">
                    <a:lnL w="12700" cmpd="sng">
                      <a:noFill/>
                    </a:lnL>
                    <a:lnR w="12700" cmpd="sng">
                      <a:noFill/>
                    </a:lnR>
                    <a:lnT w="2857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lvl="1" indent="0" algn="ctr" defTabSz="914400" rtl="0" eaLnBrk="1" fontAlgn="auto" latinLnBrk="0" hangingPunct="1">
                        <a:lnSpc>
                          <a:spcPct val="100000"/>
                        </a:lnSpc>
                        <a:spcBef>
                          <a:spcPts val="300"/>
                        </a:spcBef>
                        <a:spcAft>
                          <a:spcPts val="0"/>
                        </a:spcAft>
                        <a:buClrTx/>
                        <a:buSzTx/>
                        <a:buFontTx/>
                        <a:buNone/>
                        <a:tabLst/>
                        <a:defRPr/>
                      </a:pPr>
                      <a:r>
                        <a:rPr lang="en-US" sz="1400" b="0" i="0" baseline="0">
                          <a:solidFill>
                            <a:schemeClr val="tx1"/>
                          </a:solidFill>
                          <a:latin typeface="Trebuchet MS" panose="020B0703020202090204" pitchFamily="34" charset="0"/>
                          <a:cs typeface="Arial" panose="020B0604020202020204" pitchFamily="34" charset="0"/>
                        </a:rPr>
                        <a:t>28 (88)</a:t>
                      </a:r>
                    </a:p>
                  </a:txBody>
                  <a:tcPr anchor="ctr">
                    <a:lnL w="12700" cmpd="sng">
                      <a:noFill/>
                    </a:lnL>
                    <a:lnR w="12700" cmpd="sng">
                      <a:noFill/>
                    </a:lnR>
                    <a:lnT w="2857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b="0" i="0" baseline="0">
                          <a:solidFill>
                            <a:schemeClr val="tx1"/>
                          </a:solidFill>
                          <a:latin typeface="Trebuchet MS" panose="020B0703020202090204" pitchFamily="34" charset="0"/>
                          <a:cs typeface="Arial" panose="020B0604020202020204" pitchFamily="34" charset="0"/>
                        </a:rPr>
                        <a:t>23 (79)</a:t>
                      </a:r>
                    </a:p>
                  </a:txBody>
                  <a:tcPr anchor="ctr">
                    <a:lnL w="12700" cmpd="sng">
                      <a:noFill/>
                    </a:lnL>
                    <a:lnR w="12700" cmpd="sng">
                      <a:noFill/>
                    </a:lnR>
                    <a:lnT w="2857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641800720"/>
                  </a:ext>
                </a:extLst>
              </a:tr>
              <a:tr h="210827">
                <a:tc>
                  <a:txBody>
                    <a:bodyPr/>
                    <a:lstStyle/>
                    <a:p>
                      <a:pPr marL="171450" marR="0" lvl="2" indent="0" algn="l" defTabSz="914400" rtl="0" eaLnBrk="1" fontAlgn="auto" latinLnBrk="0" hangingPunct="1">
                        <a:lnSpc>
                          <a:spcPct val="100000"/>
                        </a:lnSpc>
                        <a:spcBef>
                          <a:spcPts val="300"/>
                        </a:spcBef>
                        <a:spcAft>
                          <a:spcPts val="0"/>
                        </a:spcAft>
                        <a:buClrTx/>
                        <a:buSzTx/>
                        <a:buFontTx/>
                        <a:buNone/>
                        <a:tabLst/>
                        <a:defRPr/>
                      </a:pPr>
                      <a:r>
                        <a:rPr lang="en-CA" sz="1400" b="1" i="0" baseline="0">
                          <a:solidFill>
                            <a:schemeClr val="tx1"/>
                          </a:solidFill>
                          <a:latin typeface="Trebuchet MS" panose="020B0703020202090204" pitchFamily="34" charset="0"/>
                          <a:cs typeface="Arial" panose="020B0604020202020204" pitchFamily="34" charset="0"/>
                        </a:rPr>
                        <a:t>Disease progression</a:t>
                      </a:r>
                      <a:endParaRPr lang="en-US" sz="1400" b="1" i="0" baseline="0">
                        <a:solidFill>
                          <a:schemeClr val="tx1"/>
                        </a:solidFill>
                        <a:latin typeface="Trebuchet MS" panose="020B0703020202090204" pitchFamily="34" charset="0"/>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1" indent="0" algn="ctr" defTabSz="914400" rtl="0" eaLnBrk="1" fontAlgn="auto" latinLnBrk="0" hangingPunct="1">
                        <a:lnSpc>
                          <a:spcPct val="100000"/>
                        </a:lnSpc>
                        <a:spcBef>
                          <a:spcPts val="300"/>
                        </a:spcBef>
                        <a:spcAft>
                          <a:spcPts val="0"/>
                        </a:spcAft>
                        <a:buClrTx/>
                        <a:buSzTx/>
                        <a:buFontTx/>
                        <a:buNone/>
                        <a:tabLst/>
                        <a:defRPr/>
                      </a:pPr>
                      <a:r>
                        <a:rPr lang="en-US" sz="1400" b="0" i="0" baseline="0">
                          <a:solidFill>
                            <a:schemeClr val="tx1"/>
                          </a:solidFill>
                          <a:latin typeface="Trebuchet MS" panose="020B0703020202090204" pitchFamily="34" charset="0"/>
                          <a:cs typeface="Arial" panose="020B0604020202020204" pitchFamily="34" charset="0"/>
                        </a:rPr>
                        <a:t>23 (72)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b="0" i="0" baseline="0">
                          <a:solidFill>
                            <a:schemeClr val="tx1"/>
                          </a:solidFill>
                          <a:latin typeface="Trebuchet MS" panose="020B0703020202090204" pitchFamily="34" charset="0"/>
                          <a:cs typeface="Arial" panose="020B0604020202020204" pitchFamily="34" charset="0"/>
                        </a:rPr>
                        <a:t>18 (62)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97020825"/>
                  </a:ext>
                </a:extLst>
              </a:tr>
              <a:tr h="210827">
                <a:tc>
                  <a:txBody>
                    <a:bodyPr/>
                    <a:lstStyle/>
                    <a:p>
                      <a:pPr marL="180975" marR="0" lvl="2" indent="0" algn="l" defTabSz="914400" rtl="0" eaLnBrk="1" fontAlgn="auto" latinLnBrk="0" hangingPunct="1">
                        <a:lnSpc>
                          <a:spcPct val="100000"/>
                        </a:lnSpc>
                        <a:spcBef>
                          <a:spcPts val="300"/>
                        </a:spcBef>
                        <a:spcAft>
                          <a:spcPts val="0"/>
                        </a:spcAft>
                        <a:buClrTx/>
                        <a:buSzTx/>
                        <a:buFontTx/>
                        <a:buNone/>
                        <a:tabLst/>
                        <a:defRPr/>
                      </a:pPr>
                      <a:r>
                        <a:rPr lang="en-US" sz="1400" b="1" i="0" baseline="0">
                          <a:solidFill>
                            <a:schemeClr val="tx1"/>
                          </a:solidFill>
                          <a:latin typeface="Trebuchet MS" panose="020B0703020202090204" pitchFamily="34" charset="0"/>
                          <a:cs typeface="Arial" panose="020B0604020202020204" pitchFamily="34" charset="0"/>
                        </a:rPr>
                        <a:t>Adverse event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1" indent="0" algn="ctr" defTabSz="914400" rtl="0" eaLnBrk="1" fontAlgn="auto" latinLnBrk="0" hangingPunct="1">
                        <a:lnSpc>
                          <a:spcPct val="100000"/>
                        </a:lnSpc>
                        <a:spcBef>
                          <a:spcPts val="300"/>
                        </a:spcBef>
                        <a:spcAft>
                          <a:spcPts val="0"/>
                        </a:spcAft>
                        <a:buClrTx/>
                        <a:buSzTx/>
                        <a:buFontTx/>
                        <a:buNone/>
                        <a:tabLst/>
                        <a:defRPr/>
                      </a:pPr>
                      <a:r>
                        <a:rPr lang="en-US" sz="1400" b="0" i="0" baseline="0">
                          <a:solidFill>
                            <a:schemeClr val="tx1"/>
                          </a:solidFill>
                          <a:latin typeface="Trebuchet MS" panose="020B0703020202090204" pitchFamily="34" charset="0"/>
                          <a:cs typeface="Arial" panose="020B0604020202020204" pitchFamily="34" charset="0"/>
                        </a:rPr>
                        <a:t>4 (13)</a:t>
                      </a:r>
                      <a:r>
                        <a:rPr lang="en-US" sz="1400" baseline="30000">
                          <a:latin typeface="Trebuchet MS" panose="020B0603020202020204" pitchFamily="34" charset="0"/>
                        </a:rPr>
                        <a:t>b</a:t>
                      </a:r>
                      <a:endParaRPr lang="en-US" sz="1400" b="0" i="0" baseline="0">
                        <a:solidFill>
                          <a:schemeClr val="tx1"/>
                        </a:solidFill>
                        <a:latin typeface="Trebuchet MS" panose="020B0703020202090204" pitchFamily="34" charset="0"/>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b="0" i="0" baseline="0">
                          <a:solidFill>
                            <a:schemeClr val="tx1"/>
                          </a:solidFill>
                          <a:latin typeface="Trebuchet MS" panose="020B0703020202090204" pitchFamily="34" charset="0"/>
                          <a:cs typeface="Arial" panose="020B0604020202020204" pitchFamily="34" charset="0"/>
                        </a:rPr>
                        <a:t>1 (3)</a:t>
                      </a:r>
                      <a:r>
                        <a:rPr lang="en-US" sz="1400" baseline="30000">
                          <a:latin typeface="Trebuchet MS" panose="020B0603020202020204" pitchFamily="34" charset="0"/>
                        </a:rPr>
                        <a:t>b</a:t>
                      </a:r>
                      <a:endParaRPr lang="en-US" sz="1400" b="0" i="0" baseline="30000">
                        <a:solidFill>
                          <a:schemeClr val="tx1"/>
                        </a:solidFill>
                        <a:latin typeface="Trebuchet MS" panose="020B0703020202090204" pitchFamily="34" charset="0"/>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557640540"/>
                  </a:ext>
                </a:extLst>
              </a:tr>
              <a:tr h="210827">
                <a:tc>
                  <a:txBody>
                    <a:bodyPr/>
                    <a:lstStyle/>
                    <a:p>
                      <a:pPr marL="180975" marR="0" lvl="2" indent="0" algn="l" defTabSz="914400" rtl="0" eaLnBrk="1" fontAlgn="auto" latinLnBrk="0" hangingPunct="1">
                        <a:lnSpc>
                          <a:spcPct val="100000"/>
                        </a:lnSpc>
                        <a:spcBef>
                          <a:spcPts val="300"/>
                        </a:spcBef>
                        <a:spcAft>
                          <a:spcPts val="0"/>
                        </a:spcAft>
                        <a:buClrTx/>
                        <a:buSzTx/>
                        <a:buFontTx/>
                        <a:buNone/>
                        <a:tabLst/>
                        <a:defRPr/>
                      </a:pPr>
                      <a:r>
                        <a:rPr lang="en-US" sz="1400" b="1" i="0" baseline="0">
                          <a:solidFill>
                            <a:schemeClr val="tx1"/>
                          </a:solidFill>
                          <a:latin typeface="Trebuchet MS" panose="020B0703020202090204" pitchFamily="34" charset="0"/>
                          <a:cs typeface="Arial" panose="020B0604020202020204" pitchFamily="34" charset="0"/>
                        </a:rPr>
                        <a:t>Withdrawal of consent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1" indent="0" algn="ctr" defTabSz="914400" rtl="0" eaLnBrk="1" fontAlgn="auto" latinLnBrk="0" hangingPunct="1">
                        <a:lnSpc>
                          <a:spcPct val="100000"/>
                        </a:lnSpc>
                        <a:spcBef>
                          <a:spcPts val="300"/>
                        </a:spcBef>
                        <a:spcAft>
                          <a:spcPts val="0"/>
                        </a:spcAft>
                        <a:buClrTx/>
                        <a:buSzTx/>
                        <a:buFontTx/>
                        <a:buNone/>
                        <a:tabLst/>
                        <a:defRPr/>
                      </a:pPr>
                      <a:r>
                        <a:rPr lang="en-US" sz="1400" b="0" i="0" baseline="0">
                          <a:solidFill>
                            <a:schemeClr val="tx1"/>
                          </a:solidFill>
                          <a:latin typeface="Trebuchet MS" panose="020B0703020202090204" pitchFamily="34" charset="0"/>
                          <a:cs typeface="Arial" panose="020B0604020202020204" pitchFamily="34" charset="0"/>
                        </a:rPr>
                        <a:t>1 (3)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b="0" i="0" baseline="0">
                          <a:solidFill>
                            <a:schemeClr val="tx1"/>
                          </a:solidFill>
                          <a:latin typeface="Trebuchet MS" panose="020B0703020202090204" pitchFamily="34" charset="0"/>
                          <a:cs typeface="Arial" panose="020B0604020202020204" pitchFamily="34" charset="0"/>
                        </a:rPr>
                        <a:t>1 (3)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257031697"/>
                  </a:ext>
                </a:extLst>
              </a:tr>
              <a:tr h="0">
                <a:tc>
                  <a:txBody>
                    <a:bodyPr/>
                    <a:lstStyle/>
                    <a:p>
                      <a:pPr marL="180975" marR="0" lvl="2" indent="0" algn="l" defTabSz="914400" rtl="0" eaLnBrk="1" fontAlgn="auto" latinLnBrk="0" hangingPunct="1">
                        <a:lnSpc>
                          <a:spcPct val="100000"/>
                        </a:lnSpc>
                        <a:spcBef>
                          <a:spcPts val="300"/>
                        </a:spcBef>
                        <a:spcAft>
                          <a:spcPts val="0"/>
                        </a:spcAft>
                        <a:buClrTx/>
                        <a:buSzTx/>
                        <a:buFontTx/>
                        <a:buNone/>
                        <a:tabLst/>
                        <a:defRPr/>
                      </a:pPr>
                      <a:r>
                        <a:rPr lang="en-US" sz="1400" b="1" i="0" baseline="0">
                          <a:solidFill>
                            <a:schemeClr val="tx1"/>
                          </a:solidFill>
                          <a:latin typeface="Trebuchet MS" panose="020B0703020202090204" pitchFamily="34" charset="0"/>
                          <a:cs typeface="Arial" panose="020B0604020202020204" pitchFamily="34" charset="0"/>
                        </a:rPr>
                        <a:t>Investigator decision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1" indent="0" algn="ctr" defTabSz="914400" rtl="0" eaLnBrk="1" fontAlgn="auto" latinLnBrk="0" hangingPunct="1">
                        <a:lnSpc>
                          <a:spcPct val="100000"/>
                        </a:lnSpc>
                        <a:spcBef>
                          <a:spcPts val="300"/>
                        </a:spcBef>
                        <a:spcAft>
                          <a:spcPts val="0"/>
                        </a:spcAft>
                        <a:buClrTx/>
                        <a:buSzTx/>
                        <a:buFontTx/>
                        <a:buNone/>
                        <a:tabLst/>
                        <a:defRPr/>
                      </a:pPr>
                      <a:r>
                        <a:rPr lang="en-US" sz="1400" b="0" i="0" baseline="0">
                          <a:solidFill>
                            <a:schemeClr val="tx1"/>
                          </a:solidFill>
                          <a:latin typeface="Trebuchet MS" panose="020B0703020202090204" pitchFamily="34" charset="0"/>
                          <a:cs typeface="Arial" panose="020B0604020202020204" pitchFamily="34" charset="0"/>
                        </a:rPr>
                        <a:t>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b="0" i="0" baseline="0">
                          <a:solidFill>
                            <a:schemeClr val="tx1"/>
                          </a:solidFill>
                          <a:latin typeface="Trebuchet MS" panose="020B0703020202090204" pitchFamily="34" charset="0"/>
                          <a:cs typeface="Arial" panose="020B0604020202020204" pitchFamily="34" charset="0"/>
                        </a:rPr>
                        <a:t>1 (3)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945972262"/>
                  </a:ext>
                </a:extLst>
              </a:tr>
              <a:tr h="210827">
                <a:tc>
                  <a:txBody>
                    <a:bodyPr/>
                    <a:lstStyle/>
                    <a:p>
                      <a:pPr marL="180975" marR="0" lvl="2" indent="0" algn="l" defTabSz="914400" rtl="0" eaLnBrk="1" fontAlgn="auto" latinLnBrk="0" hangingPunct="1">
                        <a:lnSpc>
                          <a:spcPct val="100000"/>
                        </a:lnSpc>
                        <a:spcBef>
                          <a:spcPts val="300"/>
                        </a:spcBef>
                        <a:spcAft>
                          <a:spcPts val="0"/>
                        </a:spcAft>
                        <a:buClrTx/>
                        <a:buSzTx/>
                        <a:buFontTx/>
                        <a:buNone/>
                        <a:tabLst/>
                        <a:defRPr/>
                      </a:pPr>
                      <a:r>
                        <a:rPr lang="en-US" sz="1400" b="1" i="0" baseline="0">
                          <a:solidFill>
                            <a:schemeClr val="tx1"/>
                          </a:solidFill>
                          <a:latin typeface="Trebuchet MS" panose="020B0703020202090204" pitchFamily="34" charset="0"/>
                          <a:cs typeface="Arial" panose="020B0604020202020204" pitchFamily="34" charset="0"/>
                        </a:rPr>
                        <a:t>Death</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1" indent="0" algn="ctr" defTabSz="914400" rtl="0" eaLnBrk="1" fontAlgn="auto" latinLnBrk="0" hangingPunct="1">
                        <a:lnSpc>
                          <a:spcPct val="100000"/>
                        </a:lnSpc>
                        <a:spcBef>
                          <a:spcPts val="300"/>
                        </a:spcBef>
                        <a:spcAft>
                          <a:spcPts val="0"/>
                        </a:spcAft>
                        <a:buClrTx/>
                        <a:buSzTx/>
                        <a:buFontTx/>
                        <a:buNone/>
                        <a:tabLst/>
                        <a:defRPr/>
                      </a:pPr>
                      <a:r>
                        <a:rPr lang="en-US" sz="1400" b="0" i="0" baseline="0">
                          <a:solidFill>
                            <a:schemeClr val="tx1"/>
                          </a:solidFill>
                          <a:latin typeface="Trebuchet MS" panose="020B0703020202090204" pitchFamily="34" charset="0"/>
                          <a:cs typeface="Arial" panose="020B0604020202020204" pitchFamily="34" charset="0"/>
                        </a:rPr>
                        <a:t>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indent="0" algn="ctr">
                        <a:spcBef>
                          <a:spcPts val="0"/>
                        </a:spcBef>
                        <a:buFont typeface="Arial" panose="020B0604020202020204" pitchFamily="34" charset="0"/>
                        <a:buNone/>
                      </a:pPr>
                      <a:r>
                        <a:rPr lang="en-US" sz="1400" b="0" i="0" baseline="0">
                          <a:solidFill>
                            <a:schemeClr val="tx1"/>
                          </a:solidFill>
                          <a:latin typeface="Trebuchet MS" panose="020B0703020202090204" pitchFamily="34" charset="0"/>
                          <a:cs typeface="Arial" panose="020B0604020202020204" pitchFamily="34" charset="0"/>
                        </a:rPr>
                        <a:t>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545537991"/>
                  </a:ext>
                </a:extLst>
              </a:tr>
              <a:tr h="210827">
                <a:tc>
                  <a:txBody>
                    <a:bodyPr/>
                    <a:lstStyle/>
                    <a:p>
                      <a:pPr marL="180975" marR="0" lvl="2" indent="0" algn="l" defTabSz="914400" rtl="0" eaLnBrk="1" fontAlgn="auto" latinLnBrk="0" hangingPunct="1">
                        <a:lnSpc>
                          <a:spcPct val="100000"/>
                        </a:lnSpc>
                        <a:spcBef>
                          <a:spcPts val="300"/>
                        </a:spcBef>
                        <a:spcAft>
                          <a:spcPts val="0"/>
                        </a:spcAft>
                        <a:buClrTx/>
                        <a:buSzTx/>
                        <a:buFontTx/>
                        <a:buNone/>
                        <a:tabLst/>
                        <a:defRPr/>
                      </a:pPr>
                      <a:r>
                        <a:rPr lang="en-US" sz="1400" b="1" i="0" baseline="0">
                          <a:solidFill>
                            <a:schemeClr val="tx1"/>
                          </a:solidFill>
                          <a:latin typeface="Trebuchet MS" panose="020B0703020202090204" pitchFamily="34" charset="0"/>
                          <a:cs typeface="Arial" panose="020B0604020202020204" pitchFamily="34" charset="0"/>
                        </a:rPr>
                        <a:t>Other</a:t>
                      </a:r>
                    </a:p>
                  </a:txBody>
                  <a:tcPr anchor="ctr">
                    <a:lnL w="12700" cmpd="sng">
                      <a:noFill/>
                    </a:lnL>
                    <a:lnR w="12700" cmpd="sng">
                      <a:noFill/>
                    </a:lnR>
                    <a:lnT w="12700" cmpd="sng">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1" indent="0" algn="ctr" defTabSz="914400" rtl="0" eaLnBrk="1" fontAlgn="auto" latinLnBrk="0" hangingPunct="1">
                        <a:lnSpc>
                          <a:spcPct val="100000"/>
                        </a:lnSpc>
                        <a:spcBef>
                          <a:spcPts val="300"/>
                        </a:spcBef>
                        <a:spcAft>
                          <a:spcPts val="0"/>
                        </a:spcAft>
                        <a:buClrTx/>
                        <a:buSzTx/>
                        <a:buFontTx/>
                        <a:buNone/>
                        <a:tabLst/>
                        <a:defRPr/>
                      </a:pPr>
                      <a:r>
                        <a:rPr lang="en-US" sz="1400" b="0" i="0" baseline="0">
                          <a:solidFill>
                            <a:schemeClr val="tx1"/>
                          </a:solidFill>
                          <a:latin typeface="Trebuchet MS" panose="020B0703020202090204" pitchFamily="34" charset="0"/>
                          <a:cs typeface="Arial" panose="020B0604020202020204" pitchFamily="34" charset="0"/>
                        </a:rPr>
                        <a:t>0</a:t>
                      </a:r>
                    </a:p>
                  </a:txBody>
                  <a:tcPr anchor="ctr">
                    <a:lnL w="12700" cmpd="sng">
                      <a:noFill/>
                    </a:lnL>
                    <a:lnR w="12700" cmpd="sng">
                      <a:noFill/>
                    </a:lnR>
                    <a:lnT w="12700" cmpd="sng">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spcBef>
                          <a:spcPts val="0"/>
                        </a:spcBef>
                        <a:buFont typeface="Arial" panose="020B0604020202020204" pitchFamily="34" charset="0"/>
                        <a:buNone/>
                      </a:pPr>
                      <a:r>
                        <a:rPr lang="en-US" sz="1400" b="0" i="0" baseline="0">
                          <a:solidFill>
                            <a:schemeClr val="tx1"/>
                          </a:solidFill>
                          <a:latin typeface="Trebuchet MS" panose="020B0703020202090204" pitchFamily="34" charset="0"/>
                          <a:cs typeface="Arial" panose="020B0604020202020204" pitchFamily="34" charset="0"/>
                        </a:rPr>
                        <a:t>2 (7)</a:t>
                      </a:r>
                      <a:r>
                        <a:rPr lang="en-US" sz="1400" baseline="30000">
                          <a:latin typeface="Trebuchet MS" panose="020B0603020202020204" pitchFamily="34" charset="0"/>
                        </a:rPr>
                        <a:t>c</a:t>
                      </a:r>
                      <a:endParaRPr lang="en-US" sz="1400" b="0" i="0" baseline="30000">
                        <a:solidFill>
                          <a:schemeClr val="tx1"/>
                        </a:solidFill>
                        <a:latin typeface="Trebuchet MS" panose="020B0703020202090204" pitchFamily="34" charset="0"/>
                        <a:cs typeface="Arial" panose="020B0604020202020204" pitchFamily="34" charset="0"/>
                      </a:endParaRPr>
                    </a:p>
                  </a:txBody>
                  <a:tcPr anchor="ctr">
                    <a:lnL w="12700" cmpd="sng">
                      <a:noFill/>
                    </a:lnL>
                    <a:lnR w="12700" cmpd="sng">
                      <a:noFill/>
                    </a:lnR>
                    <a:lnT w="12700" cmpd="sng">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82076949"/>
                  </a:ext>
                </a:extLst>
              </a:tr>
            </a:tbl>
          </a:graphicData>
        </a:graphic>
      </p:graphicFrame>
      <p:sp>
        <p:nvSpPr>
          <p:cNvPr id="10" name="TextBox 9">
            <a:extLst>
              <a:ext uri="{FF2B5EF4-FFF2-40B4-BE49-F238E27FC236}">
                <a16:creationId xmlns:a16="http://schemas.microsoft.com/office/drawing/2014/main" id="{597DA4B5-8045-423C-BA74-515EDEE2E32D}"/>
              </a:ext>
            </a:extLst>
          </p:cNvPr>
          <p:cNvSpPr txBox="1"/>
          <p:nvPr/>
        </p:nvSpPr>
        <p:spPr>
          <a:xfrm>
            <a:off x="363611" y="5207757"/>
            <a:ext cx="11268000" cy="738664"/>
          </a:xfrm>
          <a:prstGeom prst="rect">
            <a:avLst/>
          </a:prstGeom>
          <a:solidFill>
            <a:schemeClr val="tx1">
              <a:lumMod val="20000"/>
              <a:lumOff val="80000"/>
              <a:alpha val="45000"/>
            </a:schemeClr>
          </a:solidFill>
        </p:spPr>
        <p:txBody>
          <a:bodyPr wrap="square" lIns="91440" tIns="45720" rIns="91440" bIns="45720" anchor="t">
            <a:spAutoFit/>
          </a:bodyPr>
          <a:lstStyle/>
          <a:p>
            <a:pPr marL="0" marR="0" lvl="1" indent="0" algn="ctr" defTabSz="914400" rtl="0" eaLnBrk="1" fontAlgn="auto" latinLnBrk="0" hangingPunct="1">
              <a:lnSpc>
                <a:spcPct val="100000"/>
              </a:lnSpc>
              <a:spcBef>
                <a:spcPts val="0"/>
              </a:spcBef>
              <a:spcAft>
                <a:spcPts val="0"/>
              </a:spcAft>
              <a:buClr>
                <a:srgbClr val="203661"/>
              </a:buClr>
              <a:buSzTx/>
              <a:buFontTx/>
              <a:buNone/>
              <a:tabLst/>
              <a:defRPr/>
            </a:pPr>
            <a:r>
              <a:rPr kumimoji="0" lang="en-US" sz="1400" b="1" i="0" u="none" strike="noStrike" kern="1200" cap="none" spc="0" normalizeH="0" baseline="0" noProof="0">
                <a:ln>
                  <a:noFill/>
                </a:ln>
                <a:solidFill>
                  <a:srgbClr val="C00000"/>
                </a:solidFill>
                <a:effectLst/>
                <a:uLnTx/>
                <a:uFillTx/>
                <a:latin typeface="Trebuchet MS"/>
                <a:ea typeface="+mn-ea"/>
                <a:cs typeface="Arial"/>
              </a:rPr>
              <a:t>At the data cutoff, 2 patients (6%) with brain metastases treated with SG are continuing treatment for 16.2 months and 6.3 months; no patients remain on treatment in the TPC arm</a:t>
            </a:r>
          </a:p>
          <a:p>
            <a:pPr marL="0" marR="0" lvl="1" indent="0" algn="ctr" defTabSz="914400" rtl="0" eaLnBrk="1" fontAlgn="auto" latinLnBrk="0" hangingPunct="1">
              <a:lnSpc>
                <a:spcPct val="100000"/>
              </a:lnSpc>
              <a:spcBef>
                <a:spcPts val="0"/>
              </a:spcBef>
              <a:spcAft>
                <a:spcPts val="0"/>
              </a:spcAft>
              <a:buClr>
                <a:srgbClr val="203661"/>
              </a:buClr>
              <a:buSzTx/>
              <a:buFontTx/>
              <a:buNone/>
              <a:tabLst/>
              <a:defRPr/>
            </a:pPr>
            <a:r>
              <a:rPr kumimoji="0" lang="en-US" sz="1400" b="1" i="0" u="none" strike="noStrike" kern="1200" cap="none" spc="0" normalizeH="0" baseline="0" noProof="0">
                <a:ln>
                  <a:noFill/>
                </a:ln>
                <a:solidFill>
                  <a:srgbClr val="C00000"/>
                </a:solidFill>
                <a:effectLst/>
                <a:uLnTx/>
                <a:uFillTx/>
                <a:latin typeface="Trebuchet MS"/>
                <a:ea typeface="+mn-ea"/>
                <a:cs typeface="Arial"/>
              </a:rPr>
              <a:t>Primary reasons for discontinuation (SG vs TPC) were disease progression (72% vs 62%) and adverse events (13% vs 3%)</a:t>
            </a:r>
            <a:r>
              <a:rPr kumimoji="0" lang="en-US" sz="1400" b="1" i="0" u="none" strike="noStrike" kern="1200" cap="none" spc="0" normalizeH="0" baseline="30000" noProof="0">
                <a:ln>
                  <a:noFill/>
                </a:ln>
                <a:solidFill>
                  <a:srgbClr val="C00000"/>
                </a:solidFill>
                <a:effectLst/>
                <a:uLnTx/>
                <a:uFillTx/>
                <a:latin typeface="Trebuchet MS"/>
                <a:ea typeface="+mn-ea"/>
                <a:cs typeface="Arial"/>
              </a:rPr>
              <a:t>1</a:t>
            </a:r>
          </a:p>
        </p:txBody>
      </p:sp>
    </p:spTree>
    <p:extLst>
      <p:ext uri="{BB962C8B-B14F-4D97-AF65-F5344CB8AC3E}">
        <p14:creationId xmlns:p14="http://schemas.microsoft.com/office/powerpoint/2010/main" val="24002247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9B0F3EBD-AE5B-4105-AF8B-E97BA316F7A3}"/>
              </a:ext>
            </a:extLst>
          </p:cNvPr>
          <p:cNvSpPr>
            <a:spLocks noGrp="1"/>
          </p:cNvSpPr>
          <p:nvPr>
            <p:ph type="title"/>
          </p:nvPr>
        </p:nvSpPr>
        <p:spPr/>
        <p:txBody>
          <a:bodyPr/>
          <a:lstStyle/>
          <a:p>
            <a:r>
              <a:rPr lang="en-US"/>
              <a:t>ASCENT Subgroup Analysis of Patients with Brain Metastases: Responses</a:t>
            </a:r>
            <a:r>
              <a:rPr lang="en-US" baseline="30000"/>
              <a:t>1</a:t>
            </a:r>
            <a:endParaRPr lang="en-IN" baseline="30000"/>
          </a:p>
        </p:txBody>
      </p:sp>
      <p:sp>
        <p:nvSpPr>
          <p:cNvPr id="15" name="Text Placeholder 14">
            <a:extLst>
              <a:ext uri="{FF2B5EF4-FFF2-40B4-BE49-F238E27FC236}">
                <a16:creationId xmlns:a16="http://schemas.microsoft.com/office/drawing/2014/main" id="{F4F4D51E-DE4B-49BD-8F9F-456F60033B61}"/>
              </a:ext>
            </a:extLst>
          </p:cNvPr>
          <p:cNvSpPr>
            <a:spLocks noGrp="1"/>
          </p:cNvSpPr>
          <p:nvPr>
            <p:ph type="body" sz="quarter" idx="13"/>
          </p:nvPr>
        </p:nvSpPr>
        <p:spPr>
          <a:xfrm>
            <a:off x="568793" y="5964198"/>
            <a:ext cx="10789164" cy="704449"/>
          </a:xfrm>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700" baseline="30000">
                <a:solidFill>
                  <a:srgbClr val="54565B"/>
                </a:solidFill>
                <a:latin typeface="Trebuchet MS"/>
                <a:cs typeface="Arial"/>
              </a:rPr>
              <a:t>*</a:t>
            </a:r>
            <a:r>
              <a:rPr kumimoji="0" lang="en-US" sz="700" b="0" i="0" u="none" strike="noStrike" kern="1600" cap="none" spc="0" normalizeH="0" baseline="0" noProof="0">
                <a:ln>
                  <a:noFill/>
                </a:ln>
                <a:solidFill>
                  <a:srgbClr val="54565B"/>
                </a:solidFill>
                <a:effectLst/>
                <a:uLnTx/>
                <a:uFillTx/>
                <a:latin typeface="Trebuchet MS"/>
                <a:ea typeface="+mn-ea"/>
                <a:cs typeface="Arial"/>
              </a:rPr>
              <a:t>CBR is defined as percentage of patients with a confirmed best overall response of CR or PR, and stable disease ≥6 months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700" b="0" i="0" u="none" strike="noStrike" kern="1600" cap="none" spc="0" normalizeH="0" baseline="0" noProof="0">
                <a:ln>
                  <a:noFill/>
                </a:ln>
                <a:solidFill>
                  <a:srgbClr val="54565B"/>
                </a:solidFill>
                <a:effectLst/>
                <a:uLnTx/>
                <a:uFillTx/>
                <a:latin typeface="Trebuchet MS"/>
                <a:ea typeface="+mn-ea"/>
                <a:cs typeface="Arial"/>
              </a:rPr>
              <a:t>BICR, blind independent central review; CBR, clinical benefit rate; CR, complete response; ORR, objective response rate; PD, progressive disease; PR, partial response; SD, stable disease; SG, </a:t>
            </a:r>
            <a:r>
              <a:rPr kumimoji="0" lang="en-US" sz="700" b="0" i="0" u="none" strike="noStrike" kern="1600" cap="none" spc="0" normalizeH="0" baseline="0" noProof="0" err="1">
                <a:ln>
                  <a:noFill/>
                </a:ln>
                <a:solidFill>
                  <a:srgbClr val="54565B"/>
                </a:solidFill>
                <a:effectLst/>
                <a:uLnTx/>
                <a:uFillTx/>
                <a:latin typeface="Trebuchet MS"/>
                <a:ea typeface="+mn-ea"/>
                <a:cs typeface="Arial"/>
              </a:rPr>
              <a:t>sacituzumab</a:t>
            </a:r>
            <a:r>
              <a:rPr kumimoji="0" lang="en-US" sz="700" b="0" i="0" u="none" strike="noStrike" kern="1600" cap="none" spc="0" normalizeH="0" baseline="0" noProof="0">
                <a:ln>
                  <a:noFill/>
                </a:ln>
                <a:solidFill>
                  <a:srgbClr val="54565B"/>
                </a:solidFill>
                <a:effectLst/>
                <a:uLnTx/>
                <a:uFillTx/>
                <a:latin typeface="Trebuchet MS"/>
                <a:ea typeface="+mn-ea"/>
                <a:cs typeface="Arial"/>
              </a:rPr>
              <a:t> </a:t>
            </a:r>
            <a:r>
              <a:rPr kumimoji="0" lang="en-US" sz="700" b="0" i="0" u="none" strike="noStrike" kern="1600" cap="none" spc="0" normalizeH="0" baseline="0" noProof="0" err="1">
                <a:ln>
                  <a:noFill/>
                </a:ln>
                <a:solidFill>
                  <a:srgbClr val="54565B"/>
                </a:solidFill>
                <a:effectLst/>
                <a:uLnTx/>
                <a:uFillTx/>
                <a:latin typeface="Trebuchet MS"/>
                <a:ea typeface="+mn-ea"/>
                <a:cs typeface="Arial"/>
              </a:rPr>
              <a:t>govitecan</a:t>
            </a:r>
            <a:r>
              <a:rPr kumimoji="0" lang="en-US" sz="700" b="0" i="0" u="none" strike="noStrike" kern="1600" cap="none" spc="0" normalizeH="0" baseline="0" noProof="0">
                <a:ln>
                  <a:noFill/>
                </a:ln>
                <a:solidFill>
                  <a:srgbClr val="54565B"/>
                </a:solidFill>
                <a:effectLst/>
                <a:uLnTx/>
                <a:uFillTx/>
                <a:latin typeface="Trebuchet MS"/>
                <a:ea typeface="+mn-ea"/>
                <a:cs typeface="Arial"/>
              </a:rPr>
              <a:t>; TPC, treatment of physician’s choice.</a:t>
            </a:r>
            <a:br>
              <a:rPr kumimoji="0" lang="en-US" sz="700" b="0" i="0" u="none" strike="noStrike" kern="1600" cap="none" spc="0" normalizeH="0" baseline="0" noProof="0">
                <a:ln>
                  <a:noFill/>
                </a:ln>
                <a:solidFill>
                  <a:srgbClr val="54565B"/>
                </a:solidFill>
                <a:effectLst/>
                <a:uLnTx/>
                <a:uFillTx/>
                <a:latin typeface="Trebuchet MS"/>
                <a:ea typeface="+mn-ea"/>
                <a:cs typeface="Arial"/>
              </a:rPr>
            </a:br>
            <a:r>
              <a:rPr kumimoji="0" lang="en-US" sz="700" b="0" i="0" u="none" strike="noStrike" kern="1600" cap="none" spc="0" normalizeH="0" baseline="0" noProof="0">
                <a:ln>
                  <a:noFill/>
                </a:ln>
                <a:solidFill>
                  <a:srgbClr val="54565B"/>
                </a:solidFill>
                <a:effectLst/>
                <a:uLnTx/>
                <a:uFillTx/>
                <a:latin typeface="Trebuchet MS"/>
                <a:ea typeface="+mn-ea"/>
                <a:cs typeface="Arial"/>
              </a:rPr>
              <a:t>1. </a:t>
            </a:r>
            <a:r>
              <a:rPr kumimoji="0" lang="en-US" sz="700" b="0" i="0" u="none" strike="noStrike" kern="1600" cap="none" spc="0" normalizeH="0" baseline="0" noProof="0" err="1">
                <a:ln>
                  <a:noFill/>
                </a:ln>
                <a:solidFill>
                  <a:srgbClr val="54565B"/>
                </a:solidFill>
                <a:effectLst/>
                <a:uLnTx/>
                <a:uFillTx/>
                <a:latin typeface="Trebuchet MS"/>
                <a:ea typeface="+mn-ea"/>
                <a:cs typeface="Arial"/>
              </a:rPr>
              <a:t>Dieras</a:t>
            </a:r>
            <a:r>
              <a:rPr kumimoji="0" lang="en-US" sz="700" b="0" i="0" u="none" strike="noStrike" kern="1600" cap="none" spc="0" normalizeH="0" baseline="0" noProof="0">
                <a:ln>
                  <a:noFill/>
                </a:ln>
                <a:solidFill>
                  <a:srgbClr val="54565B"/>
                </a:solidFill>
                <a:effectLst/>
                <a:uLnTx/>
                <a:uFillTx/>
                <a:latin typeface="Trebuchet MS"/>
                <a:ea typeface="+mn-ea"/>
                <a:cs typeface="Arial"/>
              </a:rPr>
              <a:t> V, et al. Cancer Res, 2021;81(4): PD13-07. </a:t>
            </a:r>
          </a:p>
        </p:txBody>
      </p:sp>
      <p:graphicFrame>
        <p:nvGraphicFramePr>
          <p:cNvPr id="7" name="Table 6">
            <a:extLst>
              <a:ext uri="{FF2B5EF4-FFF2-40B4-BE49-F238E27FC236}">
                <a16:creationId xmlns:a16="http://schemas.microsoft.com/office/drawing/2014/main" id="{6140CD54-C643-4395-9808-FFD3DB7243BB}"/>
              </a:ext>
            </a:extLst>
          </p:cNvPr>
          <p:cNvGraphicFramePr>
            <a:graphicFrameLocks noGrp="1"/>
          </p:cNvGraphicFramePr>
          <p:nvPr>
            <p:extLst>
              <p:ext uri="{D42A27DB-BD31-4B8C-83A1-F6EECF244321}">
                <p14:modId xmlns:p14="http://schemas.microsoft.com/office/powerpoint/2010/main" val="621382336"/>
              </p:ext>
            </p:extLst>
          </p:nvPr>
        </p:nvGraphicFramePr>
        <p:xfrm>
          <a:off x="371476" y="1319643"/>
          <a:ext cx="11269662" cy="3589280"/>
        </p:xfrm>
        <a:graphic>
          <a:graphicData uri="http://schemas.openxmlformats.org/drawingml/2006/table">
            <a:tbl>
              <a:tblPr firstRow="1" bandRow="1">
                <a:tableStyleId>{6E25E649-3F16-4E02-A733-19D2CDBF48F0}</a:tableStyleId>
              </a:tblPr>
              <a:tblGrid>
                <a:gridCol w="4405535">
                  <a:extLst>
                    <a:ext uri="{9D8B030D-6E8A-4147-A177-3AD203B41FA5}">
                      <a16:colId xmlns:a16="http://schemas.microsoft.com/office/drawing/2014/main" val="124576450"/>
                    </a:ext>
                  </a:extLst>
                </a:gridCol>
                <a:gridCol w="3603409">
                  <a:extLst>
                    <a:ext uri="{9D8B030D-6E8A-4147-A177-3AD203B41FA5}">
                      <a16:colId xmlns:a16="http://schemas.microsoft.com/office/drawing/2014/main" val="2296479947"/>
                    </a:ext>
                  </a:extLst>
                </a:gridCol>
                <a:gridCol w="3260718">
                  <a:extLst>
                    <a:ext uri="{9D8B030D-6E8A-4147-A177-3AD203B41FA5}">
                      <a16:colId xmlns:a16="http://schemas.microsoft.com/office/drawing/2014/main" val="4266726093"/>
                    </a:ext>
                  </a:extLst>
                </a:gridCol>
              </a:tblGrid>
              <a:tr h="425248">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a:solidFill>
                            <a:schemeClr val="bg1"/>
                          </a:solidFill>
                          <a:latin typeface="Trebuchet MS" panose="020B0703020202090204" pitchFamily="34" charset="0"/>
                        </a:rPr>
                        <a:t>Responses </a:t>
                      </a:r>
                      <a:br>
                        <a:rPr lang="en-US" sz="1600" b="1">
                          <a:solidFill>
                            <a:schemeClr val="bg1"/>
                          </a:solidFill>
                          <a:latin typeface="Trebuchet MS" panose="020B0703020202090204" pitchFamily="34" charset="0"/>
                        </a:rPr>
                      </a:br>
                      <a:r>
                        <a:rPr lang="en-US" sz="1600" b="1">
                          <a:solidFill>
                            <a:schemeClr val="bg1"/>
                          </a:solidFill>
                          <a:latin typeface="Trebuchet MS" panose="020B0703020202090204" pitchFamily="34" charset="0"/>
                        </a:rPr>
                        <a:t>(BICR Analysis)</a:t>
                      </a:r>
                      <a:endParaRPr lang="en-US" sz="1600" b="1">
                        <a:solidFill>
                          <a:schemeClr val="bg1"/>
                        </a:solidFill>
                        <a:latin typeface="Trebuchet MS" panose="020B0703020202090204" pitchFamily="34" charset="0"/>
                        <a:cs typeface="Arial" panose="020B0604020202020204" pitchFamily="34" charset="0"/>
                      </a:endParaRPr>
                    </a:p>
                  </a:txBody>
                  <a:tcPr marL="147733" marR="147733" marT="0" marB="0" anchor="ctr">
                    <a:lnL>
                      <a:noFill/>
                    </a:lnL>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marL="0" algn="ctr" defTabSz="914400" rtl="0" eaLnBrk="1" latinLnBrk="0" hangingPunct="1">
                        <a:spcBef>
                          <a:spcPts val="0"/>
                        </a:spcBef>
                      </a:pPr>
                      <a:r>
                        <a:rPr lang="en-US" sz="1600" b="1" kern="1200">
                          <a:solidFill>
                            <a:schemeClr val="bg1"/>
                          </a:solidFill>
                          <a:latin typeface="Trebuchet MS" panose="020B0703020202090204" pitchFamily="34" charset="0"/>
                        </a:rPr>
                        <a:t>Brain metastases-positive (n = 61)</a:t>
                      </a:r>
                      <a:endParaRPr lang="en-US" sz="1600" b="1" kern="1200">
                        <a:solidFill>
                          <a:schemeClr val="bg1"/>
                        </a:solidFill>
                        <a:latin typeface="Trebuchet MS" panose="020B0703020202090204" pitchFamily="34" charset="0"/>
                        <a:ea typeface="+mn-ea"/>
                        <a:cs typeface="Arial" panose="020B0604020202020204" pitchFamily="34" charset="0"/>
                      </a:endParaRPr>
                    </a:p>
                  </a:txBody>
                  <a:tcPr marL="147733" marR="147733" marT="0" marB="0" anchor="ctr">
                    <a:lnL w="12700" cap="flat" cmpd="sng" algn="ctr">
                      <a:solidFill>
                        <a:schemeClr val="bg1"/>
                      </a:solidFill>
                      <a:prstDash val="solid"/>
                      <a:round/>
                      <a:headEnd type="none" w="med" len="med"/>
                      <a:tailEnd type="none" w="med" len="med"/>
                    </a:lnL>
                    <a:lnR>
                      <a:noFill/>
                    </a:lnR>
                    <a:lnT w="12700" cap="flat" cmpd="sng" algn="ctr">
                      <a:solidFill>
                        <a:schemeClr val="accent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extLst>
                  <a:ext uri="{0D108BD9-81ED-4DB2-BD59-A6C34878D82A}">
                    <a16:rowId xmlns:a16="http://schemas.microsoft.com/office/drawing/2014/main" val="3981853773"/>
                  </a:ext>
                </a:extLst>
              </a:tr>
              <a:tr h="425248">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a:solidFill>
                            <a:schemeClr val="bg1"/>
                          </a:solidFill>
                          <a:latin typeface="Trebuchet MS" panose="020B0703020202090204" pitchFamily="34" charset="0"/>
                        </a:rPr>
                        <a:t>BICR analysis</a:t>
                      </a:r>
                      <a:endParaRPr lang="en-US" sz="1600" b="1">
                        <a:solidFill>
                          <a:schemeClr val="bg1"/>
                        </a:solidFill>
                        <a:latin typeface="Trebuchet MS" panose="020B0703020202090204" pitchFamily="34" charset="0"/>
                        <a:cs typeface="Arial" panose="020B0604020202020204" pitchFamily="34" charset="0"/>
                      </a:endParaRPr>
                    </a:p>
                  </a:txBody>
                  <a:tcPr marL="147733" marR="147733" marT="0" marB="0"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solidFill>
                  </a:tcPr>
                </a:tc>
                <a:tc>
                  <a:txBody>
                    <a:bodyPr/>
                    <a:lstStyle/>
                    <a:p>
                      <a:pPr marL="0" algn="ctr" defTabSz="914400" rtl="0" eaLnBrk="1" latinLnBrk="0" hangingPunct="1">
                        <a:spcBef>
                          <a:spcPts val="0"/>
                        </a:spcBef>
                      </a:pPr>
                      <a:r>
                        <a:rPr lang="en-US" sz="1600" b="1" kern="1200">
                          <a:solidFill>
                            <a:schemeClr val="bg1"/>
                          </a:solidFill>
                          <a:latin typeface="Trebuchet MS" panose="020B0703020202090204" pitchFamily="34" charset="0"/>
                        </a:rPr>
                        <a:t>SG (n = 32)</a:t>
                      </a:r>
                      <a:endParaRPr lang="en-US" sz="1600" b="1" kern="1200">
                        <a:solidFill>
                          <a:schemeClr val="bg1"/>
                        </a:solidFill>
                        <a:latin typeface="Trebuchet MS" panose="020B0703020202090204" pitchFamily="34" charset="0"/>
                        <a:ea typeface="+mn-ea"/>
                        <a:cs typeface="Arial" panose="020B0604020202020204" pitchFamily="34" charset="0"/>
                      </a:endParaRPr>
                    </a:p>
                  </a:txBody>
                  <a:tcPr marL="147733" marR="147733"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55A2A8"/>
                    </a:solidFill>
                  </a:tcPr>
                </a:tc>
                <a:tc>
                  <a:txBody>
                    <a:bodyPr/>
                    <a:lstStyle/>
                    <a:p>
                      <a:pPr marL="0" algn="ctr" defTabSz="914400" rtl="0" eaLnBrk="1" latinLnBrk="0" hangingPunct="1">
                        <a:spcBef>
                          <a:spcPts val="0"/>
                        </a:spcBef>
                      </a:pPr>
                      <a:r>
                        <a:rPr lang="en-US" sz="1600" b="1">
                          <a:solidFill>
                            <a:schemeClr val="bg1"/>
                          </a:solidFill>
                          <a:latin typeface="Trebuchet MS" panose="020B0703020202090204" pitchFamily="34" charset="0"/>
                        </a:rPr>
                        <a:t>TPC (n = 29)</a:t>
                      </a:r>
                      <a:endParaRPr lang="en-US" sz="1600" b="1" kern="1200">
                        <a:solidFill>
                          <a:schemeClr val="bg1"/>
                        </a:solidFill>
                        <a:latin typeface="Trebuchet MS" panose="020B0703020202090204" pitchFamily="34" charset="0"/>
                        <a:ea typeface="+mn-ea"/>
                        <a:cs typeface="Arial" panose="020B0604020202020204" pitchFamily="34" charset="0"/>
                      </a:endParaRPr>
                    </a:p>
                  </a:txBody>
                  <a:tcPr marL="147733" marR="147733" marT="0" marB="0"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96999F"/>
                    </a:solidFill>
                  </a:tcPr>
                </a:tc>
                <a:extLst>
                  <a:ext uri="{0D108BD9-81ED-4DB2-BD59-A6C34878D82A}">
                    <a16:rowId xmlns:a16="http://schemas.microsoft.com/office/drawing/2014/main" val="10000"/>
                  </a:ext>
                </a:extLst>
              </a:tr>
              <a:tr h="425248">
                <a:tc>
                  <a:txBody>
                    <a:bodyPr/>
                    <a:lstStyle/>
                    <a:p>
                      <a:pPr>
                        <a:lnSpc>
                          <a:spcPct val="100000"/>
                        </a:lnSpc>
                      </a:pPr>
                      <a:r>
                        <a:rPr lang="en-US" sz="1600" b="1">
                          <a:solidFill>
                            <a:schemeClr val="tx1"/>
                          </a:solidFill>
                          <a:latin typeface="Trebuchet MS" panose="020B0703020202090204" pitchFamily="34" charset="0"/>
                        </a:rPr>
                        <a:t>ORR—no. (%)</a:t>
                      </a:r>
                      <a:endParaRPr lang="en-US" sz="1600" b="1" i="0">
                        <a:solidFill>
                          <a:schemeClr val="tx1"/>
                        </a:solidFill>
                        <a:latin typeface="Trebuchet MS" panose="020B0703020202090204" pitchFamily="34" charset="0"/>
                        <a:ea typeface="Cambria" panose="02040503050406030204" pitchFamily="18" charset="0"/>
                        <a:cs typeface="Arial" panose="020B0604020202020204" pitchFamily="34" charset="0"/>
                      </a:endParaRPr>
                    </a:p>
                  </a:txBody>
                  <a:tcPr marL="147733" marR="147733" marT="0" marB="0" anchor="ctr">
                    <a:lnT w="12700" cap="flat" cmpd="sng" algn="ctr">
                      <a:solidFill>
                        <a:schemeClr val="accent1"/>
                      </a:solidFill>
                      <a:prstDash val="solid"/>
                      <a:round/>
                      <a:headEnd type="none" w="med" len="med"/>
                      <a:tailEnd type="none" w="med" len="med"/>
                    </a:lnT>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indent="0" algn="ctr">
                        <a:lnSpc>
                          <a:spcPct val="100000"/>
                        </a:lnSpc>
                        <a:buFont typeface="Arial" panose="020B0604020202020204" pitchFamily="34" charset="0"/>
                        <a:buNone/>
                      </a:pPr>
                      <a:r>
                        <a:rPr lang="en-US" sz="1600">
                          <a:solidFill>
                            <a:schemeClr val="tx1"/>
                          </a:solidFill>
                          <a:latin typeface="Trebuchet MS" panose="020B0703020202090204" pitchFamily="34" charset="0"/>
                        </a:rPr>
                        <a:t>1 (3)</a:t>
                      </a:r>
                      <a:endParaRPr lang="en-US" sz="1600" baseline="30000">
                        <a:solidFill>
                          <a:schemeClr val="tx1"/>
                        </a:solidFill>
                        <a:latin typeface="Trebuchet MS" panose="020B0703020202090204" pitchFamily="34" charset="0"/>
                        <a:ea typeface="Cambria" panose="02040503050406030204" pitchFamily="18" charset="0"/>
                        <a:cs typeface="Arial" panose="020B0604020202020204" pitchFamily="34" charset="0"/>
                      </a:endParaRPr>
                    </a:p>
                  </a:txBody>
                  <a:tcPr marL="147733" marR="147733" marT="0" marB="0" anchor="ctr">
                    <a:lnT w="12700" cap="flat" cmpd="sng" algn="ctr">
                      <a:solidFill>
                        <a:schemeClr val="accent1"/>
                      </a:solidFill>
                      <a:prstDash val="solid"/>
                      <a:round/>
                      <a:headEnd type="none" w="med" len="med"/>
                      <a:tailEnd type="none" w="med" len="med"/>
                    </a:lnT>
                  </a:tcPr>
                </a:tc>
                <a:tc>
                  <a:txBody>
                    <a:bodyPr/>
                    <a:lstStyle/>
                    <a:p>
                      <a:pPr marL="0" indent="0" algn="ctr">
                        <a:lnSpc>
                          <a:spcPct val="100000"/>
                        </a:lnSpc>
                        <a:buFont typeface="Arial" panose="020B0604020202020204" pitchFamily="34" charset="0"/>
                        <a:buNone/>
                      </a:pPr>
                      <a:r>
                        <a:rPr lang="en-US" sz="1600">
                          <a:solidFill>
                            <a:schemeClr val="tx1"/>
                          </a:solidFill>
                          <a:latin typeface="Trebuchet MS" panose="020B0703020202090204" pitchFamily="34" charset="0"/>
                        </a:rPr>
                        <a:t>0</a:t>
                      </a:r>
                      <a:endParaRPr lang="en-US" sz="1600">
                        <a:solidFill>
                          <a:schemeClr val="tx1"/>
                        </a:solidFill>
                        <a:latin typeface="Trebuchet MS" panose="020B0703020202090204" pitchFamily="34" charset="0"/>
                        <a:ea typeface="Cambria" panose="02040503050406030204" pitchFamily="18" charset="0"/>
                        <a:cs typeface="Arial" panose="020B0604020202020204" pitchFamily="34" charset="0"/>
                      </a:endParaRPr>
                    </a:p>
                  </a:txBody>
                  <a:tcPr marL="147733" marR="147733" marT="0" marB="0" anchor="ctr">
                    <a:lnT w="12700" cap="flat" cmpd="sng" algn="ctr">
                      <a:solidFill>
                        <a:schemeClr val="accent1"/>
                      </a:solidFill>
                      <a:prstDash val="solid"/>
                      <a:round/>
                      <a:headEnd type="none" w="med" len="med"/>
                      <a:tailEnd type="none" w="med" len="med"/>
                    </a:lnT>
                  </a:tcPr>
                </a:tc>
                <a:extLst>
                  <a:ext uri="{0D108BD9-81ED-4DB2-BD59-A6C34878D82A}">
                    <a16:rowId xmlns:a16="http://schemas.microsoft.com/office/drawing/2014/main" val="4286871168"/>
                  </a:ext>
                </a:extLst>
              </a:tr>
              <a:tr h="425248">
                <a:tc>
                  <a:txBody>
                    <a:bodyPr/>
                    <a:lstStyle/>
                    <a:p>
                      <a:pPr>
                        <a:lnSpc>
                          <a:spcPct val="100000"/>
                        </a:lnSpc>
                      </a:pPr>
                      <a:r>
                        <a:rPr lang="en-US" sz="1600" b="1">
                          <a:solidFill>
                            <a:schemeClr val="tx1"/>
                          </a:solidFill>
                          <a:latin typeface="Trebuchet MS" panose="020B0703020202090204" pitchFamily="34" charset="0"/>
                        </a:rPr>
                        <a:t>CBR—no. (%)</a:t>
                      </a:r>
                      <a:r>
                        <a:rPr kumimoji="0" lang="en-US" sz="1600" b="0" u="none" strike="noStrike" kern="1200" cap="none" spc="0" normalizeH="0" baseline="30000" noProof="0">
                          <a:ln>
                            <a:noFill/>
                          </a:ln>
                          <a:solidFill>
                            <a:schemeClr val="tx1"/>
                          </a:solidFill>
                          <a:effectLst/>
                          <a:uLnTx/>
                          <a:uFillTx/>
                          <a:latin typeface="Trebuchet MS" panose="020B0703020202090204" pitchFamily="34" charset="0"/>
                        </a:rPr>
                        <a:t>*</a:t>
                      </a:r>
                      <a:endParaRPr lang="en-US" sz="1600" b="1" i="0" baseline="30000">
                        <a:solidFill>
                          <a:schemeClr val="tx1"/>
                        </a:solidFill>
                        <a:latin typeface="Trebuchet MS" panose="020B0703020202090204" pitchFamily="34" charset="0"/>
                        <a:ea typeface="Cambria" panose="02040503050406030204" pitchFamily="18" charset="0"/>
                        <a:cs typeface="Arial" panose="020B0604020202020204" pitchFamily="34" charset="0"/>
                      </a:endParaRPr>
                    </a:p>
                  </a:txBody>
                  <a:tcPr marL="147733" marR="147733" marT="0" marB="0" anchor="ctr"/>
                </a:tc>
                <a:tc>
                  <a:txBody>
                    <a:bodyPr/>
                    <a:lstStyle/>
                    <a:p>
                      <a:pPr marL="0" indent="0" algn="ctr">
                        <a:lnSpc>
                          <a:spcPct val="100000"/>
                        </a:lnSpc>
                        <a:buFont typeface="Arial" panose="020B0604020202020204" pitchFamily="34" charset="0"/>
                        <a:buNone/>
                      </a:pPr>
                      <a:r>
                        <a:rPr lang="en-US" sz="1600">
                          <a:solidFill>
                            <a:schemeClr val="tx1"/>
                          </a:solidFill>
                          <a:latin typeface="Trebuchet MS" panose="020B0703020202090204" pitchFamily="34" charset="0"/>
                        </a:rPr>
                        <a:t>3 (9)</a:t>
                      </a:r>
                      <a:endParaRPr lang="en-US" sz="1600" baseline="30000">
                        <a:solidFill>
                          <a:schemeClr val="tx1"/>
                        </a:solidFill>
                        <a:latin typeface="Trebuchet MS" panose="020B0703020202090204" pitchFamily="34" charset="0"/>
                        <a:ea typeface="Cambria" panose="02040503050406030204" pitchFamily="18" charset="0"/>
                        <a:cs typeface="Arial" panose="020B0604020202020204" pitchFamily="34" charset="0"/>
                      </a:endParaRPr>
                    </a:p>
                  </a:txBody>
                  <a:tcPr marL="147733" marR="147733" marT="0" marB="0" anchor="ctr"/>
                </a:tc>
                <a:tc>
                  <a:txBody>
                    <a:bodyPr/>
                    <a:lstStyle/>
                    <a:p>
                      <a:pPr marL="0" indent="0" algn="ctr">
                        <a:lnSpc>
                          <a:spcPct val="100000"/>
                        </a:lnSpc>
                        <a:buFont typeface="Arial" panose="020B0604020202020204" pitchFamily="34" charset="0"/>
                        <a:buNone/>
                      </a:pPr>
                      <a:r>
                        <a:rPr lang="en-US" sz="1600">
                          <a:solidFill>
                            <a:schemeClr val="tx1"/>
                          </a:solidFill>
                          <a:latin typeface="Trebuchet MS" panose="020B0703020202090204" pitchFamily="34" charset="0"/>
                        </a:rPr>
                        <a:t>1 (3)</a:t>
                      </a:r>
                      <a:endParaRPr lang="en-US" sz="1600" baseline="30000">
                        <a:solidFill>
                          <a:schemeClr val="tx1"/>
                        </a:solidFill>
                        <a:latin typeface="Trebuchet MS" panose="020B0703020202090204" pitchFamily="34" charset="0"/>
                        <a:ea typeface="Cambria" panose="02040503050406030204" pitchFamily="18" charset="0"/>
                        <a:cs typeface="Arial" panose="020B0604020202020204" pitchFamily="34" charset="0"/>
                      </a:endParaRPr>
                    </a:p>
                  </a:txBody>
                  <a:tcPr marL="147733" marR="147733" marT="0" marB="0" anchor="ctr"/>
                </a:tc>
                <a:extLst>
                  <a:ext uri="{0D108BD9-81ED-4DB2-BD59-A6C34878D82A}">
                    <a16:rowId xmlns:a16="http://schemas.microsoft.com/office/drawing/2014/main" val="3153071502"/>
                  </a:ext>
                </a:extLst>
              </a:tr>
              <a:tr h="425248">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nSpc>
                          <a:spcPct val="100000"/>
                        </a:lnSpc>
                      </a:pPr>
                      <a:r>
                        <a:rPr lang="en-US" sz="1600" b="1">
                          <a:solidFill>
                            <a:schemeClr val="tx1"/>
                          </a:solidFill>
                          <a:latin typeface="Trebuchet MS" panose="020B0703020202090204" pitchFamily="34" charset="0"/>
                        </a:rPr>
                        <a:t>Best overall response—no. (%)</a:t>
                      </a:r>
                      <a:endParaRPr lang="en-US" sz="1600" b="1" i="0">
                        <a:solidFill>
                          <a:schemeClr val="tx1"/>
                        </a:solidFill>
                        <a:latin typeface="Trebuchet MS" panose="020B0703020202090204" pitchFamily="34" charset="0"/>
                        <a:ea typeface="Cambria" panose="02040503050406030204" pitchFamily="18" charset="0"/>
                        <a:cs typeface="Arial" panose="020B0604020202020204" pitchFamily="34" charset="0"/>
                      </a:endParaRPr>
                    </a:p>
                  </a:txBody>
                  <a:tcPr marL="147733" marR="147733" marT="0" marB="0" anchor="ct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indent="0" algn="ctr">
                        <a:lnSpc>
                          <a:spcPct val="100000"/>
                        </a:lnSpc>
                        <a:buFont typeface="Arial" panose="020B0604020202020204" pitchFamily="34" charset="0"/>
                        <a:buNone/>
                      </a:pPr>
                      <a:endParaRPr lang="en-US" sz="1600">
                        <a:solidFill>
                          <a:schemeClr val="tx1"/>
                        </a:solidFill>
                        <a:latin typeface="Trebuchet MS" panose="020B0703020202090204" pitchFamily="34" charset="0"/>
                        <a:ea typeface="Cambria" panose="02040503050406030204" pitchFamily="18" charset="0"/>
                        <a:cs typeface="Arial" panose="020B0604020202020204" pitchFamily="34" charset="0"/>
                      </a:endParaRPr>
                    </a:p>
                  </a:txBody>
                  <a:tcPr marL="147733" marR="147733" marT="0" marB="0" anchor="ctr"/>
                </a:tc>
                <a:tc>
                  <a:txBody>
                    <a:bodyPr/>
                    <a:lstStyle/>
                    <a:p>
                      <a:pPr marL="0" indent="0" algn="ctr">
                        <a:lnSpc>
                          <a:spcPct val="100000"/>
                        </a:lnSpc>
                        <a:buFont typeface="Arial" panose="020B0604020202020204" pitchFamily="34" charset="0"/>
                        <a:buNone/>
                      </a:pPr>
                      <a:endParaRPr lang="en-US" sz="1600">
                        <a:solidFill>
                          <a:schemeClr val="tx1"/>
                        </a:solidFill>
                        <a:latin typeface="Trebuchet MS" panose="020B0703020202090204" pitchFamily="34" charset="0"/>
                        <a:ea typeface="Cambria" panose="02040503050406030204" pitchFamily="18" charset="0"/>
                        <a:cs typeface="Arial" panose="020B0604020202020204" pitchFamily="34" charset="0"/>
                      </a:endParaRPr>
                    </a:p>
                  </a:txBody>
                  <a:tcPr marL="147733" marR="147733" marT="0" marB="0" anchor="ctr"/>
                </a:tc>
                <a:extLst>
                  <a:ext uri="{0D108BD9-81ED-4DB2-BD59-A6C34878D82A}">
                    <a16:rowId xmlns:a16="http://schemas.microsoft.com/office/drawing/2014/main" val="3996731985"/>
                  </a:ext>
                </a:extLst>
              </a:tr>
              <a:tr h="425248">
                <a:tc>
                  <a:txBody>
                    <a:bodyPr/>
                    <a:lstStyle/>
                    <a:p>
                      <a:pPr lvl="1">
                        <a:lnSpc>
                          <a:spcPct val="100000"/>
                        </a:lnSpc>
                      </a:pPr>
                      <a:r>
                        <a:rPr lang="en-US" sz="1600" b="1" i="0">
                          <a:solidFill>
                            <a:schemeClr val="tx1"/>
                          </a:solidFill>
                          <a:latin typeface="Trebuchet MS" panose="020B0703020202090204" pitchFamily="34" charset="0"/>
                          <a:ea typeface="Cambria" panose="02040503050406030204" pitchFamily="18" charset="0"/>
                          <a:cs typeface="Arial" panose="020B0604020202020204" pitchFamily="34" charset="0"/>
                        </a:rPr>
                        <a:t>CR</a:t>
                      </a:r>
                    </a:p>
                    <a:p>
                      <a:pPr lvl="1">
                        <a:lnSpc>
                          <a:spcPct val="100000"/>
                        </a:lnSpc>
                      </a:pPr>
                      <a:r>
                        <a:rPr lang="en-US" sz="1600" b="1" i="0">
                          <a:solidFill>
                            <a:schemeClr val="tx1"/>
                          </a:solidFill>
                          <a:latin typeface="Trebuchet MS" panose="020B0703020202090204" pitchFamily="34" charset="0"/>
                          <a:ea typeface="Cambria" panose="02040503050406030204" pitchFamily="18" charset="0"/>
                          <a:cs typeface="Arial" panose="020B0604020202020204" pitchFamily="34" charset="0"/>
                        </a:rPr>
                        <a:t>PR</a:t>
                      </a:r>
                    </a:p>
                    <a:p>
                      <a:pPr lvl="1">
                        <a:lnSpc>
                          <a:spcPct val="100000"/>
                        </a:lnSpc>
                      </a:pPr>
                      <a:r>
                        <a:rPr lang="en-US" sz="1600" b="1" i="0">
                          <a:solidFill>
                            <a:schemeClr val="tx1"/>
                          </a:solidFill>
                          <a:latin typeface="Trebuchet MS" panose="020B0703020202090204" pitchFamily="34" charset="0"/>
                          <a:ea typeface="Cambria" panose="02040503050406030204" pitchFamily="18" charset="0"/>
                          <a:cs typeface="Arial" panose="020B0604020202020204" pitchFamily="34" charset="0"/>
                        </a:rPr>
                        <a:t>SD</a:t>
                      </a:r>
                    </a:p>
                    <a:p>
                      <a:pPr lvl="2">
                        <a:lnSpc>
                          <a:spcPct val="100000"/>
                        </a:lnSpc>
                      </a:pPr>
                      <a:r>
                        <a:rPr lang="en-US" sz="1600" b="1" i="0">
                          <a:solidFill>
                            <a:schemeClr val="tx1"/>
                          </a:solidFill>
                          <a:latin typeface="Trebuchet MS" panose="020B0703020202090204" pitchFamily="34" charset="0"/>
                          <a:ea typeface="Cambria" panose="02040503050406030204" pitchFamily="18" charset="0"/>
                          <a:cs typeface="Arial" panose="020B0604020202020204" pitchFamily="34" charset="0"/>
                        </a:rPr>
                        <a:t>SD &gt;6 months</a:t>
                      </a:r>
                    </a:p>
                    <a:p>
                      <a:pPr lvl="1">
                        <a:lnSpc>
                          <a:spcPct val="100000"/>
                        </a:lnSpc>
                      </a:pPr>
                      <a:r>
                        <a:rPr lang="en-US" sz="1600" b="1" i="0">
                          <a:solidFill>
                            <a:schemeClr val="tx1"/>
                          </a:solidFill>
                          <a:latin typeface="Trebuchet MS" panose="020B0703020202090204" pitchFamily="34" charset="0"/>
                          <a:ea typeface="Cambria" panose="02040503050406030204" pitchFamily="18" charset="0"/>
                          <a:cs typeface="Arial" panose="020B0604020202020204" pitchFamily="34" charset="0"/>
                        </a:rPr>
                        <a:t>PD</a:t>
                      </a:r>
                    </a:p>
                    <a:p>
                      <a:pPr lvl="1">
                        <a:lnSpc>
                          <a:spcPct val="100000"/>
                        </a:lnSpc>
                      </a:pPr>
                      <a:r>
                        <a:rPr lang="en-US" sz="1600" b="1" i="0">
                          <a:solidFill>
                            <a:schemeClr val="tx1"/>
                          </a:solidFill>
                          <a:latin typeface="Trebuchet MS" panose="020B0703020202090204" pitchFamily="34" charset="0"/>
                          <a:ea typeface="Cambria" panose="02040503050406030204" pitchFamily="18" charset="0"/>
                          <a:cs typeface="Arial" panose="020B0604020202020204" pitchFamily="34" charset="0"/>
                        </a:rPr>
                        <a:t>Not evaluable</a:t>
                      </a:r>
                    </a:p>
                  </a:txBody>
                  <a:tcPr marL="147733" marR="147733" marT="0" marB="0" anchor="ctr"/>
                </a:tc>
                <a:tc>
                  <a:txBody>
                    <a:bodyPr/>
                    <a:lstStyle/>
                    <a:p>
                      <a:pPr marL="0" indent="0" algn="ctr">
                        <a:lnSpc>
                          <a:spcPct val="100000"/>
                        </a:lnSpc>
                        <a:buFont typeface="Arial" panose="020B0604020202020204" pitchFamily="34" charset="0"/>
                        <a:buNone/>
                      </a:pPr>
                      <a:r>
                        <a:rPr lang="en-US" sz="1600">
                          <a:solidFill>
                            <a:schemeClr val="tx1"/>
                          </a:solidFill>
                          <a:latin typeface="Trebuchet MS" panose="020B0703020202090204" pitchFamily="34" charset="0"/>
                          <a:ea typeface="Cambria" panose="02040503050406030204" pitchFamily="18" charset="0"/>
                          <a:cs typeface="Arial" panose="020B0604020202020204" pitchFamily="34" charset="0"/>
                        </a:rPr>
                        <a:t>0</a:t>
                      </a:r>
                    </a:p>
                    <a:p>
                      <a:pPr marL="0" indent="0" algn="ctr">
                        <a:lnSpc>
                          <a:spcPct val="100000"/>
                        </a:lnSpc>
                        <a:buFont typeface="Arial" panose="020B0604020202020204" pitchFamily="34" charset="0"/>
                        <a:buNone/>
                      </a:pPr>
                      <a:r>
                        <a:rPr lang="en-US" sz="1600">
                          <a:solidFill>
                            <a:schemeClr val="tx1"/>
                          </a:solidFill>
                          <a:latin typeface="Trebuchet MS" panose="020B0703020202090204" pitchFamily="34" charset="0"/>
                          <a:ea typeface="Cambria" panose="02040503050406030204" pitchFamily="18" charset="0"/>
                          <a:cs typeface="Arial" panose="020B0604020202020204" pitchFamily="34" charset="0"/>
                        </a:rPr>
                        <a:t>1 (3)</a:t>
                      </a:r>
                    </a:p>
                    <a:p>
                      <a:pPr marL="0" indent="0" algn="ctr">
                        <a:lnSpc>
                          <a:spcPct val="100000"/>
                        </a:lnSpc>
                        <a:buFont typeface="Arial" panose="020B0604020202020204" pitchFamily="34" charset="0"/>
                        <a:buNone/>
                      </a:pPr>
                      <a:r>
                        <a:rPr lang="en-US" sz="1600">
                          <a:solidFill>
                            <a:schemeClr val="tx1"/>
                          </a:solidFill>
                          <a:latin typeface="Trebuchet MS" panose="020B0703020202090204" pitchFamily="34" charset="0"/>
                          <a:ea typeface="Cambria" panose="02040503050406030204" pitchFamily="18" charset="0"/>
                          <a:cs typeface="Arial" panose="020B0604020202020204" pitchFamily="34" charset="0"/>
                        </a:rPr>
                        <a:t>15 (47)</a:t>
                      </a:r>
                    </a:p>
                    <a:p>
                      <a:pPr marL="0" indent="0" algn="ctr">
                        <a:lnSpc>
                          <a:spcPct val="100000"/>
                        </a:lnSpc>
                        <a:buFont typeface="Arial" panose="020B0604020202020204" pitchFamily="34" charset="0"/>
                        <a:buNone/>
                      </a:pPr>
                      <a:r>
                        <a:rPr lang="en-US" sz="1600">
                          <a:solidFill>
                            <a:schemeClr val="tx1"/>
                          </a:solidFill>
                          <a:latin typeface="Trebuchet MS" panose="020B0703020202090204" pitchFamily="34" charset="0"/>
                          <a:ea typeface="Cambria" panose="02040503050406030204" pitchFamily="18" charset="0"/>
                          <a:cs typeface="Arial" panose="020B0604020202020204" pitchFamily="34" charset="0"/>
                        </a:rPr>
                        <a:t>2 (6)</a:t>
                      </a:r>
                    </a:p>
                    <a:p>
                      <a:pPr marL="0" indent="0" algn="ctr">
                        <a:lnSpc>
                          <a:spcPct val="100000"/>
                        </a:lnSpc>
                        <a:buFont typeface="Arial" panose="020B0604020202020204" pitchFamily="34" charset="0"/>
                        <a:buNone/>
                      </a:pPr>
                      <a:r>
                        <a:rPr lang="en-US" sz="1600">
                          <a:solidFill>
                            <a:schemeClr val="tx1"/>
                          </a:solidFill>
                          <a:latin typeface="Trebuchet MS" panose="020B0703020202090204" pitchFamily="34" charset="0"/>
                          <a:ea typeface="Cambria" panose="02040503050406030204" pitchFamily="18" charset="0"/>
                          <a:cs typeface="Arial" panose="020B0604020202020204" pitchFamily="34" charset="0"/>
                        </a:rPr>
                        <a:t>11 (34)</a:t>
                      </a:r>
                    </a:p>
                    <a:p>
                      <a:pPr marL="0" indent="0" algn="ctr">
                        <a:lnSpc>
                          <a:spcPct val="100000"/>
                        </a:lnSpc>
                        <a:buFont typeface="Arial" panose="020B0604020202020204" pitchFamily="34" charset="0"/>
                        <a:buNone/>
                      </a:pPr>
                      <a:r>
                        <a:rPr lang="en-US" sz="1600">
                          <a:solidFill>
                            <a:schemeClr val="tx1"/>
                          </a:solidFill>
                          <a:latin typeface="Trebuchet MS" panose="020B0703020202090204" pitchFamily="34" charset="0"/>
                          <a:ea typeface="Cambria" panose="02040503050406030204" pitchFamily="18" charset="0"/>
                          <a:cs typeface="Arial" panose="020B0604020202020204" pitchFamily="34" charset="0"/>
                        </a:rPr>
                        <a:t>5 (16)</a:t>
                      </a:r>
                    </a:p>
                  </a:txBody>
                  <a:tcPr marL="147733" marR="147733" marT="0" marB="0" anchor="ctr"/>
                </a:tc>
                <a:tc>
                  <a:txBody>
                    <a:bodyPr/>
                    <a:lstStyle/>
                    <a:p>
                      <a:pPr marL="0" indent="0" algn="ctr">
                        <a:lnSpc>
                          <a:spcPct val="100000"/>
                        </a:lnSpc>
                        <a:buFont typeface="Arial" panose="020B0604020202020204" pitchFamily="34" charset="0"/>
                        <a:buNone/>
                      </a:pPr>
                      <a:r>
                        <a:rPr lang="en-US" sz="1600">
                          <a:solidFill>
                            <a:schemeClr val="tx1"/>
                          </a:solidFill>
                          <a:latin typeface="Trebuchet MS" panose="020B0703020202090204" pitchFamily="34" charset="0"/>
                          <a:ea typeface="Cambria" panose="02040503050406030204" pitchFamily="18" charset="0"/>
                          <a:cs typeface="Arial" panose="020B0604020202020204" pitchFamily="34" charset="0"/>
                        </a:rPr>
                        <a:t>0</a:t>
                      </a:r>
                    </a:p>
                    <a:p>
                      <a:pPr marL="0" indent="0" algn="ctr">
                        <a:lnSpc>
                          <a:spcPct val="100000"/>
                        </a:lnSpc>
                        <a:buFont typeface="Arial" panose="020B0604020202020204" pitchFamily="34" charset="0"/>
                        <a:buNone/>
                      </a:pPr>
                      <a:r>
                        <a:rPr lang="en-US" sz="1600">
                          <a:solidFill>
                            <a:schemeClr val="tx1"/>
                          </a:solidFill>
                          <a:latin typeface="Trebuchet MS" panose="020B0703020202090204" pitchFamily="34" charset="0"/>
                          <a:ea typeface="Cambria" panose="02040503050406030204" pitchFamily="18" charset="0"/>
                          <a:cs typeface="Arial" panose="020B0604020202020204" pitchFamily="34" charset="0"/>
                        </a:rPr>
                        <a:t>0</a:t>
                      </a:r>
                    </a:p>
                    <a:p>
                      <a:pPr marL="0" indent="0" algn="ctr">
                        <a:lnSpc>
                          <a:spcPct val="100000"/>
                        </a:lnSpc>
                        <a:buFont typeface="Arial" panose="020B0604020202020204" pitchFamily="34" charset="0"/>
                        <a:buNone/>
                      </a:pPr>
                      <a:r>
                        <a:rPr lang="en-US" sz="1600">
                          <a:solidFill>
                            <a:schemeClr val="tx1"/>
                          </a:solidFill>
                          <a:latin typeface="Trebuchet MS" panose="020B0703020202090204" pitchFamily="34" charset="0"/>
                          <a:ea typeface="Cambria" panose="02040503050406030204" pitchFamily="18" charset="0"/>
                          <a:cs typeface="Arial" panose="020B0604020202020204" pitchFamily="34" charset="0"/>
                        </a:rPr>
                        <a:t>9 (31)</a:t>
                      </a:r>
                    </a:p>
                    <a:p>
                      <a:pPr marL="0" indent="0" algn="ctr">
                        <a:lnSpc>
                          <a:spcPct val="100000"/>
                        </a:lnSpc>
                        <a:buFont typeface="Arial" panose="020B0604020202020204" pitchFamily="34" charset="0"/>
                        <a:buNone/>
                      </a:pPr>
                      <a:r>
                        <a:rPr lang="en-US" sz="1600">
                          <a:solidFill>
                            <a:schemeClr val="tx1"/>
                          </a:solidFill>
                          <a:latin typeface="Trebuchet MS" panose="020B0703020202090204" pitchFamily="34" charset="0"/>
                          <a:ea typeface="Cambria" panose="02040503050406030204" pitchFamily="18" charset="0"/>
                          <a:cs typeface="Arial" panose="020B0604020202020204" pitchFamily="34" charset="0"/>
                        </a:rPr>
                        <a:t>1 (3)</a:t>
                      </a:r>
                    </a:p>
                    <a:p>
                      <a:pPr marL="0" indent="0" algn="ctr">
                        <a:lnSpc>
                          <a:spcPct val="100000"/>
                        </a:lnSpc>
                        <a:buFont typeface="Arial" panose="020B0604020202020204" pitchFamily="34" charset="0"/>
                        <a:buNone/>
                      </a:pPr>
                      <a:r>
                        <a:rPr lang="en-US" sz="1600">
                          <a:solidFill>
                            <a:schemeClr val="tx1"/>
                          </a:solidFill>
                          <a:latin typeface="Trebuchet MS" panose="020B0703020202090204" pitchFamily="34" charset="0"/>
                          <a:ea typeface="Cambria" panose="02040503050406030204" pitchFamily="18" charset="0"/>
                          <a:cs typeface="Arial" panose="020B0604020202020204" pitchFamily="34" charset="0"/>
                        </a:rPr>
                        <a:t>11 (38)</a:t>
                      </a:r>
                    </a:p>
                    <a:p>
                      <a:pPr marL="0" indent="0" algn="ctr">
                        <a:lnSpc>
                          <a:spcPct val="100000"/>
                        </a:lnSpc>
                        <a:buFont typeface="Arial" panose="020B0604020202020204" pitchFamily="34" charset="0"/>
                        <a:buNone/>
                      </a:pPr>
                      <a:r>
                        <a:rPr lang="en-US" sz="1600">
                          <a:solidFill>
                            <a:schemeClr val="tx1"/>
                          </a:solidFill>
                          <a:latin typeface="Trebuchet MS" panose="020B0703020202090204" pitchFamily="34" charset="0"/>
                          <a:ea typeface="Cambria" panose="02040503050406030204" pitchFamily="18" charset="0"/>
                          <a:cs typeface="Arial" panose="020B0604020202020204" pitchFamily="34" charset="0"/>
                        </a:rPr>
                        <a:t>9 (31)</a:t>
                      </a:r>
                    </a:p>
                  </a:txBody>
                  <a:tcPr marL="147733" marR="147733" marT="0" marB="0" anchor="ctr"/>
                </a:tc>
                <a:extLst>
                  <a:ext uri="{0D108BD9-81ED-4DB2-BD59-A6C34878D82A}">
                    <a16:rowId xmlns:a16="http://schemas.microsoft.com/office/drawing/2014/main" val="1502916621"/>
                  </a:ext>
                </a:extLst>
              </a:tr>
            </a:tbl>
          </a:graphicData>
        </a:graphic>
      </p:graphicFrame>
      <p:sp>
        <p:nvSpPr>
          <p:cNvPr id="8" name="TextBox 7">
            <a:extLst>
              <a:ext uri="{FF2B5EF4-FFF2-40B4-BE49-F238E27FC236}">
                <a16:creationId xmlns:a16="http://schemas.microsoft.com/office/drawing/2014/main" id="{3C42F68D-3EA5-4F6B-8CDD-1CAF470F030F}"/>
              </a:ext>
            </a:extLst>
          </p:cNvPr>
          <p:cNvSpPr txBox="1"/>
          <p:nvPr/>
        </p:nvSpPr>
        <p:spPr>
          <a:xfrm>
            <a:off x="382587" y="5031628"/>
            <a:ext cx="11268000" cy="523220"/>
          </a:xfrm>
          <a:prstGeom prst="rect">
            <a:avLst/>
          </a:prstGeom>
          <a:solidFill>
            <a:schemeClr val="tx1">
              <a:lumMod val="20000"/>
              <a:lumOff val="80000"/>
              <a:alpha val="45000"/>
            </a:schemeClr>
          </a:solidFill>
        </p:spPr>
        <p:txBody>
          <a:bodyPr wrap="square" lIns="91440" tIns="45720" rIns="91440" bIns="45720" anchor="t">
            <a:spAutoFit/>
          </a:bodyPr>
          <a:lstStyle/>
          <a:p>
            <a:pPr marL="0" marR="0" lvl="1" indent="0" algn="ctr" defTabSz="914400" rtl="0" eaLnBrk="1" fontAlgn="auto" latinLnBrk="0" hangingPunct="1">
              <a:lnSpc>
                <a:spcPct val="100000"/>
              </a:lnSpc>
              <a:spcBef>
                <a:spcPts val="0"/>
              </a:spcBef>
              <a:spcAft>
                <a:spcPts val="0"/>
              </a:spcAft>
              <a:buClr>
                <a:srgbClr val="203661"/>
              </a:buClr>
              <a:buSzTx/>
              <a:buFontTx/>
              <a:buNone/>
              <a:tabLst/>
              <a:defRPr/>
            </a:pPr>
            <a:r>
              <a:rPr kumimoji="0" lang="en-US" sz="1400" b="1" i="0" u="none" strike="noStrike" kern="1200" cap="none" spc="0" normalizeH="0" baseline="0" noProof="0">
                <a:ln>
                  <a:noFill/>
                </a:ln>
                <a:solidFill>
                  <a:srgbClr val="C00000"/>
                </a:solidFill>
                <a:effectLst/>
                <a:uLnTx/>
                <a:uFillTx/>
                <a:latin typeface="Trebuchet MS"/>
                <a:ea typeface="+mn-ea"/>
                <a:cs typeface="Arial"/>
              </a:rPr>
              <a:t>Though data interpretation in this population is limited by small sample size, SG was numerically better </a:t>
            </a:r>
            <a:br>
              <a:rPr kumimoji="0" lang="en-US" sz="1400" b="1" i="0" u="none" strike="noStrike" kern="1200" cap="none" spc="0" normalizeH="0" baseline="0" noProof="0">
                <a:ln>
                  <a:noFill/>
                </a:ln>
                <a:solidFill>
                  <a:srgbClr val="C00000"/>
                </a:solidFill>
                <a:effectLst/>
                <a:uLnTx/>
                <a:uFillTx/>
                <a:latin typeface="Trebuchet MS"/>
                <a:ea typeface="+mn-ea"/>
                <a:cs typeface="Arial"/>
              </a:rPr>
            </a:br>
            <a:r>
              <a:rPr kumimoji="0" lang="en-US" sz="1400" b="1" i="0" u="none" strike="noStrike" kern="1200" cap="none" spc="0" normalizeH="0" baseline="0" noProof="0">
                <a:ln>
                  <a:noFill/>
                </a:ln>
                <a:solidFill>
                  <a:srgbClr val="C00000"/>
                </a:solidFill>
                <a:effectLst/>
                <a:uLnTx/>
                <a:uFillTx/>
                <a:latin typeface="Trebuchet MS"/>
                <a:ea typeface="+mn-ea"/>
                <a:cs typeface="Arial"/>
              </a:rPr>
              <a:t>than TPC for tumor response and PFS</a:t>
            </a:r>
            <a:r>
              <a:rPr kumimoji="0" lang="en-US" sz="1400" b="1" i="0" u="none" strike="noStrike" kern="1200" cap="none" spc="0" normalizeH="0" baseline="30000" noProof="0">
                <a:ln>
                  <a:noFill/>
                </a:ln>
                <a:solidFill>
                  <a:srgbClr val="C00000"/>
                </a:solidFill>
                <a:effectLst/>
                <a:uLnTx/>
                <a:uFillTx/>
                <a:latin typeface="Trebuchet MS"/>
                <a:ea typeface="+mn-ea"/>
                <a:cs typeface="Arial"/>
              </a:rPr>
              <a:t>1</a:t>
            </a:r>
          </a:p>
        </p:txBody>
      </p:sp>
    </p:spTree>
    <p:extLst>
      <p:ext uri="{BB962C8B-B14F-4D97-AF65-F5344CB8AC3E}">
        <p14:creationId xmlns:p14="http://schemas.microsoft.com/office/powerpoint/2010/main" val="30916274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9B0F3EBD-AE5B-4105-AF8B-E97BA316F7A3}"/>
              </a:ext>
            </a:extLst>
          </p:cNvPr>
          <p:cNvSpPr>
            <a:spLocks noGrp="1"/>
          </p:cNvSpPr>
          <p:nvPr>
            <p:ph type="title"/>
          </p:nvPr>
        </p:nvSpPr>
        <p:spPr/>
        <p:txBody>
          <a:bodyPr/>
          <a:lstStyle/>
          <a:p>
            <a:r>
              <a:rPr lang="en-US"/>
              <a:t>ASCENT Subgroup Analysis of Patients with Brain Metastases: Survival Outcomes</a:t>
            </a:r>
            <a:r>
              <a:rPr lang="en-US" baseline="30000"/>
              <a:t>1</a:t>
            </a:r>
            <a:endParaRPr lang="en-IN" baseline="30000"/>
          </a:p>
        </p:txBody>
      </p:sp>
      <p:sp>
        <p:nvSpPr>
          <p:cNvPr id="15" name="Text Placeholder 14">
            <a:extLst>
              <a:ext uri="{FF2B5EF4-FFF2-40B4-BE49-F238E27FC236}">
                <a16:creationId xmlns:a16="http://schemas.microsoft.com/office/drawing/2014/main" id="{F4F4D51E-DE4B-49BD-8F9F-456F60033B61}"/>
              </a:ext>
            </a:extLst>
          </p:cNvPr>
          <p:cNvSpPr>
            <a:spLocks noGrp="1"/>
          </p:cNvSpPr>
          <p:nvPr>
            <p:ph type="body" sz="quarter" idx="13"/>
          </p:nvPr>
        </p:nvSpPr>
        <p:spPr>
          <a:xfrm>
            <a:off x="568793" y="5964198"/>
            <a:ext cx="10789164" cy="704449"/>
          </a:xfrm>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br>
              <a:rPr kumimoji="0" lang="en-US" sz="700" b="0" i="0" u="none" strike="noStrike" kern="1600" cap="none" spc="0" normalizeH="0" baseline="0" noProof="0">
                <a:ln>
                  <a:noFill/>
                </a:ln>
                <a:solidFill>
                  <a:srgbClr val="54565B"/>
                </a:solidFill>
                <a:effectLst/>
                <a:uLnTx/>
                <a:uFillTx/>
                <a:latin typeface="Trebuchet MS"/>
                <a:ea typeface="+mn-ea"/>
                <a:cs typeface="Arial"/>
              </a:rPr>
            </a:br>
            <a:r>
              <a:rPr lang="en-US" sz="700" b="0" i="0">
                <a:effectLst/>
                <a:latin typeface="Arial" panose="020B0604020202020204" pitchFamily="34" charset="0"/>
              </a:rPr>
              <a:t>BICR, blind independent central review; HR, hazard ratio; PFS, progression‑free survival; SG, </a:t>
            </a:r>
            <a:r>
              <a:rPr lang="en-US" sz="700" b="0" i="0" err="1">
                <a:effectLst/>
                <a:latin typeface="Arial" panose="020B0604020202020204" pitchFamily="34" charset="0"/>
              </a:rPr>
              <a:t>sacituzumab</a:t>
            </a:r>
            <a:r>
              <a:rPr lang="en-US" sz="700" b="0" i="0">
                <a:effectLst/>
                <a:latin typeface="Arial" panose="020B0604020202020204" pitchFamily="34" charset="0"/>
              </a:rPr>
              <a:t> </a:t>
            </a:r>
            <a:r>
              <a:rPr lang="en-US" sz="700" b="0" i="0" err="1">
                <a:effectLst/>
                <a:latin typeface="Arial" panose="020B0604020202020204" pitchFamily="34" charset="0"/>
              </a:rPr>
              <a:t>govitecan</a:t>
            </a:r>
            <a:r>
              <a:rPr lang="en-US" sz="700" b="0" i="0">
                <a:effectLst/>
                <a:latin typeface="Arial" panose="020B0604020202020204" pitchFamily="34" charset="0"/>
              </a:rPr>
              <a:t>; TPC, treatment of physician’s choice.</a:t>
            </a:r>
            <a:br>
              <a:rPr kumimoji="0" lang="en-US" sz="700" b="0" i="0" u="none" strike="noStrike" kern="1600" cap="none" spc="0" normalizeH="0" baseline="0" noProof="0">
                <a:ln>
                  <a:noFill/>
                </a:ln>
                <a:solidFill>
                  <a:srgbClr val="54565B"/>
                </a:solidFill>
                <a:effectLst/>
                <a:uLnTx/>
                <a:uFillTx/>
                <a:latin typeface="Trebuchet MS"/>
                <a:ea typeface="+mn-ea"/>
                <a:cs typeface="Arial"/>
              </a:rPr>
            </a:br>
            <a:r>
              <a:rPr kumimoji="0" lang="en-US" sz="700" b="0" i="0" u="none" strike="noStrike" kern="1600" cap="none" spc="0" normalizeH="0" baseline="0" noProof="0">
                <a:ln>
                  <a:noFill/>
                </a:ln>
                <a:solidFill>
                  <a:srgbClr val="54565B"/>
                </a:solidFill>
                <a:effectLst/>
                <a:uLnTx/>
                <a:uFillTx/>
                <a:latin typeface="Trebuchet MS"/>
                <a:ea typeface="+mn-ea"/>
                <a:cs typeface="Arial"/>
              </a:rPr>
              <a:t>1. </a:t>
            </a:r>
            <a:r>
              <a:rPr kumimoji="0" lang="en-US" sz="700" b="0" i="0" u="none" strike="noStrike" kern="1600" cap="none" spc="0" normalizeH="0" baseline="0" noProof="0" err="1">
                <a:ln>
                  <a:noFill/>
                </a:ln>
                <a:solidFill>
                  <a:srgbClr val="54565B"/>
                </a:solidFill>
                <a:effectLst/>
                <a:uLnTx/>
                <a:uFillTx/>
                <a:latin typeface="Trebuchet MS"/>
                <a:ea typeface="+mn-ea"/>
                <a:cs typeface="Arial"/>
              </a:rPr>
              <a:t>Dieras</a:t>
            </a:r>
            <a:r>
              <a:rPr kumimoji="0" lang="en-US" sz="700" b="0" i="0" u="none" strike="noStrike" kern="1600" cap="none" spc="0" normalizeH="0" baseline="0" noProof="0">
                <a:ln>
                  <a:noFill/>
                </a:ln>
                <a:solidFill>
                  <a:srgbClr val="54565B"/>
                </a:solidFill>
                <a:effectLst/>
                <a:uLnTx/>
                <a:uFillTx/>
                <a:latin typeface="Trebuchet MS"/>
                <a:ea typeface="+mn-ea"/>
                <a:cs typeface="Arial"/>
              </a:rPr>
              <a:t> V, et al. Cancer Res, 2021;81(4): PD13-07. </a:t>
            </a:r>
          </a:p>
        </p:txBody>
      </p:sp>
      <p:graphicFrame>
        <p:nvGraphicFramePr>
          <p:cNvPr id="7" name="Table 6">
            <a:extLst>
              <a:ext uri="{FF2B5EF4-FFF2-40B4-BE49-F238E27FC236}">
                <a16:creationId xmlns:a16="http://schemas.microsoft.com/office/drawing/2014/main" id="{6140CD54-C643-4395-9808-FFD3DB7243BB}"/>
              </a:ext>
            </a:extLst>
          </p:cNvPr>
          <p:cNvGraphicFramePr>
            <a:graphicFrameLocks noGrp="1"/>
          </p:cNvGraphicFramePr>
          <p:nvPr>
            <p:extLst>
              <p:ext uri="{D42A27DB-BD31-4B8C-83A1-F6EECF244321}">
                <p14:modId xmlns:p14="http://schemas.microsoft.com/office/powerpoint/2010/main" val="2863658764"/>
              </p:ext>
            </p:extLst>
          </p:nvPr>
        </p:nvGraphicFramePr>
        <p:xfrm>
          <a:off x="371476" y="1319643"/>
          <a:ext cx="11269662" cy="3526848"/>
        </p:xfrm>
        <a:graphic>
          <a:graphicData uri="http://schemas.openxmlformats.org/drawingml/2006/table">
            <a:tbl>
              <a:tblPr firstRow="1" bandRow="1">
                <a:tableStyleId>{6E25E649-3F16-4E02-A733-19D2CDBF48F0}</a:tableStyleId>
              </a:tblPr>
              <a:tblGrid>
                <a:gridCol w="4405535">
                  <a:extLst>
                    <a:ext uri="{9D8B030D-6E8A-4147-A177-3AD203B41FA5}">
                      <a16:colId xmlns:a16="http://schemas.microsoft.com/office/drawing/2014/main" val="124576450"/>
                    </a:ext>
                  </a:extLst>
                </a:gridCol>
                <a:gridCol w="3603409">
                  <a:extLst>
                    <a:ext uri="{9D8B030D-6E8A-4147-A177-3AD203B41FA5}">
                      <a16:colId xmlns:a16="http://schemas.microsoft.com/office/drawing/2014/main" val="2296479947"/>
                    </a:ext>
                  </a:extLst>
                </a:gridCol>
                <a:gridCol w="3260718">
                  <a:extLst>
                    <a:ext uri="{9D8B030D-6E8A-4147-A177-3AD203B41FA5}">
                      <a16:colId xmlns:a16="http://schemas.microsoft.com/office/drawing/2014/main" val="4266726093"/>
                    </a:ext>
                  </a:extLst>
                </a:gridCol>
              </a:tblGrid>
              <a:tr h="425248">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a:solidFill>
                            <a:schemeClr val="bg1"/>
                          </a:solidFill>
                          <a:latin typeface="Trebuchet MS" panose="020B0703020202090204" pitchFamily="34" charset="0"/>
                        </a:rPr>
                        <a:t>Progression-Free Survival</a:t>
                      </a:r>
                      <a:br>
                        <a:rPr lang="en-US" sz="1600" b="1">
                          <a:solidFill>
                            <a:schemeClr val="bg1"/>
                          </a:solidFill>
                          <a:latin typeface="Trebuchet MS" panose="020B0703020202090204" pitchFamily="34" charset="0"/>
                        </a:rPr>
                      </a:br>
                      <a:r>
                        <a:rPr lang="en-US" sz="1600" b="1">
                          <a:solidFill>
                            <a:schemeClr val="bg1"/>
                          </a:solidFill>
                          <a:latin typeface="Trebuchet MS" panose="020B0703020202090204" pitchFamily="34" charset="0"/>
                        </a:rPr>
                        <a:t>(BICR analysis)</a:t>
                      </a:r>
                      <a:endParaRPr lang="en-US" sz="1600" b="1">
                        <a:solidFill>
                          <a:schemeClr val="bg1"/>
                        </a:solidFill>
                        <a:latin typeface="Trebuchet MS" panose="020B0703020202090204" pitchFamily="34" charset="0"/>
                        <a:cs typeface="Arial" panose="020B0604020202020204" pitchFamily="34" charset="0"/>
                      </a:endParaRPr>
                    </a:p>
                  </a:txBody>
                  <a:tcPr marL="147733" marR="147733" marT="0" marB="0" anchor="ctr">
                    <a:lnL>
                      <a:noFill/>
                    </a:lnL>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marL="0" algn="ctr" defTabSz="914400" rtl="0" eaLnBrk="1" latinLnBrk="0" hangingPunct="1">
                        <a:spcBef>
                          <a:spcPts val="0"/>
                        </a:spcBef>
                      </a:pPr>
                      <a:r>
                        <a:rPr lang="en-US" sz="1600" b="1" kern="1200">
                          <a:solidFill>
                            <a:schemeClr val="bg1"/>
                          </a:solidFill>
                          <a:latin typeface="Trebuchet MS" panose="020B0703020202090204" pitchFamily="34" charset="0"/>
                        </a:rPr>
                        <a:t>Brain metastases-positive (n = 61)</a:t>
                      </a:r>
                      <a:endParaRPr lang="en-US" sz="1600" b="1" kern="1200">
                        <a:solidFill>
                          <a:schemeClr val="bg1"/>
                        </a:solidFill>
                        <a:latin typeface="Trebuchet MS" panose="020B0703020202090204" pitchFamily="34" charset="0"/>
                        <a:ea typeface="+mn-ea"/>
                        <a:cs typeface="Arial" panose="020B0604020202020204" pitchFamily="34" charset="0"/>
                      </a:endParaRPr>
                    </a:p>
                  </a:txBody>
                  <a:tcPr marL="147733" marR="147733" marT="0" marB="0" anchor="ctr">
                    <a:lnL w="12700" cap="flat" cmpd="sng" algn="ctr">
                      <a:solidFill>
                        <a:schemeClr val="bg1"/>
                      </a:solidFill>
                      <a:prstDash val="solid"/>
                      <a:round/>
                      <a:headEnd type="none" w="med" len="med"/>
                      <a:tailEnd type="none" w="med" len="med"/>
                    </a:lnL>
                    <a:lnR>
                      <a:noFill/>
                    </a:lnR>
                    <a:lnT w="12700" cap="flat" cmpd="sng" algn="ctr">
                      <a:solidFill>
                        <a:schemeClr val="accent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extLst>
                  <a:ext uri="{0D108BD9-81ED-4DB2-BD59-A6C34878D82A}">
                    <a16:rowId xmlns:a16="http://schemas.microsoft.com/office/drawing/2014/main" val="3981853773"/>
                  </a:ext>
                </a:extLst>
              </a:tr>
              <a:tr h="425248">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a:solidFill>
                            <a:schemeClr val="bg1"/>
                          </a:solidFill>
                          <a:latin typeface="Trebuchet MS" panose="020B0703020202090204" pitchFamily="34" charset="0"/>
                        </a:rPr>
                        <a:t>BICR analysis</a:t>
                      </a:r>
                      <a:endParaRPr lang="en-US" sz="1600" b="1">
                        <a:solidFill>
                          <a:schemeClr val="bg1"/>
                        </a:solidFill>
                        <a:latin typeface="Trebuchet MS" panose="020B0703020202090204" pitchFamily="34" charset="0"/>
                        <a:cs typeface="Arial" panose="020B0604020202020204" pitchFamily="34" charset="0"/>
                      </a:endParaRPr>
                    </a:p>
                  </a:txBody>
                  <a:tcPr marL="147733" marR="147733" marT="0" marB="0"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solidFill>
                  </a:tcPr>
                </a:tc>
                <a:tc>
                  <a:txBody>
                    <a:bodyPr/>
                    <a:lstStyle/>
                    <a:p>
                      <a:pPr marL="0" algn="ctr" defTabSz="914400" rtl="0" eaLnBrk="1" latinLnBrk="0" hangingPunct="1">
                        <a:spcBef>
                          <a:spcPts val="0"/>
                        </a:spcBef>
                      </a:pPr>
                      <a:r>
                        <a:rPr lang="en-US" sz="1600" b="1" kern="1200">
                          <a:solidFill>
                            <a:schemeClr val="bg1"/>
                          </a:solidFill>
                          <a:latin typeface="Trebuchet MS" panose="020B0703020202090204" pitchFamily="34" charset="0"/>
                        </a:rPr>
                        <a:t>SG (n = 32)</a:t>
                      </a:r>
                      <a:endParaRPr lang="en-US" sz="1600" b="1" kern="1200">
                        <a:solidFill>
                          <a:schemeClr val="bg1"/>
                        </a:solidFill>
                        <a:latin typeface="Trebuchet MS" panose="020B0703020202090204" pitchFamily="34" charset="0"/>
                        <a:ea typeface="+mn-ea"/>
                        <a:cs typeface="Arial" panose="020B0604020202020204" pitchFamily="34" charset="0"/>
                      </a:endParaRPr>
                    </a:p>
                  </a:txBody>
                  <a:tcPr marL="147733" marR="147733"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55A2A8"/>
                    </a:solidFill>
                  </a:tcPr>
                </a:tc>
                <a:tc>
                  <a:txBody>
                    <a:bodyPr/>
                    <a:lstStyle/>
                    <a:p>
                      <a:pPr marL="0" algn="ctr" defTabSz="914400" rtl="0" eaLnBrk="1" latinLnBrk="0" hangingPunct="1">
                        <a:spcBef>
                          <a:spcPts val="0"/>
                        </a:spcBef>
                      </a:pPr>
                      <a:r>
                        <a:rPr lang="en-US" sz="1600" b="1">
                          <a:solidFill>
                            <a:schemeClr val="bg1"/>
                          </a:solidFill>
                          <a:latin typeface="Trebuchet MS" panose="020B0703020202090204" pitchFamily="34" charset="0"/>
                        </a:rPr>
                        <a:t>TPC (n = 29)</a:t>
                      </a:r>
                      <a:endParaRPr lang="en-US" sz="1600" b="1" kern="1200">
                        <a:solidFill>
                          <a:schemeClr val="bg1"/>
                        </a:solidFill>
                        <a:latin typeface="Trebuchet MS" panose="020B0703020202090204" pitchFamily="34" charset="0"/>
                        <a:ea typeface="+mn-ea"/>
                        <a:cs typeface="Arial" panose="020B0604020202020204" pitchFamily="34" charset="0"/>
                      </a:endParaRPr>
                    </a:p>
                  </a:txBody>
                  <a:tcPr marL="147733" marR="147733" marT="0" marB="0"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96999F"/>
                    </a:solidFill>
                  </a:tcPr>
                </a:tc>
                <a:extLst>
                  <a:ext uri="{0D108BD9-81ED-4DB2-BD59-A6C34878D82A}">
                    <a16:rowId xmlns:a16="http://schemas.microsoft.com/office/drawing/2014/main" val="10000"/>
                  </a:ext>
                </a:extLst>
              </a:tr>
              <a:tr h="425248">
                <a:tc>
                  <a:txBody>
                    <a:bodyPr/>
                    <a:lstStyle/>
                    <a:p>
                      <a:pPr>
                        <a:lnSpc>
                          <a:spcPct val="100000"/>
                        </a:lnSpc>
                      </a:pPr>
                      <a:r>
                        <a:rPr lang="en-US" sz="1600" b="1">
                          <a:solidFill>
                            <a:schemeClr val="tx1"/>
                          </a:solidFill>
                          <a:latin typeface="Trebuchet MS" panose="020B0703020202090204" pitchFamily="34" charset="0"/>
                        </a:rPr>
                        <a:t>No. of events</a:t>
                      </a:r>
                      <a:endParaRPr lang="en-US" sz="1600" b="1" i="0" baseline="30000">
                        <a:solidFill>
                          <a:schemeClr val="tx1"/>
                        </a:solidFill>
                        <a:latin typeface="Trebuchet MS" panose="020B0703020202090204" pitchFamily="34" charset="0"/>
                        <a:ea typeface="Cambria" panose="02040503050406030204" pitchFamily="18" charset="0"/>
                        <a:cs typeface="Arial" panose="020B0604020202020204" pitchFamily="34" charset="0"/>
                      </a:endParaRPr>
                    </a:p>
                  </a:txBody>
                  <a:tcPr marL="147733" marR="147733" marT="0" marB="0" anchor="ctr">
                    <a:lnT w="12700" cap="flat" cmpd="sng" algn="ctr">
                      <a:solidFill>
                        <a:schemeClr val="accent1"/>
                      </a:solidFill>
                      <a:prstDash val="solid"/>
                      <a:round/>
                      <a:headEnd type="none" w="med" len="med"/>
                      <a:tailEnd type="none" w="med" len="med"/>
                    </a:lnT>
                  </a:tcPr>
                </a:tc>
                <a:tc>
                  <a:txBody>
                    <a:bodyPr/>
                    <a:lstStyle/>
                    <a:p>
                      <a:pPr marL="0" indent="0" algn="ctr">
                        <a:lnSpc>
                          <a:spcPct val="100000"/>
                        </a:lnSpc>
                        <a:buFont typeface="Arial" panose="020B0604020202020204" pitchFamily="34" charset="0"/>
                        <a:buNone/>
                      </a:pPr>
                      <a:r>
                        <a:rPr lang="en-US" sz="1600">
                          <a:solidFill>
                            <a:schemeClr val="tx1"/>
                          </a:solidFill>
                          <a:latin typeface="Trebuchet MS" panose="020B0703020202090204" pitchFamily="34" charset="0"/>
                        </a:rPr>
                        <a:t>24</a:t>
                      </a:r>
                      <a:endParaRPr lang="en-US" sz="1600" baseline="30000">
                        <a:solidFill>
                          <a:schemeClr val="tx1"/>
                        </a:solidFill>
                        <a:latin typeface="Trebuchet MS" panose="020B0703020202090204" pitchFamily="34" charset="0"/>
                        <a:ea typeface="Cambria" panose="02040503050406030204" pitchFamily="18" charset="0"/>
                        <a:cs typeface="Arial" panose="020B0604020202020204" pitchFamily="34" charset="0"/>
                      </a:endParaRPr>
                    </a:p>
                  </a:txBody>
                  <a:tcPr marL="147733" marR="147733" marT="0" marB="0" anchor="ctr">
                    <a:lnT w="12700" cap="flat" cmpd="sng" algn="ctr">
                      <a:solidFill>
                        <a:schemeClr val="accent1"/>
                      </a:solidFill>
                      <a:prstDash val="solid"/>
                      <a:round/>
                      <a:headEnd type="none" w="med" len="med"/>
                      <a:tailEnd type="none" w="med" len="med"/>
                    </a:lnT>
                  </a:tcPr>
                </a:tc>
                <a:tc>
                  <a:txBody>
                    <a:bodyPr/>
                    <a:lstStyle/>
                    <a:p>
                      <a:pPr marL="0" indent="0" algn="ctr">
                        <a:lnSpc>
                          <a:spcPct val="100000"/>
                        </a:lnSpc>
                        <a:buFont typeface="Arial" panose="020B0604020202020204" pitchFamily="34" charset="0"/>
                        <a:buNone/>
                      </a:pPr>
                      <a:r>
                        <a:rPr lang="en-US" sz="1600">
                          <a:solidFill>
                            <a:schemeClr val="tx1"/>
                          </a:solidFill>
                          <a:latin typeface="Trebuchet MS" panose="020B0703020202090204" pitchFamily="34" charset="0"/>
                        </a:rPr>
                        <a:t>21</a:t>
                      </a:r>
                      <a:endParaRPr lang="en-US" sz="1600" baseline="30000">
                        <a:solidFill>
                          <a:schemeClr val="tx1"/>
                        </a:solidFill>
                        <a:latin typeface="Trebuchet MS" panose="020B0703020202090204" pitchFamily="34" charset="0"/>
                        <a:ea typeface="Cambria" panose="02040503050406030204" pitchFamily="18" charset="0"/>
                        <a:cs typeface="Arial" panose="020B0604020202020204" pitchFamily="34" charset="0"/>
                      </a:endParaRPr>
                    </a:p>
                  </a:txBody>
                  <a:tcPr marL="147733" marR="147733" marT="0" marB="0" anchor="ctr">
                    <a:lnT w="12700" cap="flat" cmpd="sng" algn="ctr">
                      <a:solidFill>
                        <a:schemeClr val="accent1"/>
                      </a:solidFill>
                      <a:prstDash val="solid"/>
                      <a:round/>
                      <a:headEnd type="none" w="med" len="med"/>
                      <a:tailEnd type="none" w="med" len="med"/>
                    </a:lnT>
                  </a:tcPr>
                </a:tc>
                <a:extLst>
                  <a:ext uri="{0D108BD9-81ED-4DB2-BD59-A6C34878D82A}">
                    <a16:rowId xmlns:a16="http://schemas.microsoft.com/office/drawing/2014/main" val="3153071502"/>
                  </a:ext>
                </a:extLst>
              </a:tr>
              <a:tr h="425248">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nSpc>
                          <a:spcPct val="100000"/>
                        </a:lnSpc>
                      </a:pPr>
                      <a:r>
                        <a:rPr lang="en-US" sz="1600" b="1">
                          <a:solidFill>
                            <a:schemeClr val="tx1"/>
                          </a:solidFill>
                          <a:latin typeface="Trebuchet MS" panose="020B0703020202090204" pitchFamily="34" charset="0"/>
                        </a:rPr>
                        <a:t>Median PFS—</a:t>
                      </a:r>
                      <a:r>
                        <a:rPr lang="en-US" sz="1600" b="1" err="1">
                          <a:solidFill>
                            <a:schemeClr val="tx1"/>
                          </a:solidFill>
                          <a:latin typeface="Trebuchet MS" panose="020B0703020202090204" pitchFamily="34" charset="0"/>
                        </a:rPr>
                        <a:t>mo</a:t>
                      </a:r>
                      <a:r>
                        <a:rPr lang="en-US" sz="1600" b="1">
                          <a:solidFill>
                            <a:schemeClr val="tx1"/>
                          </a:solidFill>
                          <a:latin typeface="Trebuchet MS" panose="020B0703020202090204" pitchFamily="34" charset="0"/>
                        </a:rPr>
                        <a:t> (95% CI)</a:t>
                      </a:r>
                      <a:endParaRPr lang="en-US" sz="1600" b="1" i="0">
                        <a:solidFill>
                          <a:schemeClr val="tx1"/>
                        </a:solidFill>
                        <a:latin typeface="Trebuchet MS" panose="020B0703020202090204" pitchFamily="34" charset="0"/>
                        <a:ea typeface="Cambria" panose="02040503050406030204" pitchFamily="18" charset="0"/>
                        <a:cs typeface="Arial" panose="020B0604020202020204" pitchFamily="34" charset="0"/>
                      </a:endParaRPr>
                    </a:p>
                  </a:txBody>
                  <a:tcPr marL="147733" marR="147733" marT="0" marB="0" anchor="ct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indent="0" algn="ctr">
                        <a:lnSpc>
                          <a:spcPct val="100000"/>
                        </a:lnSpc>
                        <a:buFont typeface="Arial" panose="020B0604020202020204" pitchFamily="34" charset="0"/>
                        <a:buNone/>
                      </a:pPr>
                      <a:r>
                        <a:rPr lang="en-US" sz="1600">
                          <a:solidFill>
                            <a:schemeClr val="tx1"/>
                          </a:solidFill>
                          <a:latin typeface="Trebuchet MS" panose="020B0703020202090204" pitchFamily="34" charset="0"/>
                        </a:rPr>
                        <a:t>2.8 (1.5-3.9)</a:t>
                      </a:r>
                      <a:endParaRPr lang="en-US" sz="1600">
                        <a:solidFill>
                          <a:schemeClr val="tx1"/>
                        </a:solidFill>
                        <a:latin typeface="Trebuchet MS" panose="020B0703020202090204" pitchFamily="34" charset="0"/>
                        <a:ea typeface="Cambria" panose="02040503050406030204" pitchFamily="18" charset="0"/>
                        <a:cs typeface="Arial" panose="020B0604020202020204" pitchFamily="34" charset="0"/>
                      </a:endParaRPr>
                    </a:p>
                  </a:txBody>
                  <a:tcPr marL="147733" marR="147733" marT="0" marB="0" anchor="ctr"/>
                </a:tc>
                <a:tc>
                  <a:txBody>
                    <a:bodyPr/>
                    <a:lstStyle/>
                    <a:p>
                      <a:pPr marL="0" indent="0" algn="ctr">
                        <a:lnSpc>
                          <a:spcPct val="100000"/>
                        </a:lnSpc>
                        <a:buFont typeface="Arial" panose="020B0604020202020204" pitchFamily="34" charset="0"/>
                        <a:buNone/>
                      </a:pPr>
                      <a:r>
                        <a:rPr lang="en-US" sz="1600">
                          <a:solidFill>
                            <a:schemeClr val="tx1"/>
                          </a:solidFill>
                          <a:latin typeface="Trebuchet MS" panose="020B0703020202090204" pitchFamily="34" charset="0"/>
                        </a:rPr>
                        <a:t>1.6 (1.3-2.9)</a:t>
                      </a:r>
                      <a:endParaRPr lang="en-US" sz="1600">
                        <a:solidFill>
                          <a:schemeClr val="tx1"/>
                        </a:solidFill>
                        <a:latin typeface="Trebuchet MS" panose="020B0703020202090204" pitchFamily="34" charset="0"/>
                        <a:ea typeface="Cambria" panose="02040503050406030204" pitchFamily="18" charset="0"/>
                        <a:cs typeface="Arial" panose="020B0604020202020204" pitchFamily="34" charset="0"/>
                      </a:endParaRPr>
                    </a:p>
                  </a:txBody>
                  <a:tcPr marL="147733" marR="147733" marT="0" marB="0" anchor="ctr"/>
                </a:tc>
                <a:extLst>
                  <a:ext uri="{0D108BD9-81ED-4DB2-BD59-A6C34878D82A}">
                    <a16:rowId xmlns:a16="http://schemas.microsoft.com/office/drawing/2014/main" val="3996731985"/>
                  </a:ext>
                </a:extLst>
              </a:tr>
              <a:tr h="425248">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1600" b="0">
                          <a:solidFill>
                            <a:schemeClr val="tx1"/>
                          </a:solidFill>
                          <a:latin typeface="Trebuchet MS" panose="020B0703020202090204" pitchFamily="34" charset="0"/>
                        </a:rPr>
                        <a:t>     HR (95% CI)</a:t>
                      </a:r>
                      <a:endParaRPr lang="en-US" sz="1600" b="0" i="0">
                        <a:solidFill>
                          <a:schemeClr val="tx1"/>
                        </a:solidFill>
                        <a:latin typeface="Trebuchet MS" panose="020B0703020202090204" pitchFamily="34" charset="0"/>
                        <a:ea typeface="Cambria" panose="02040503050406030204" pitchFamily="18" charset="0"/>
                        <a:cs typeface="Arial" panose="020B0604020202020204" pitchFamily="34" charset="0"/>
                      </a:endParaRPr>
                    </a:p>
                  </a:txBody>
                  <a:tcPr marL="147733" marR="147733" marT="0" marB="0" anchor="ctr"/>
                </a:tc>
                <a:tc gridSpan="2">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indent="0" algn="ctr">
                        <a:lnSpc>
                          <a:spcPct val="100000"/>
                        </a:lnSpc>
                        <a:buFont typeface="Arial" panose="020B0604020202020204" pitchFamily="34" charset="0"/>
                        <a:buNone/>
                      </a:pPr>
                      <a:r>
                        <a:rPr lang="en-US" sz="1600" b="0" dirty="0">
                          <a:solidFill>
                            <a:schemeClr val="tx1"/>
                          </a:solidFill>
                          <a:latin typeface="Trebuchet MS" panose="020B0703020202090204" pitchFamily="34" charset="0"/>
                        </a:rPr>
                        <a:t>0.65 (0.35-1.22)</a:t>
                      </a:r>
                      <a:endParaRPr lang="en-US" sz="1600" b="0" i="0" dirty="0">
                        <a:solidFill>
                          <a:schemeClr val="tx1"/>
                        </a:solidFill>
                        <a:latin typeface="Trebuchet MS" panose="020B0703020202090204" pitchFamily="34" charset="0"/>
                        <a:ea typeface="Cambria" panose="02040503050406030204" pitchFamily="18" charset="0"/>
                        <a:cs typeface="Arial" panose="020B0604020202020204" pitchFamily="34" charset="0"/>
                      </a:endParaRPr>
                    </a:p>
                  </a:txBody>
                  <a:tcPr marL="102369" marR="102369" marT="0" marB="0" anchor="ctr"/>
                </a:tc>
                <a:tc hMerge="1">
                  <a:txBody>
                    <a:bodyPr/>
                    <a:lstStyle/>
                    <a:p>
                      <a:endParaRPr lang="en-US"/>
                    </a:p>
                  </a:txBody>
                  <a:tcPr/>
                </a:tc>
                <a:extLst>
                  <a:ext uri="{0D108BD9-81ED-4DB2-BD59-A6C34878D82A}">
                    <a16:rowId xmlns:a16="http://schemas.microsoft.com/office/drawing/2014/main" val="790887328"/>
                  </a:ext>
                </a:extLst>
              </a:tr>
              <a:tr h="425248">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1600" b="1">
                          <a:solidFill>
                            <a:schemeClr val="tx1"/>
                          </a:solidFill>
                          <a:latin typeface="Trebuchet MS" panose="020B0703020202090204" pitchFamily="34" charset="0"/>
                        </a:rPr>
                        <a:t>PFS rate —% (95% CI)</a:t>
                      </a:r>
                    </a:p>
                  </a:txBody>
                  <a:tcPr marL="147733" marR="147733" marT="0" marB="0" anchor="ctr"/>
                </a:tc>
                <a:tc>
                  <a:txBody>
                    <a:bodyPr/>
                    <a:lstStyle/>
                    <a:p>
                      <a:pPr marL="0" indent="0" algn="ctr">
                        <a:lnSpc>
                          <a:spcPct val="100000"/>
                        </a:lnSpc>
                        <a:buFont typeface="Arial" panose="020B0604020202020204" pitchFamily="34" charset="0"/>
                        <a:buNone/>
                      </a:pPr>
                      <a:r>
                        <a:rPr lang="en-US" sz="1600" b="0">
                          <a:solidFill>
                            <a:schemeClr val="tx1"/>
                          </a:solidFill>
                          <a:latin typeface="Trebuchet MS" panose="020B0703020202090204" pitchFamily="34" charset="0"/>
                        </a:rPr>
                        <a:t>6.8 (4.7-14.1)</a:t>
                      </a:r>
                      <a:endParaRPr lang="en-US" sz="1600" b="0" i="0">
                        <a:solidFill>
                          <a:schemeClr val="tx1"/>
                        </a:solidFill>
                        <a:latin typeface="Trebuchet MS" panose="020B0703020202090204" pitchFamily="34" charset="0"/>
                        <a:ea typeface="Cambria" panose="02040503050406030204" pitchFamily="18" charset="0"/>
                        <a:cs typeface="Arial" panose="020B0604020202020204" pitchFamily="34" charset="0"/>
                      </a:endParaRPr>
                    </a:p>
                  </a:txBody>
                  <a:tcPr marL="147733" marR="147733" marT="0" marB="0" anchor="ctr"/>
                </a:tc>
                <a:tc>
                  <a:txBody>
                    <a:bodyPr/>
                    <a:lstStyle/>
                    <a:p>
                      <a:pPr marL="0" indent="0" algn="ctr">
                        <a:lnSpc>
                          <a:spcPct val="100000"/>
                        </a:lnSpc>
                        <a:buFont typeface="Arial" panose="020B0604020202020204" pitchFamily="34" charset="0"/>
                        <a:buNone/>
                      </a:pPr>
                      <a:r>
                        <a:rPr lang="en-US" sz="1600">
                          <a:solidFill>
                            <a:schemeClr val="tx1"/>
                          </a:solidFill>
                          <a:latin typeface="Trebuchet MS" panose="020B0703020202090204" pitchFamily="34" charset="0"/>
                        </a:rPr>
                        <a:t>7.5 (4.7-11.1)</a:t>
                      </a:r>
                      <a:endParaRPr lang="en-US" sz="1600" b="0" i="0">
                        <a:solidFill>
                          <a:schemeClr val="tx1"/>
                        </a:solidFill>
                        <a:latin typeface="Trebuchet MS" panose="020B0703020202090204" pitchFamily="34" charset="0"/>
                        <a:ea typeface="Cambria" panose="02040503050406030204" pitchFamily="18" charset="0"/>
                        <a:cs typeface="Arial" panose="020B0604020202020204" pitchFamily="34" charset="0"/>
                      </a:endParaRPr>
                    </a:p>
                  </a:txBody>
                  <a:tcPr marL="147733" marR="147733" marT="0" marB="0" anchor="ctr"/>
                </a:tc>
                <a:extLst>
                  <a:ext uri="{0D108BD9-81ED-4DB2-BD59-A6C34878D82A}">
                    <a16:rowId xmlns:a16="http://schemas.microsoft.com/office/drawing/2014/main" val="1130795921"/>
                  </a:ext>
                </a:extLst>
              </a:tr>
              <a:tr h="425248">
                <a:tc>
                  <a:txBody>
                    <a:bodyPr/>
                    <a:lstStyle/>
                    <a:p>
                      <a:pPr marL="457200" marR="0" lvl="2" indent="0" algn="l" defTabSz="914400" rtl="0" eaLnBrk="1" fontAlgn="auto" latinLnBrk="0" hangingPunct="1">
                        <a:lnSpc>
                          <a:spcPct val="100000"/>
                        </a:lnSpc>
                        <a:spcBef>
                          <a:spcPts val="0"/>
                        </a:spcBef>
                        <a:spcAft>
                          <a:spcPts val="0"/>
                        </a:spcAft>
                        <a:buClrTx/>
                        <a:buSzTx/>
                        <a:buFontTx/>
                        <a:buNone/>
                        <a:tabLst/>
                        <a:defRPr/>
                      </a:pPr>
                      <a:r>
                        <a:rPr lang="en-US" sz="1600" b="1">
                          <a:solidFill>
                            <a:schemeClr val="tx1"/>
                          </a:solidFill>
                          <a:latin typeface="Trebuchet MS" panose="020B0703020202090204" pitchFamily="34" charset="0"/>
                        </a:rPr>
                        <a:t>At 3 months</a:t>
                      </a:r>
                    </a:p>
                    <a:p>
                      <a:pPr marL="457200" marR="0" lvl="2" indent="0" algn="l" defTabSz="914400" rtl="0" eaLnBrk="1" fontAlgn="auto" latinLnBrk="0" hangingPunct="1">
                        <a:lnSpc>
                          <a:spcPct val="100000"/>
                        </a:lnSpc>
                        <a:spcBef>
                          <a:spcPts val="0"/>
                        </a:spcBef>
                        <a:spcAft>
                          <a:spcPts val="0"/>
                        </a:spcAft>
                        <a:buClrTx/>
                        <a:buSzTx/>
                        <a:buFontTx/>
                        <a:buNone/>
                        <a:tabLst/>
                        <a:defRPr/>
                      </a:pPr>
                      <a:r>
                        <a:rPr lang="en-US" sz="1600" b="1">
                          <a:solidFill>
                            <a:schemeClr val="tx1"/>
                          </a:solidFill>
                          <a:latin typeface="Trebuchet MS" panose="020B0703020202090204" pitchFamily="34" charset="0"/>
                        </a:rPr>
                        <a:t>At 6 months</a:t>
                      </a:r>
                    </a:p>
                    <a:p>
                      <a:pPr marL="457200" marR="0" lvl="2" indent="0" algn="l" defTabSz="914400" rtl="0" eaLnBrk="1" fontAlgn="auto" latinLnBrk="0" hangingPunct="1">
                        <a:lnSpc>
                          <a:spcPct val="100000"/>
                        </a:lnSpc>
                        <a:spcBef>
                          <a:spcPts val="0"/>
                        </a:spcBef>
                        <a:spcAft>
                          <a:spcPts val="0"/>
                        </a:spcAft>
                        <a:buClrTx/>
                        <a:buSzTx/>
                        <a:buFontTx/>
                        <a:buNone/>
                        <a:tabLst/>
                        <a:defRPr/>
                      </a:pPr>
                      <a:r>
                        <a:rPr lang="en-US" sz="1600" b="1">
                          <a:solidFill>
                            <a:schemeClr val="tx1"/>
                          </a:solidFill>
                          <a:latin typeface="Trebuchet MS" panose="020B0703020202090204" pitchFamily="34" charset="0"/>
                        </a:rPr>
                        <a:t>At 9 months</a:t>
                      </a:r>
                    </a:p>
                    <a:p>
                      <a:pPr marL="457200" marR="0" lvl="2" indent="0" algn="l" defTabSz="914400" rtl="0" eaLnBrk="1" fontAlgn="auto" latinLnBrk="0" hangingPunct="1">
                        <a:lnSpc>
                          <a:spcPct val="100000"/>
                        </a:lnSpc>
                        <a:spcBef>
                          <a:spcPts val="0"/>
                        </a:spcBef>
                        <a:spcAft>
                          <a:spcPts val="0"/>
                        </a:spcAft>
                        <a:buClrTx/>
                        <a:buSzTx/>
                        <a:buFontTx/>
                        <a:buNone/>
                        <a:tabLst/>
                        <a:defRPr/>
                      </a:pPr>
                      <a:r>
                        <a:rPr lang="en-US" sz="1600" b="1">
                          <a:solidFill>
                            <a:schemeClr val="tx1"/>
                          </a:solidFill>
                          <a:latin typeface="Trebuchet MS" panose="020B0703020202090204" pitchFamily="34" charset="0"/>
                        </a:rPr>
                        <a:t>At 12 months</a:t>
                      </a:r>
                    </a:p>
                  </a:txBody>
                  <a:tcPr marL="147733" marR="147733" marT="0" marB="0" anchor="ctr"/>
                </a:tc>
                <a:tc>
                  <a:txBody>
                    <a:bodyPr/>
                    <a:lstStyle/>
                    <a:p>
                      <a:pPr marL="0" indent="0" algn="ctr">
                        <a:lnSpc>
                          <a:spcPct val="100000"/>
                        </a:lnSpc>
                        <a:buFont typeface="Arial" panose="020B0604020202020204" pitchFamily="34" charset="0"/>
                        <a:buNone/>
                      </a:pPr>
                      <a:r>
                        <a:rPr lang="en-US" sz="1600" b="0" i="0">
                          <a:solidFill>
                            <a:schemeClr val="tx1"/>
                          </a:solidFill>
                          <a:latin typeface="Trebuchet MS" panose="020B0703020202090204" pitchFamily="34" charset="0"/>
                          <a:ea typeface="Cambria" panose="02040503050406030204" pitchFamily="18" charset="0"/>
                          <a:cs typeface="Arial" panose="020B0604020202020204" pitchFamily="34" charset="0"/>
                        </a:rPr>
                        <a:t>41.4 (23.7‑58.3)</a:t>
                      </a:r>
                    </a:p>
                    <a:p>
                      <a:pPr marL="0" indent="0" algn="ctr">
                        <a:lnSpc>
                          <a:spcPct val="100000"/>
                        </a:lnSpc>
                        <a:buFont typeface="Arial" panose="020B0604020202020204" pitchFamily="34" charset="0"/>
                        <a:buNone/>
                      </a:pPr>
                      <a:r>
                        <a:rPr lang="en-US" sz="1600" b="0" i="0">
                          <a:solidFill>
                            <a:schemeClr val="tx1"/>
                          </a:solidFill>
                          <a:latin typeface="Trebuchet MS" panose="020B0703020202090204" pitchFamily="34" charset="0"/>
                          <a:ea typeface="Cambria" panose="02040503050406030204" pitchFamily="18" charset="0"/>
                          <a:cs typeface="Arial" panose="020B0604020202020204" pitchFamily="34" charset="0"/>
                        </a:rPr>
                        <a:t>9.0 (0.9‑29.2)</a:t>
                      </a:r>
                    </a:p>
                    <a:p>
                      <a:pPr marL="0" indent="0" algn="ctr">
                        <a:lnSpc>
                          <a:spcPct val="100000"/>
                        </a:lnSpc>
                        <a:buFont typeface="Arial" panose="020B0604020202020204" pitchFamily="34" charset="0"/>
                        <a:buNone/>
                      </a:pPr>
                      <a:r>
                        <a:rPr lang="en-US" sz="1600" b="0" i="0">
                          <a:solidFill>
                            <a:schemeClr val="tx1"/>
                          </a:solidFill>
                          <a:latin typeface="Trebuchet MS" panose="020B0703020202090204" pitchFamily="34" charset="0"/>
                          <a:ea typeface="Cambria" panose="02040503050406030204" pitchFamily="18" charset="0"/>
                          <a:cs typeface="Arial" panose="020B0604020202020204" pitchFamily="34" charset="0"/>
                        </a:rPr>
                        <a:t>9.0 (0.9‑29.2)</a:t>
                      </a:r>
                    </a:p>
                    <a:p>
                      <a:pPr marL="0" indent="0" algn="ctr">
                        <a:lnSpc>
                          <a:spcPct val="100000"/>
                        </a:lnSpc>
                        <a:buFont typeface="Arial" panose="020B0604020202020204" pitchFamily="34" charset="0"/>
                        <a:buNone/>
                      </a:pPr>
                      <a:r>
                        <a:rPr lang="en-US" sz="1600" b="0" i="0">
                          <a:solidFill>
                            <a:schemeClr val="tx1"/>
                          </a:solidFill>
                          <a:latin typeface="Trebuchet MS" panose="020B0703020202090204" pitchFamily="34" charset="0"/>
                          <a:ea typeface="Cambria" panose="02040503050406030204" pitchFamily="18" charset="0"/>
                          <a:cs typeface="Arial" panose="020B0604020202020204" pitchFamily="34" charset="0"/>
                        </a:rPr>
                        <a:t>9.0 (0.9‑29.2)</a:t>
                      </a:r>
                    </a:p>
                  </a:txBody>
                  <a:tcPr marL="147733" marR="147733" marT="0" marB="0" anchor="ctr"/>
                </a:tc>
                <a:tc>
                  <a:txBody>
                    <a:bodyPr/>
                    <a:lstStyle/>
                    <a:p>
                      <a:pPr marL="0" indent="0" algn="ctr">
                        <a:lnSpc>
                          <a:spcPct val="100000"/>
                        </a:lnSpc>
                        <a:buFont typeface="Arial" panose="020B0604020202020204" pitchFamily="34" charset="0"/>
                        <a:buNone/>
                      </a:pPr>
                      <a:r>
                        <a:rPr lang="en-US" sz="1600" b="0" i="0" dirty="0">
                          <a:solidFill>
                            <a:schemeClr val="tx1"/>
                          </a:solidFill>
                          <a:latin typeface="Trebuchet MS" panose="020B0703020202090204" pitchFamily="34" charset="0"/>
                          <a:ea typeface="Cambria" panose="02040503050406030204" pitchFamily="18" charset="0"/>
                          <a:cs typeface="Arial" panose="020B0604020202020204" pitchFamily="34" charset="0"/>
                        </a:rPr>
                        <a:t>27.7 (11.4‑46.9)</a:t>
                      </a:r>
                      <a:br>
                        <a:rPr lang="en-US" sz="1600" b="0" i="0" dirty="0">
                          <a:solidFill>
                            <a:schemeClr val="tx1"/>
                          </a:solidFill>
                          <a:latin typeface="Trebuchet MS" panose="020B0703020202090204" pitchFamily="34" charset="0"/>
                          <a:ea typeface="Cambria" panose="02040503050406030204" pitchFamily="18" charset="0"/>
                          <a:cs typeface="Arial" panose="020B0604020202020204" pitchFamily="34" charset="0"/>
                        </a:rPr>
                      </a:br>
                      <a:r>
                        <a:rPr lang="en-US" sz="1600" b="0" i="0" dirty="0">
                          <a:solidFill>
                            <a:schemeClr val="tx1"/>
                          </a:solidFill>
                          <a:latin typeface="Trebuchet MS" panose="020B0703020202090204" pitchFamily="34" charset="0"/>
                          <a:ea typeface="Cambria" panose="02040503050406030204" pitchFamily="18" charset="0"/>
                          <a:cs typeface="Arial" panose="020B0604020202020204" pitchFamily="34" charset="0"/>
                        </a:rPr>
                        <a:t>6.9 (0.6‑24.9)</a:t>
                      </a:r>
                      <a:br>
                        <a:rPr lang="en-US" sz="1600" b="0" i="0" dirty="0">
                          <a:solidFill>
                            <a:schemeClr val="tx1"/>
                          </a:solidFill>
                          <a:latin typeface="Trebuchet MS" panose="020B0703020202090204" pitchFamily="34" charset="0"/>
                          <a:ea typeface="Cambria" panose="02040503050406030204" pitchFamily="18" charset="0"/>
                          <a:cs typeface="Arial" panose="020B0604020202020204" pitchFamily="34" charset="0"/>
                        </a:rPr>
                      </a:br>
                      <a:r>
                        <a:rPr lang="en-US" sz="1600" b="0" i="0" dirty="0">
                          <a:solidFill>
                            <a:schemeClr val="tx1"/>
                          </a:solidFill>
                          <a:latin typeface="Trebuchet MS" panose="020B0703020202090204" pitchFamily="34" charset="0"/>
                          <a:ea typeface="Cambria" panose="02040503050406030204" pitchFamily="18" charset="0"/>
                          <a:cs typeface="Arial" panose="020B0604020202020204" pitchFamily="34" charset="0"/>
                        </a:rPr>
                        <a:t>0</a:t>
                      </a:r>
                      <a:br>
                        <a:rPr lang="en-US" sz="1600" b="0" i="0" dirty="0">
                          <a:solidFill>
                            <a:schemeClr val="tx1"/>
                          </a:solidFill>
                          <a:latin typeface="Trebuchet MS" panose="020B0703020202090204" pitchFamily="34" charset="0"/>
                          <a:ea typeface="Cambria" panose="02040503050406030204" pitchFamily="18" charset="0"/>
                          <a:cs typeface="Arial" panose="020B0604020202020204" pitchFamily="34" charset="0"/>
                        </a:rPr>
                      </a:br>
                      <a:r>
                        <a:rPr lang="en-US" sz="1600" b="0" i="0" dirty="0">
                          <a:solidFill>
                            <a:schemeClr val="tx1"/>
                          </a:solidFill>
                          <a:latin typeface="Trebuchet MS" panose="020B0703020202090204" pitchFamily="34" charset="0"/>
                          <a:ea typeface="Cambria" panose="02040503050406030204" pitchFamily="18" charset="0"/>
                          <a:cs typeface="Arial" panose="020B0604020202020204" pitchFamily="34" charset="0"/>
                        </a:rPr>
                        <a:t>0</a:t>
                      </a:r>
                    </a:p>
                  </a:txBody>
                  <a:tcPr marL="147733" marR="147733" marT="0" marB="0" anchor="ctr"/>
                </a:tc>
                <a:extLst>
                  <a:ext uri="{0D108BD9-81ED-4DB2-BD59-A6C34878D82A}">
                    <a16:rowId xmlns:a16="http://schemas.microsoft.com/office/drawing/2014/main" val="3105264581"/>
                  </a:ext>
                </a:extLst>
              </a:tr>
            </a:tbl>
          </a:graphicData>
        </a:graphic>
      </p:graphicFrame>
      <p:sp>
        <p:nvSpPr>
          <p:cNvPr id="8" name="TextBox 7">
            <a:extLst>
              <a:ext uri="{FF2B5EF4-FFF2-40B4-BE49-F238E27FC236}">
                <a16:creationId xmlns:a16="http://schemas.microsoft.com/office/drawing/2014/main" id="{3C42F68D-3EA5-4F6B-8CDD-1CAF470F030F}"/>
              </a:ext>
            </a:extLst>
          </p:cNvPr>
          <p:cNvSpPr txBox="1"/>
          <p:nvPr/>
        </p:nvSpPr>
        <p:spPr>
          <a:xfrm>
            <a:off x="382587" y="4984736"/>
            <a:ext cx="11268000" cy="523220"/>
          </a:xfrm>
          <a:prstGeom prst="rect">
            <a:avLst/>
          </a:prstGeom>
          <a:solidFill>
            <a:schemeClr val="tx1">
              <a:lumMod val="20000"/>
              <a:lumOff val="80000"/>
              <a:alpha val="45000"/>
            </a:schemeClr>
          </a:solidFill>
        </p:spPr>
        <p:txBody>
          <a:bodyPr wrap="square" lIns="91440" tIns="45720" rIns="91440" bIns="45720" anchor="t">
            <a:spAutoFit/>
          </a:bodyPr>
          <a:lstStyle/>
          <a:p>
            <a:pPr marL="0" marR="0" lvl="1" indent="0" algn="ctr" defTabSz="914400" rtl="0" eaLnBrk="1" fontAlgn="auto" latinLnBrk="0" hangingPunct="1">
              <a:lnSpc>
                <a:spcPct val="100000"/>
              </a:lnSpc>
              <a:spcBef>
                <a:spcPts val="0"/>
              </a:spcBef>
              <a:spcAft>
                <a:spcPts val="0"/>
              </a:spcAft>
              <a:buClr>
                <a:srgbClr val="203661"/>
              </a:buClr>
              <a:buSzTx/>
              <a:buFontTx/>
              <a:buNone/>
              <a:tabLst/>
              <a:defRPr/>
            </a:pPr>
            <a:r>
              <a:rPr kumimoji="0" lang="en-US" sz="1400" b="1" i="0" u="none" strike="noStrike" kern="1200" cap="none" spc="0" normalizeH="0" baseline="0" noProof="0">
                <a:ln>
                  <a:noFill/>
                </a:ln>
                <a:solidFill>
                  <a:srgbClr val="C00000"/>
                </a:solidFill>
                <a:effectLst/>
                <a:uLnTx/>
                <a:uFillTx/>
                <a:latin typeface="Trebuchet MS"/>
                <a:ea typeface="+mn-ea"/>
                <a:cs typeface="Arial"/>
              </a:rPr>
              <a:t>Though data interpretation in this population is limited by small sample size, SG was numerically better </a:t>
            </a:r>
            <a:br>
              <a:rPr kumimoji="0" lang="en-US" sz="1400" b="1" i="0" u="none" strike="noStrike" kern="1200" cap="none" spc="0" normalizeH="0" baseline="0" noProof="0">
                <a:ln>
                  <a:noFill/>
                </a:ln>
                <a:solidFill>
                  <a:srgbClr val="C00000"/>
                </a:solidFill>
                <a:effectLst/>
                <a:uLnTx/>
                <a:uFillTx/>
                <a:latin typeface="Trebuchet MS"/>
                <a:ea typeface="+mn-ea"/>
                <a:cs typeface="Arial"/>
              </a:rPr>
            </a:br>
            <a:r>
              <a:rPr kumimoji="0" lang="en-US" sz="1400" b="1" i="0" u="none" strike="noStrike" kern="1200" cap="none" spc="0" normalizeH="0" baseline="0" noProof="0">
                <a:ln>
                  <a:noFill/>
                </a:ln>
                <a:solidFill>
                  <a:srgbClr val="C00000"/>
                </a:solidFill>
                <a:effectLst/>
                <a:uLnTx/>
                <a:uFillTx/>
                <a:latin typeface="Trebuchet MS"/>
                <a:ea typeface="+mn-ea"/>
                <a:cs typeface="Arial"/>
              </a:rPr>
              <a:t>than TPC for tumor response and PFS</a:t>
            </a:r>
            <a:r>
              <a:rPr kumimoji="0" lang="en-US" sz="1400" b="1" i="0" u="none" strike="noStrike" kern="1200" cap="none" spc="0" normalizeH="0" baseline="30000" noProof="0">
                <a:ln>
                  <a:noFill/>
                </a:ln>
                <a:solidFill>
                  <a:srgbClr val="C00000"/>
                </a:solidFill>
                <a:effectLst/>
                <a:uLnTx/>
                <a:uFillTx/>
                <a:latin typeface="Trebuchet MS"/>
                <a:ea typeface="+mn-ea"/>
                <a:cs typeface="Arial"/>
              </a:rPr>
              <a:t>1</a:t>
            </a:r>
          </a:p>
        </p:txBody>
      </p:sp>
    </p:spTree>
    <p:extLst>
      <p:ext uri="{BB962C8B-B14F-4D97-AF65-F5344CB8AC3E}">
        <p14:creationId xmlns:p14="http://schemas.microsoft.com/office/powerpoint/2010/main" val="32622230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9B0F3EBD-AE5B-4105-AF8B-E97BA316F7A3}"/>
              </a:ext>
            </a:extLst>
          </p:cNvPr>
          <p:cNvSpPr>
            <a:spLocks noGrp="1"/>
          </p:cNvSpPr>
          <p:nvPr>
            <p:ph type="title"/>
          </p:nvPr>
        </p:nvSpPr>
        <p:spPr/>
        <p:txBody>
          <a:bodyPr/>
          <a:lstStyle/>
          <a:p>
            <a:r>
              <a:rPr lang="en-US"/>
              <a:t>ASCENT Subgroup Analysis of Patients with Brain Metastases: Overall Survival Outcomes</a:t>
            </a:r>
            <a:r>
              <a:rPr lang="en-US" baseline="30000"/>
              <a:t>1</a:t>
            </a:r>
            <a:endParaRPr lang="en-IN" baseline="30000"/>
          </a:p>
        </p:txBody>
      </p:sp>
      <p:sp>
        <p:nvSpPr>
          <p:cNvPr id="15" name="Text Placeholder 14">
            <a:extLst>
              <a:ext uri="{FF2B5EF4-FFF2-40B4-BE49-F238E27FC236}">
                <a16:creationId xmlns:a16="http://schemas.microsoft.com/office/drawing/2014/main" id="{F4F4D51E-DE4B-49BD-8F9F-456F60033B61}"/>
              </a:ext>
            </a:extLst>
          </p:cNvPr>
          <p:cNvSpPr>
            <a:spLocks noGrp="1"/>
          </p:cNvSpPr>
          <p:nvPr>
            <p:ph type="body" sz="quarter" idx="13"/>
          </p:nvPr>
        </p:nvSpPr>
        <p:spPr>
          <a:xfrm>
            <a:off x="568793" y="5964198"/>
            <a:ext cx="10789164" cy="704449"/>
          </a:xfrm>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br>
              <a:rPr kumimoji="0" lang="en-US" sz="700" b="0" i="0" u="none" strike="noStrike" kern="1600" cap="none" spc="0" normalizeH="0" baseline="0" noProof="0">
                <a:ln>
                  <a:noFill/>
                </a:ln>
                <a:solidFill>
                  <a:srgbClr val="54565B"/>
                </a:solidFill>
                <a:effectLst/>
                <a:uLnTx/>
                <a:uFillTx/>
                <a:latin typeface="Trebuchet MS"/>
                <a:ea typeface="+mn-ea"/>
                <a:cs typeface="Arial"/>
              </a:rPr>
            </a:br>
            <a:r>
              <a:rPr kumimoji="0" lang="en-US" sz="700" b="0" i="0" u="none" strike="noStrike" kern="1600" cap="none" spc="0" normalizeH="0" baseline="0" noProof="0">
                <a:ln>
                  <a:noFill/>
                </a:ln>
                <a:solidFill>
                  <a:srgbClr val="54565B"/>
                </a:solidFill>
                <a:effectLst/>
                <a:uLnTx/>
                <a:uFillTx/>
                <a:latin typeface="Trebuchet MS"/>
                <a:ea typeface="+mn-ea"/>
                <a:cs typeface="Arial"/>
              </a:rPr>
              <a:t>HR, hazard ratio; OS, overall survival; SG, </a:t>
            </a:r>
            <a:r>
              <a:rPr kumimoji="0" lang="en-US" sz="700" b="0" i="0" u="none" strike="noStrike" kern="1600" cap="none" spc="0" normalizeH="0" baseline="0" noProof="0" err="1">
                <a:ln>
                  <a:noFill/>
                </a:ln>
                <a:solidFill>
                  <a:srgbClr val="54565B"/>
                </a:solidFill>
                <a:effectLst/>
                <a:uLnTx/>
                <a:uFillTx/>
                <a:latin typeface="Trebuchet MS"/>
                <a:ea typeface="+mn-ea"/>
                <a:cs typeface="Arial"/>
              </a:rPr>
              <a:t>sacituzumab</a:t>
            </a:r>
            <a:r>
              <a:rPr kumimoji="0" lang="en-US" sz="700" b="0" i="0" u="none" strike="noStrike" kern="1600" cap="none" spc="0" normalizeH="0" baseline="0" noProof="0">
                <a:ln>
                  <a:noFill/>
                </a:ln>
                <a:solidFill>
                  <a:srgbClr val="54565B"/>
                </a:solidFill>
                <a:effectLst/>
                <a:uLnTx/>
                <a:uFillTx/>
                <a:latin typeface="Trebuchet MS"/>
                <a:ea typeface="+mn-ea"/>
                <a:cs typeface="Arial"/>
              </a:rPr>
              <a:t> </a:t>
            </a:r>
            <a:r>
              <a:rPr kumimoji="0" lang="en-US" sz="700" b="0" i="0" u="none" strike="noStrike" kern="1600" cap="none" spc="0" normalizeH="0" baseline="0" noProof="0" err="1">
                <a:ln>
                  <a:noFill/>
                </a:ln>
                <a:solidFill>
                  <a:srgbClr val="54565B"/>
                </a:solidFill>
                <a:effectLst/>
                <a:uLnTx/>
                <a:uFillTx/>
                <a:latin typeface="Trebuchet MS"/>
                <a:ea typeface="+mn-ea"/>
                <a:cs typeface="Arial"/>
              </a:rPr>
              <a:t>govitecan</a:t>
            </a:r>
            <a:r>
              <a:rPr kumimoji="0" lang="en-US" sz="700" b="0" i="0" u="none" strike="noStrike" kern="1600" cap="none" spc="0" normalizeH="0" baseline="0" noProof="0">
                <a:ln>
                  <a:noFill/>
                </a:ln>
                <a:solidFill>
                  <a:srgbClr val="54565B"/>
                </a:solidFill>
                <a:effectLst/>
                <a:uLnTx/>
                <a:uFillTx/>
                <a:latin typeface="Trebuchet MS"/>
                <a:ea typeface="+mn-ea"/>
                <a:cs typeface="Arial"/>
              </a:rPr>
              <a:t>; TPC, treatment of physician’s choice.</a:t>
            </a:r>
            <a:br>
              <a:rPr kumimoji="0" lang="en-US" sz="700" b="0" i="0" u="none" strike="noStrike" kern="1600" cap="none" spc="0" normalizeH="0" baseline="0" noProof="0">
                <a:ln>
                  <a:noFill/>
                </a:ln>
                <a:solidFill>
                  <a:srgbClr val="54565B"/>
                </a:solidFill>
                <a:effectLst/>
                <a:uLnTx/>
                <a:uFillTx/>
                <a:latin typeface="Trebuchet MS"/>
                <a:ea typeface="+mn-ea"/>
                <a:cs typeface="Arial"/>
              </a:rPr>
            </a:br>
            <a:r>
              <a:rPr kumimoji="0" lang="en-US" sz="700" b="0" i="0" u="none" strike="noStrike" kern="1600" cap="none" spc="0" normalizeH="0" baseline="0" noProof="0">
                <a:ln>
                  <a:noFill/>
                </a:ln>
                <a:solidFill>
                  <a:srgbClr val="54565B"/>
                </a:solidFill>
                <a:effectLst/>
                <a:uLnTx/>
                <a:uFillTx/>
                <a:latin typeface="Trebuchet MS"/>
                <a:ea typeface="+mn-ea"/>
                <a:cs typeface="Arial"/>
              </a:rPr>
              <a:t>1. </a:t>
            </a:r>
            <a:r>
              <a:rPr kumimoji="0" lang="en-US" sz="700" b="0" i="0" u="none" strike="noStrike" kern="1600" cap="none" spc="0" normalizeH="0" baseline="0" noProof="0" err="1">
                <a:ln>
                  <a:noFill/>
                </a:ln>
                <a:solidFill>
                  <a:srgbClr val="54565B"/>
                </a:solidFill>
                <a:effectLst/>
                <a:uLnTx/>
                <a:uFillTx/>
                <a:latin typeface="Trebuchet MS"/>
                <a:ea typeface="+mn-ea"/>
                <a:cs typeface="Arial"/>
              </a:rPr>
              <a:t>Dieras</a:t>
            </a:r>
            <a:r>
              <a:rPr kumimoji="0" lang="en-US" sz="700" b="0" i="0" u="none" strike="noStrike" kern="1600" cap="none" spc="0" normalizeH="0" baseline="0" noProof="0">
                <a:ln>
                  <a:noFill/>
                </a:ln>
                <a:solidFill>
                  <a:srgbClr val="54565B"/>
                </a:solidFill>
                <a:effectLst/>
                <a:uLnTx/>
                <a:uFillTx/>
                <a:latin typeface="Trebuchet MS"/>
                <a:ea typeface="+mn-ea"/>
                <a:cs typeface="Arial"/>
              </a:rPr>
              <a:t> V, et al. Cancer Res, 2021;81(4): PD13-07. </a:t>
            </a:r>
          </a:p>
        </p:txBody>
      </p:sp>
      <p:graphicFrame>
        <p:nvGraphicFramePr>
          <p:cNvPr id="7" name="Table 6">
            <a:extLst>
              <a:ext uri="{FF2B5EF4-FFF2-40B4-BE49-F238E27FC236}">
                <a16:creationId xmlns:a16="http://schemas.microsoft.com/office/drawing/2014/main" id="{6140CD54-C643-4395-9808-FFD3DB7243BB}"/>
              </a:ext>
            </a:extLst>
          </p:cNvPr>
          <p:cNvGraphicFramePr>
            <a:graphicFrameLocks noGrp="1"/>
          </p:cNvGraphicFramePr>
          <p:nvPr>
            <p:extLst>
              <p:ext uri="{D42A27DB-BD31-4B8C-83A1-F6EECF244321}">
                <p14:modId xmlns:p14="http://schemas.microsoft.com/office/powerpoint/2010/main" val="1841984805"/>
              </p:ext>
            </p:extLst>
          </p:nvPr>
        </p:nvGraphicFramePr>
        <p:xfrm>
          <a:off x="448681" y="1966555"/>
          <a:ext cx="11269662" cy="2126240"/>
        </p:xfrm>
        <a:graphic>
          <a:graphicData uri="http://schemas.openxmlformats.org/drawingml/2006/table">
            <a:tbl>
              <a:tblPr firstRow="1" bandRow="1">
                <a:tableStyleId>{6E25E649-3F16-4E02-A733-19D2CDBF48F0}</a:tableStyleId>
              </a:tblPr>
              <a:tblGrid>
                <a:gridCol w="4405535">
                  <a:extLst>
                    <a:ext uri="{9D8B030D-6E8A-4147-A177-3AD203B41FA5}">
                      <a16:colId xmlns:a16="http://schemas.microsoft.com/office/drawing/2014/main" val="124576450"/>
                    </a:ext>
                  </a:extLst>
                </a:gridCol>
                <a:gridCol w="3603409">
                  <a:extLst>
                    <a:ext uri="{9D8B030D-6E8A-4147-A177-3AD203B41FA5}">
                      <a16:colId xmlns:a16="http://schemas.microsoft.com/office/drawing/2014/main" val="2296479947"/>
                    </a:ext>
                  </a:extLst>
                </a:gridCol>
                <a:gridCol w="3260718">
                  <a:extLst>
                    <a:ext uri="{9D8B030D-6E8A-4147-A177-3AD203B41FA5}">
                      <a16:colId xmlns:a16="http://schemas.microsoft.com/office/drawing/2014/main" val="4266726093"/>
                    </a:ext>
                  </a:extLst>
                </a:gridCol>
              </a:tblGrid>
              <a:tr h="425248">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a:solidFill>
                            <a:schemeClr val="bg1"/>
                          </a:solidFill>
                          <a:latin typeface="Trebuchet MS" panose="020B0703020202090204" pitchFamily="34" charset="0"/>
                        </a:rPr>
                        <a:t>Overall Survival</a:t>
                      </a:r>
                      <a:br>
                        <a:rPr lang="en-US" sz="1600" b="1">
                          <a:solidFill>
                            <a:schemeClr val="bg1"/>
                          </a:solidFill>
                          <a:latin typeface="Trebuchet MS" panose="020B0703020202090204" pitchFamily="34" charset="0"/>
                        </a:rPr>
                      </a:br>
                      <a:endParaRPr lang="en-US" sz="1600" b="1">
                        <a:solidFill>
                          <a:schemeClr val="bg1"/>
                        </a:solidFill>
                        <a:latin typeface="Trebuchet MS" panose="020B0703020202090204" pitchFamily="34" charset="0"/>
                        <a:cs typeface="Arial" panose="020B0604020202020204" pitchFamily="34" charset="0"/>
                      </a:endParaRPr>
                    </a:p>
                  </a:txBody>
                  <a:tcPr marL="147733" marR="147733" marT="0" marB="0" anchor="ctr">
                    <a:lnL>
                      <a:noFill/>
                    </a:lnL>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marL="0" algn="ctr" defTabSz="914400" rtl="0" eaLnBrk="1" latinLnBrk="0" hangingPunct="1">
                        <a:spcBef>
                          <a:spcPts val="0"/>
                        </a:spcBef>
                      </a:pPr>
                      <a:r>
                        <a:rPr lang="en-US" sz="1600" b="1" kern="1200">
                          <a:solidFill>
                            <a:schemeClr val="bg1"/>
                          </a:solidFill>
                          <a:latin typeface="Trebuchet MS" panose="020B0703020202090204" pitchFamily="34" charset="0"/>
                        </a:rPr>
                        <a:t>Brain metastases-positive (n = 61)</a:t>
                      </a:r>
                      <a:endParaRPr lang="en-US" sz="1600" b="1" kern="1200">
                        <a:solidFill>
                          <a:schemeClr val="bg1"/>
                        </a:solidFill>
                        <a:latin typeface="Trebuchet MS" panose="020B0703020202090204" pitchFamily="34" charset="0"/>
                        <a:ea typeface="+mn-ea"/>
                        <a:cs typeface="Arial" panose="020B0604020202020204" pitchFamily="34" charset="0"/>
                      </a:endParaRPr>
                    </a:p>
                  </a:txBody>
                  <a:tcPr marL="147733" marR="147733" marT="0" marB="0" anchor="ctr">
                    <a:lnL w="12700" cap="flat" cmpd="sng" algn="ctr">
                      <a:solidFill>
                        <a:schemeClr val="bg1"/>
                      </a:solidFill>
                      <a:prstDash val="solid"/>
                      <a:round/>
                      <a:headEnd type="none" w="med" len="med"/>
                      <a:tailEnd type="none" w="med" len="med"/>
                    </a:lnL>
                    <a:lnR>
                      <a:noFill/>
                    </a:lnR>
                    <a:lnT w="12700" cap="flat" cmpd="sng" algn="ctr">
                      <a:solidFill>
                        <a:schemeClr val="accent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extLst>
                  <a:ext uri="{0D108BD9-81ED-4DB2-BD59-A6C34878D82A}">
                    <a16:rowId xmlns:a16="http://schemas.microsoft.com/office/drawing/2014/main" val="3981853773"/>
                  </a:ext>
                </a:extLst>
              </a:tr>
              <a:tr h="425248">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a:solidFill>
                            <a:schemeClr val="bg1"/>
                          </a:solidFill>
                          <a:latin typeface="Trebuchet MS" panose="020B0703020202090204" pitchFamily="34" charset="0"/>
                        </a:rPr>
                        <a:t>BICR analysis</a:t>
                      </a:r>
                      <a:endParaRPr lang="en-US" sz="1600" b="1">
                        <a:solidFill>
                          <a:schemeClr val="bg1"/>
                        </a:solidFill>
                        <a:latin typeface="Trebuchet MS" panose="020B0703020202090204" pitchFamily="34" charset="0"/>
                        <a:cs typeface="Arial" panose="020B0604020202020204" pitchFamily="34" charset="0"/>
                      </a:endParaRPr>
                    </a:p>
                  </a:txBody>
                  <a:tcPr marL="147733" marR="147733" marT="0" marB="0"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solidFill>
                  </a:tcPr>
                </a:tc>
                <a:tc>
                  <a:txBody>
                    <a:bodyPr/>
                    <a:lstStyle/>
                    <a:p>
                      <a:pPr marL="0" algn="ctr" defTabSz="914400" rtl="0" eaLnBrk="1" latinLnBrk="0" hangingPunct="1">
                        <a:spcBef>
                          <a:spcPts val="0"/>
                        </a:spcBef>
                      </a:pPr>
                      <a:r>
                        <a:rPr lang="en-US" sz="1600" b="1" kern="1200">
                          <a:solidFill>
                            <a:schemeClr val="bg1"/>
                          </a:solidFill>
                          <a:latin typeface="Trebuchet MS" panose="020B0703020202090204" pitchFamily="34" charset="0"/>
                        </a:rPr>
                        <a:t>SG (n = 32)</a:t>
                      </a:r>
                      <a:endParaRPr lang="en-US" sz="1600" b="1" kern="1200">
                        <a:solidFill>
                          <a:schemeClr val="bg1"/>
                        </a:solidFill>
                        <a:latin typeface="Trebuchet MS" panose="020B0703020202090204" pitchFamily="34" charset="0"/>
                        <a:ea typeface="+mn-ea"/>
                        <a:cs typeface="Arial" panose="020B0604020202020204" pitchFamily="34" charset="0"/>
                      </a:endParaRPr>
                    </a:p>
                  </a:txBody>
                  <a:tcPr marL="147733" marR="147733"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55A2A8"/>
                    </a:solidFill>
                  </a:tcPr>
                </a:tc>
                <a:tc>
                  <a:txBody>
                    <a:bodyPr/>
                    <a:lstStyle/>
                    <a:p>
                      <a:pPr marL="0" algn="ctr" defTabSz="914400" rtl="0" eaLnBrk="1" latinLnBrk="0" hangingPunct="1">
                        <a:spcBef>
                          <a:spcPts val="0"/>
                        </a:spcBef>
                      </a:pPr>
                      <a:r>
                        <a:rPr lang="en-US" sz="1600" b="1">
                          <a:solidFill>
                            <a:schemeClr val="bg1"/>
                          </a:solidFill>
                          <a:latin typeface="Trebuchet MS" panose="020B0703020202090204" pitchFamily="34" charset="0"/>
                        </a:rPr>
                        <a:t>TPC (n = 29)</a:t>
                      </a:r>
                      <a:endParaRPr lang="en-US" sz="1600" b="1" kern="1200">
                        <a:solidFill>
                          <a:schemeClr val="bg1"/>
                        </a:solidFill>
                        <a:latin typeface="Trebuchet MS" panose="020B0703020202090204" pitchFamily="34" charset="0"/>
                        <a:ea typeface="+mn-ea"/>
                        <a:cs typeface="Arial" panose="020B0604020202020204" pitchFamily="34" charset="0"/>
                      </a:endParaRPr>
                    </a:p>
                  </a:txBody>
                  <a:tcPr marL="147733" marR="147733" marT="0" marB="0"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96999F"/>
                    </a:solidFill>
                  </a:tcPr>
                </a:tc>
                <a:extLst>
                  <a:ext uri="{0D108BD9-81ED-4DB2-BD59-A6C34878D82A}">
                    <a16:rowId xmlns:a16="http://schemas.microsoft.com/office/drawing/2014/main" val="10000"/>
                  </a:ext>
                </a:extLst>
              </a:tr>
              <a:tr h="425248">
                <a:tc>
                  <a:txBody>
                    <a:bodyPr/>
                    <a:lstStyle/>
                    <a:p>
                      <a:pPr>
                        <a:lnSpc>
                          <a:spcPct val="100000"/>
                        </a:lnSpc>
                      </a:pPr>
                      <a:r>
                        <a:rPr lang="en-US" sz="1600" b="1">
                          <a:solidFill>
                            <a:schemeClr val="tx1"/>
                          </a:solidFill>
                          <a:latin typeface="Trebuchet MS" panose="020B0703020202090204" pitchFamily="34" charset="0"/>
                        </a:rPr>
                        <a:t>No. of events</a:t>
                      </a:r>
                      <a:endParaRPr lang="en-US" sz="1600" b="1" i="0" baseline="30000">
                        <a:solidFill>
                          <a:schemeClr val="tx1"/>
                        </a:solidFill>
                        <a:latin typeface="Trebuchet MS" panose="020B0703020202090204" pitchFamily="34" charset="0"/>
                        <a:ea typeface="Cambria" panose="02040503050406030204" pitchFamily="18" charset="0"/>
                        <a:cs typeface="Arial" panose="020B0604020202020204" pitchFamily="34" charset="0"/>
                      </a:endParaRPr>
                    </a:p>
                  </a:txBody>
                  <a:tcPr marL="147733" marR="147733" marT="0" marB="0" anchor="ctr">
                    <a:lnT w="12700" cap="flat" cmpd="sng" algn="ctr">
                      <a:solidFill>
                        <a:schemeClr val="accent1"/>
                      </a:solidFill>
                      <a:prstDash val="solid"/>
                      <a:round/>
                      <a:headEnd type="none" w="med" len="med"/>
                      <a:tailEnd type="none" w="med" len="med"/>
                    </a:lnT>
                  </a:tcPr>
                </a:tc>
                <a:tc>
                  <a:txBody>
                    <a:bodyPr/>
                    <a:lstStyle/>
                    <a:p>
                      <a:pPr marL="0" indent="0" algn="ctr">
                        <a:lnSpc>
                          <a:spcPct val="100000"/>
                        </a:lnSpc>
                        <a:buFont typeface="Arial" panose="020B0604020202020204" pitchFamily="34" charset="0"/>
                        <a:buNone/>
                      </a:pPr>
                      <a:r>
                        <a:rPr lang="en-US" sz="1600">
                          <a:solidFill>
                            <a:schemeClr val="tx1"/>
                          </a:solidFill>
                          <a:latin typeface="Trebuchet MS" panose="020B0703020202090204" pitchFamily="34" charset="0"/>
                        </a:rPr>
                        <a:t>24</a:t>
                      </a:r>
                      <a:endParaRPr lang="en-US" sz="1600" baseline="30000">
                        <a:solidFill>
                          <a:schemeClr val="tx1"/>
                        </a:solidFill>
                        <a:latin typeface="Trebuchet MS" panose="020B0703020202090204" pitchFamily="34" charset="0"/>
                        <a:ea typeface="Cambria" panose="02040503050406030204" pitchFamily="18" charset="0"/>
                        <a:cs typeface="Arial" panose="020B0604020202020204" pitchFamily="34" charset="0"/>
                      </a:endParaRPr>
                    </a:p>
                  </a:txBody>
                  <a:tcPr marL="147733" marR="147733" marT="0" marB="0" anchor="ctr">
                    <a:lnT w="12700" cap="flat" cmpd="sng" algn="ctr">
                      <a:solidFill>
                        <a:schemeClr val="accent1"/>
                      </a:solidFill>
                      <a:prstDash val="solid"/>
                      <a:round/>
                      <a:headEnd type="none" w="med" len="med"/>
                      <a:tailEnd type="none" w="med" len="med"/>
                    </a:lnT>
                  </a:tcPr>
                </a:tc>
                <a:tc>
                  <a:txBody>
                    <a:bodyPr/>
                    <a:lstStyle/>
                    <a:p>
                      <a:pPr marL="0" indent="0" algn="ctr">
                        <a:lnSpc>
                          <a:spcPct val="100000"/>
                        </a:lnSpc>
                        <a:buFont typeface="Arial" panose="020B0604020202020204" pitchFamily="34" charset="0"/>
                        <a:buNone/>
                      </a:pPr>
                      <a:r>
                        <a:rPr lang="en-US" sz="1600">
                          <a:solidFill>
                            <a:schemeClr val="tx1"/>
                          </a:solidFill>
                          <a:latin typeface="Trebuchet MS" panose="020B0703020202090204" pitchFamily="34" charset="0"/>
                        </a:rPr>
                        <a:t>21</a:t>
                      </a:r>
                      <a:endParaRPr lang="en-US" sz="1600" baseline="30000">
                        <a:solidFill>
                          <a:schemeClr val="tx1"/>
                        </a:solidFill>
                        <a:latin typeface="Trebuchet MS" panose="020B0703020202090204" pitchFamily="34" charset="0"/>
                        <a:ea typeface="Cambria" panose="02040503050406030204" pitchFamily="18" charset="0"/>
                        <a:cs typeface="Arial" panose="020B0604020202020204" pitchFamily="34" charset="0"/>
                      </a:endParaRPr>
                    </a:p>
                  </a:txBody>
                  <a:tcPr marL="147733" marR="147733" marT="0" marB="0" anchor="ctr">
                    <a:lnT w="12700" cap="flat" cmpd="sng" algn="ctr">
                      <a:solidFill>
                        <a:schemeClr val="accent1"/>
                      </a:solidFill>
                      <a:prstDash val="solid"/>
                      <a:round/>
                      <a:headEnd type="none" w="med" len="med"/>
                      <a:tailEnd type="none" w="med" len="med"/>
                    </a:lnT>
                  </a:tcPr>
                </a:tc>
                <a:extLst>
                  <a:ext uri="{0D108BD9-81ED-4DB2-BD59-A6C34878D82A}">
                    <a16:rowId xmlns:a16="http://schemas.microsoft.com/office/drawing/2014/main" val="3153071502"/>
                  </a:ext>
                </a:extLst>
              </a:tr>
              <a:tr h="425248">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nSpc>
                          <a:spcPct val="100000"/>
                        </a:lnSpc>
                      </a:pPr>
                      <a:r>
                        <a:rPr lang="en-US" sz="1600" b="1">
                          <a:solidFill>
                            <a:schemeClr val="tx1"/>
                          </a:solidFill>
                          <a:latin typeface="Trebuchet MS" panose="020B0703020202090204" pitchFamily="34" charset="0"/>
                        </a:rPr>
                        <a:t>Median OS—</a:t>
                      </a:r>
                      <a:r>
                        <a:rPr lang="en-US" sz="1600" b="1" err="1">
                          <a:solidFill>
                            <a:schemeClr val="tx1"/>
                          </a:solidFill>
                          <a:latin typeface="Trebuchet MS" panose="020B0703020202090204" pitchFamily="34" charset="0"/>
                        </a:rPr>
                        <a:t>mo</a:t>
                      </a:r>
                      <a:r>
                        <a:rPr lang="en-US" sz="1600" b="1">
                          <a:solidFill>
                            <a:schemeClr val="tx1"/>
                          </a:solidFill>
                          <a:latin typeface="Trebuchet MS" panose="020B0703020202090204" pitchFamily="34" charset="0"/>
                        </a:rPr>
                        <a:t> (95% CI)</a:t>
                      </a:r>
                      <a:endParaRPr lang="en-US" sz="1600" b="1" i="0">
                        <a:solidFill>
                          <a:schemeClr val="tx1"/>
                        </a:solidFill>
                        <a:latin typeface="Trebuchet MS" panose="020B0703020202090204" pitchFamily="34" charset="0"/>
                        <a:ea typeface="Cambria" panose="02040503050406030204" pitchFamily="18" charset="0"/>
                        <a:cs typeface="Arial" panose="020B0604020202020204" pitchFamily="34" charset="0"/>
                      </a:endParaRPr>
                    </a:p>
                  </a:txBody>
                  <a:tcPr marL="147733" marR="147733" marT="0" marB="0" anchor="ct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indent="0" algn="ctr">
                        <a:lnSpc>
                          <a:spcPct val="100000"/>
                        </a:lnSpc>
                        <a:buFont typeface="Arial" panose="020B0604020202020204" pitchFamily="34" charset="0"/>
                        <a:buNone/>
                      </a:pPr>
                      <a:r>
                        <a:rPr lang="en-US" sz="1600" dirty="0">
                          <a:solidFill>
                            <a:schemeClr val="tx1"/>
                          </a:solidFill>
                          <a:latin typeface="Trebuchet MS" panose="020B0703020202090204" pitchFamily="34" charset="0"/>
                        </a:rPr>
                        <a:t>6.8 (4.7‑14.1)</a:t>
                      </a:r>
                      <a:endParaRPr lang="en-US" sz="1600" dirty="0">
                        <a:solidFill>
                          <a:schemeClr val="tx1"/>
                        </a:solidFill>
                        <a:latin typeface="Trebuchet MS" panose="020B0703020202090204" pitchFamily="34" charset="0"/>
                        <a:ea typeface="Cambria" panose="02040503050406030204" pitchFamily="18" charset="0"/>
                        <a:cs typeface="Arial" panose="020B0604020202020204" pitchFamily="34" charset="0"/>
                      </a:endParaRPr>
                    </a:p>
                  </a:txBody>
                  <a:tcPr marL="147733" marR="147733" marT="0" marB="0" anchor="ctr"/>
                </a:tc>
                <a:tc>
                  <a:txBody>
                    <a:bodyPr/>
                    <a:lstStyle/>
                    <a:p>
                      <a:pPr marL="0" indent="0" algn="ctr">
                        <a:lnSpc>
                          <a:spcPct val="100000"/>
                        </a:lnSpc>
                        <a:buFont typeface="Arial" panose="020B0604020202020204" pitchFamily="34" charset="0"/>
                        <a:buNone/>
                      </a:pPr>
                      <a:r>
                        <a:rPr lang="en-US" sz="1600">
                          <a:solidFill>
                            <a:schemeClr val="tx1"/>
                          </a:solidFill>
                          <a:latin typeface="Trebuchet MS" panose="020B0703020202090204" pitchFamily="34" charset="0"/>
                        </a:rPr>
                        <a:t>7.5 (4.7-11.1)</a:t>
                      </a:r>
                      <a:endParaRPr lang="en-US" sz="1600">
                        <a:solidFill>
                          <a:schemeClr val="tx1"/>
                        </a:solidFill>
                        <a:latin typeface="Trebuchet MS" panose="020B0703020202090204" pitchFamily="34" charset="0"/>
                        <a:ea typeface="Cambria" panose="02040503050406030204" pitchFamily="18" charset="0"/>
                        <a:cs typeface="Arial" panose="020B0604020202020204" pitchFamily="34" charset="0"/>
                      </a:endParaRPr>
                    </a:p>
                  </a:txBody>
                  <a:tcPr marL="147733" marR="147733" marT="0" marB="0" anchor="ctr"/>
                </a:tc>
                <a:extLst>
                  <a:ext uri="{0D108BD9-81ED-4DB2-BD59-A6C34878D82A}">
                    <a16:rowId xmlns:a16="http://schemas.microsoft.com/office/drawing/2014/main" val="3996731985"/>
                  </a:ext>
                </a:extLst>
              </a:tr>
              <a:tr h="425248">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1600" b="0">
                          <a:solidFill>
                            <a:schemeClr val="tx1"/>
                          </a:solidFill>
                          <a:latin typeface="Trebuchet MS" panose="020B0703020202090204" pitchFamily="34" charset="0"/>
                        </a:rPr>
                        <a:t>     HR (95% CI)</a:t>
                      </a:r>
                      <a:endParaRPr lang="en-US" sz="1600" b="0" i="0">
                        <a:solidFill>
                          <a:schemeClr val="tx1"/>
                        </a:solidFill>
                        <a:latin typeface="Trebuchet MS" panose="020B0703020202090204" pitchFamily="34" charset="0"/>
                        <a:ea typeface="Cambria" panose="02040503050406030204" pitchFamily="18" charset="0"/>
                        <a:cs typeface="Arial" panose="020B0604020202020204" pitchFamily="34" charset="0"/>
                      </a:endParaRPr>
                    </a:p>
                  </a:txBody>
                  <a:tcPr marL="147733" marR="147733" marT="0" marB="0" anchor="ctr"/>
                </a:tc>
                <a:tc gridSpan="2">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indent="0" algn="ctr">
                        <a:lnSpc>
                          <a:spcPct val="100000"/>
                        </a:lnSpc>
                        <a:buFont typeface="Arial" panose="020B0604020202020204" pitchFamily="34" charset="0"/>
                        <a:buNone/>
                      </a:pPr>
                      <a:r>
                        <a:rPr lang="en-US" sz="1600" b="0" dirty="0">
                          <a:solidFill>
                            <a:schemeClr val="tx1"/>
                          </a:solidFill>
                          <a:latin typeface="Trebuchet MS" panose="020B0703020202090204" pitchFamily="34" charset="0"/>
                        </a:rPr>
                        <a:t>0.87 (0.47-1.63)</a:t>
                      </a:r>
                      <a:endParaRPr lang="en-US" sz="1600" b="0" i="0" dirty="0">
                        <a:solidFill>
                          <a:schemeClr val="tx1"/>
                        </a:solidFill>
                        <a:latin typeface="Trebuchet MS" panose="020B0703020202090204" pitchFamily="34" charset="0"/>
                        <a:ea typeface="Cambria" panose="02040503050406030204" pitchFamily="18" charset="0"/>
                        <a:cs typeface="Arial" panose="020B0604020202020204" pitchFamily="34" charset="0"/>
                      </a:endParaRPr>
                    </a:p>
                  </a:txBody>
                  <a:tcPr marL="102369" marR="102369" marT="0" marB="0" anchor="ctr"/>
                </a:tc>
                <a:tc hMerge="1">
                  <a:txBody>
                    <a:bodyPr/>
                    <a:lstStyle/>
                    <a:p>
                      <a:endParaRPr lang="en-US"/>
                    </a:p>
                  </a:txBody>
                  <a:tcPr/>
                </a:tc>
                <a:extLst>
                  <a:ext uri="{0D108BD9-81ED-4DB2-BD59-A6C34878D82A}">
                    <a16:rowId xmlns:a16="http://schemas.microsoft.com/office/drawing/2014/main" val="790887328"/>
                  </a:ext>
                </a:extLst>
              </a:tr>
            </a:tbl>
          </a:graphicData>
        </a:graphic>
      </p:graphicFrame>
      <p:sp>
        <p:nvSpPr>
          <p:cNvPr id="8" name="TextBox 7">
            <a:extLst>
              <a:ext uri="{FF2B5EF4-FFF2-40B4-BE49-F238E27FC236}">
                <a16:creationId xmlns:a16="http://schemas.microsoft.com/office/drawing/2014/main" id="{3C42F68D-3EA5-4F6B-8CDD-1CAF470F030F}"/>
              </a:ext>
            </a:extLst>
          </p:cNvPr>
          <p:cNvSpPr txBox="1"/>
          <p:nvPr/>
        </p:nvSpPr>
        <p:spPr>
          <a:xfrm>
            <a:off x="373138" y="4808890"/>
            <a:ext cx="11268000" cy="307777"/>
          </a:xfrm>
          <a:prstGeom prst="rect">
            <a:avLst/>
          </a:prstGeom>
          <a:solidFill>
            <a:schemeClr val="tx1">
              <a:lumMod val="20000"/>
              <a:lumOff val="80000"/>
              <a:alpha val="45000"/>
            </a:schemeClr>
          </a:solidFill>
        </p:spPr>
        <p:txBody>
          <a:bodyPr wrap="square" lIns="91440" tIns="45720" rIns="91440" bIns="45720" anchor="t">
            <a:spAutoFit/>
          </a:bodyPr>
          <a:lstStyle/>
          <a:p>
            <a:pPr marL="0" marR="0" lvl="1" indent="0" algn="ctr" defTabSz="914400" rtl="0" eaLnBrk="1" fontAlgn="auto" latinLnBrk="0" hangingPunct="1">
              <a:lnSpc>
                <a:spcPct val="100000"/>
              </a:lnSpc>
              <a:spcBef>
                <a:spcPts val="0"/>
              </a:spcBef>
              <a:spcAft>
                <a:spcPts val="0"/>
              </a:spcAft>
              <a:buClr>
                <a:srgbClr val="203661"/>
              </a:buClr>
              <a:buSzTx/>
              <a:buFontTx/>
              <a:buNone/>
              <a:tabLst/>
              <a:defRPr/>
            </a:pPr>
            <a:r>
              <a:rPr kumimoji="0" lang="en-US" sz="1400" b="1" i="0" u="none" strike="noStrike" kern="1200" cap="none" spc="0" normalizeH="0" baseline="0" noProof="0">
                <a:ln>
                  <a:noFill/>
                </a:ln>
                <a:solidFill>
                  <a:srgbClr val="C00000"/>
                </a:solidFill>
                <a:effectLst/>
                <a:uLnTx/>
                <a:uFillTx/>
                <a:latin typeface="Trebuchet MS"/>
                <a:ea typeface="+mn-ea"/>
                <a:cs typeface="Arial"/>
              </a:rPr>
              <a:t>Median OS was 6.8 months for SG versus 7.5 months for TPC</a:t>
            </a:r>
            <a:r>
              <a:rPr kumimoji="0" lang="en-US" sz="1400" b="1" i="0" u="none" strike="noStrike" kern="1200" cap="none" spc="0" normalizeH="0" baseline="30000" noProof="0">
                <a:ln>
                  <a:noFill/>
                </a:ln>
                <a:solidFill>
                  <a:srgbClr val="C00000"/>
                </a:solidFill>
                <a:effectLst/>
                <a:uLnTx/>
                <a:uFillTx/>
                <a:latin typeface="Trebuchet MS"/>
                <a:ea typeface="+mn-ea"/>
                <a:cs typeface="Arial"/>
              </a:rPr>
              <a:t>1</a:t>
            </a:r>
          </a:p>
        </p:txBody>
      </p:sp>
    </p:spTree>
    <p:extLst>
      <p:ext uri="{BB962C8B-B14F-4D97-AF65-F5344CB8AC3E}">
        <p14:creationId xmlns:p14="http://schemas.microsoft.com/office/powerpoint/2010/main" val="12028477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87C50AB-0A5C-F54A-91E8-29D6BCF3CBB0}"/>
              </a:ext>
            </a:extLst>
          </p:cNvPr>
          <p:cNvSpPr>
            <a:spLocks noGrp="1"/>
          </p:cNvSpPr>
          <p:nvPr>
            <p:ph type="title"/>
          </p:nvPr>
        </p:nvSpPr>
        <p:spPr/>
        <p:txBody>
          <a:bodyPr/>
          <a:lstStyle/>
          <a:p>
            <a:r>
              <a:rPr lang="en-US"/>
              <a:t>ASCENT Subgroup Analysis of Patients with Brain </a:t>
            </a:r>
            <a:br>
              <a:rPr lang="en-US"/>
            </a:br>
            <a:r>
              <a:rPr lang="en-US"/>
              <a:t>Metastases: Treatment‑Emergent Adverse Events(TEAEs)</a:t>
            </a:r>
            <a:r>
              <a:rPr lang="en-US" sz="2800" baseline="30000"/>
              <a:t>1,a,b</a:t>
            </a:r>
            <a:endParaRPr lang="en-US" baseline="30000"/>
          </a:p>
        </p:txBody>
      </p:sp>
      <p:sp>
        <p:nvSpPr>
          <p:cNvPr id="18" name="Text Placeholder 17">
            <a:extLst>
              <a:ext uri="{FF2B5EF4-FFF2-40B4-BE49-F238E27FC236}">
                <a16:creationId xmlns:a16="http://schemas.microsoft.com/office/drawing/2014/main" id="{620A0E0B-B825-44ED-AE8F-CCB830868439}"/>
              </a:ext>
            </a:extLst>
          </p:cNvPr>
          <p:cNvSpPr>
            <a:spLocks noGrp="1"/>
          </p:cNvSpPr>
          <p:nvPr>
            <p:ph type="body" sz="quarter" idx="13"/>
          </p:nvPr>
        </p:nvSpPr>
        <p:spPr>
          <a:xfrm>
            <a:off x="568793" y="6037705"/>
            <a:ext cx="9471134" cy="630942"/>
          </a:xfr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700" b="0" i="0" u="none" strike="noStrike" kern="1600" cap="none" spc="0" normalizeH="0" baseline="30000" noProof="0" err="1">
                <a:ln>
                  <a:noFill/>
                </a:ln>
                <a:solidFill>
                  <a:srgbClr val="54565B"/>
                </a:solidFill>
                <a:effectLst/>
                <a:uLnTx/>
                <a:uFillTx/>
                <a:latin typeface="Trebuchet MS"/>
                <a:ea typeface="+mn-ea"/>
                <a:cs typeface="+mn-cs"/>
              </a:rPr>
              <a:t>a</a:t>
            </a:r>
            <a:r>
              <a:rPr kumimoji="0" lang="en-US" sz="700" b="0" i="0" u="none" strike="noStrike" kern="1600" cap="none" spc="0" normalizeH="0" baseline="0" noProof="0" err="1">
                <a:ln>
                  <a:noFill/>
                </a:ln>
                <a:solidFill>
                  <a:srgbClr val="54565B"/>
                </a:solidFill>
                <a:effectLst/>
                <a:uLnTx/>
                <a:uFillTx/>
                <a:latin typeface="Trebuchet MS"/>
                <a:ea typeface="+mn-ea"/>
                <a:cs typeface="+mn-cs"/>
              </a:rPr>
              <a:t>Patients</a:t>
            </a:r>
            <a:r>
              <a:rPr kumimoji="0" lang="en-US" sz="700" b="0" i="0" u="none" strike="noStrike" kern="1600" cap="none" spc="0" normalizeH="0" baseline="0" noProof="0">
                <a:ln>
                  <a:noFill/>
                </a:ln>
                <a:solidFill>
                  <a:srgbClr val="54565B"/>
                </a:solidFill>
                <a:effectLst/>
                <a:uLnTx/>
                <a:uFillTx/>
                <a:latin typeface="Trebuchet MS"/>
                <a:ea typeface="+mn-ea"/>
                <a:cs typeface="+mn-cs"/>
              </a:rPr>
              <a:t> could report more than 1 event per preferred term with adverse events classified according to the MedDRA systems of preferred terms and system organ class; </a:t>
            </a:r>
            <a:r>
              <a:rPr kumimoji="0" lang="en-US" sz="700" b="0" i="0" u="none" strike="noStrike" kern="1600" cap="none" spc="0" normalizeH="0" baseline="30000" noProof="0" err="1">
                <a:ln>
                  <a:noFill/>
                </a:ln>
                <a:solidFill>
                  <a:srgbClr val="54565B"/>
                </a:solidFill>
                <a:effectLst/>
                <a:uLnTx/>
                <a:uFillTx/>
                <a:latin typeface="Trebuchet MS"/>
                <a:ea typeface="+mn-ea"/>
                <a:cs typeface="+mn-cs"/>
              </a:rPr>
              <a:t>b</a:t>
            </a:r>
            <a:r>
              <a:rPr kumimoji="0" lang="en-US" sz="700" b="0" i="0" u="none" strike="noStrike" kern="1600" cap="none" spc="0" normalizeH="0" baseline="0" noProof="0" err="1">
                <a:ln>
                  <a:noFill/>
                </a:ln>
                <a:solidFill>
                  <a:srgbClr val="54565B"/>
                </a:solidFill>
                <a:effectLst/>
                <a:uLnTx/>
                <a:uFillTx/>
                <a:latin typeface="Trebuchet MS"/>
                <a:ea typeface="+mn-ea"/>
                <a:cs typeface="+mn-cs"/>
              </a:rPr>
              <a:t>All</a:t>
            </a:r>
            <a:r>
              <a:rPr kumimoji="0" lang="en-US" sz="700" b="0" i="0" u="none" strike="noStrike" kern="1600" cap="none" spc="0" normalizeH="0" baseline="0" noProof="0">
                <a:ln>
                  <a:noFill/>
                </a:ln>
                <a:solidFill>
                  <a:srgbClr val="54565B"/>
                </a:solidFill>
                <a:effectLst/>
                <a:uLnTx/>
                <a:uFillTx/>
                <a:latin typeface="Trebuchet MS"/>
                <a:ea typeface="+mn-ea"/>
                <a:cs typeface="+mn-cs"/>
              </a:rPr>
              <a:t> Grades, &gt;20% of </a:t>
            </a:r>
            <a:r>
              <a:rPr kumimoji="0" lang="en-US" sz="700" b="0" i="0" u="none" strike="noStrike" kern="1600" cap="none" spc="0" normalizeH="0" baseline="0" noProof="0" err="1">
                <a:ln>
                  <a:noFill/>
                </a:ln>
                <a:solidFill>
                  <a:srgbClr val="54565B"/>
                </a:solidFill>
                <a:effectLst/>
                <a:uLnTx/>
                <a:uFillTx/>
                <a:latin typeface="Trebuchet MS"/>
                <a:ea typeface="+mn-ea"/>
                <a:cs typeface="+mn-cs"/>
              </a:rPr>
              <a:t>BMPos</a:t>
            </a:r>
            <a:r>
              <a:rPr kumimoji="0" lang="en-US" sz="700" b="0" i="0" u="none" strike="noStrike" kern="1600" cap="none" spc="0" normalizeH="0" baseline="0" noProof="0">
                <a:ln>
                  <a:noFill/>
                </a:ln>
                <a:solidFill>
                  <a:srgbClr val="54565B"/>
                </a:solidFill>
                <a:effectLst/>
                <a:uLnTx/>
                <a:uFillTx/>
                <a:latin typeface="Trebuchet MS"/>
                <a:ea typeface="+mn-ea"/>
                <a:cs typeface="+mn-cs"/>
              </a:rPr>
              <a:t> patients treated with SG; </a:t>
            </a:r>
            <a:r>
              <a:rPr kumimoji="0" lang="en-US" sz="700" b="0" i="0" u="none" strike="noStrike" kern="1600" cap="none" spc="0" normalizeH="0" baseline="30000" noProof="0" err="1">
                <a:ln>
                  <a:noFill/>
                </a:ln>
                <a:solidFill>
                  <a:srgbClr val="54565B"/>
                </a:solidFill>
                <a:effectLst/>
                <a:uLnTx/>
                <a:uFillTx/>
                <a:latin typeface="Trebuchet MS"/>
                <a:ea typeface="+mn-ea"/>
                <a:cs typeface="+mn-cs"/>
              </a:rPr>
              <a:t>c</a:t>
            </a:r>
            <a:r>
              <a:rPr kumimoji="0" lang="en-US" sz="700" b="0" i="0" u="none" strike="noStrike" kern="1600" cap="none" spc="0" normalizeH="0" baseline="0" noProof="0" err="1">
                <a:ln>
                  <a:noFill/>
                </a:ln>
                <a:solidFill>
                  <a:srgbClr val="54565B"/>
                </a:solidFill>
                <a:effectLst/>
                <a:uLnTx/>
                <a:uFillTx/>
                <a:latin typeface="Trebuchet MS"/>
                <a:ea typeface="+mn-ea"/>
                <a:cs typeface="+mn-cs"/>
              </a:rPr>
              <a:t>Combined</a:t>
            </a:r>
            <a:r>
              <a:rPr kumimoji="0" lang="en-US" sz="700" b="0" i="0" u="none" strike="noStrike" kern="1600" cap="none" spc="0" normalizeH="0" baseline="0" noProof="0">
                <a:ln>
                  <a:noFill/>
                </a:ln>
                <a:solidFill>
                  <a:srgbClr val="54565B"/>
                </a:solidFill>
                <a:effectLst/>
                <a:uLnTx/>
                <a:uFillTx/>
                <a:latin typeface="Trebuchet MS"/>
                <a:ea typeface="+mn-ea"/>
                <a:cs typeface="+mn-cs"/>
              </a:rPr>
              <a:t> preferred terms of 'neutropenia' and 'neutrophil count decreased; </a:t>
            </a:r>
            <a:r>
              <a:rPr kumimoji="0" lang="en-US" sz="700" b="0" i="0" u="none" strike="noStrike" kern="1600" cap="none" spc="0" normalizeH="0" baseline="30000" noProof="0" err="1">
                <a:ln>
                  <a:noFill/>
                </a:ln>
                <a:solidFill>
                  <a:srgbClr val="54565B"/>
                </a:solidFill>
                <a:effectLst/>
                <a:uLnTx/>
                <a:uFillTx/>
                <a:latin typeface="Trebuchet MS"/>
                <a:ea typeface="+mn-ea"/>
                <a:cs typeface="+mn-cs"/>
              </a:rPr>
              <a:t>d</a:t>
            </a:r>
            <a:r>
              <a:rPr kumimoji="0" lang="en-US" sz="700" b="0" i="0" u="none" strike="noStrike" kern="1600" cap="none" spc="0" normalizeH="0" baseline="0" noProof="0" err="1">
                <a:ln>
                  <a:noFill/>
                </a:ln>
                <a:solidFill>
                  <a:srgbClr val="54565B"/>
                </a:solidFill>
                <a:effectLst/>
                <a:uLnTx/>
                <a:uFillTx/>
                <a:latin typeface="Trebuchet MS"/>
                <a:ea typeface="+mn-ea"/>
                <a:cs typeface="+mn-cs"/>
              </a:rPr>
              <a:t>Combined</a:t>
            </a:r>
            <a:r>
              <a:rPr kumimoji="0" lang="en-US" sz="700" b="0" i="0" u="none" strike="noStrike" kern="1600" cap="none" spc="0" normalizeH="0" baseline="0" noProof="0">
                <a:ln>
                  <a:noFill/>
                </a:ln>
                <a:solidFill>
                  <a:srgbClr val="54565B"/>
                </a:solidFill>
                <a:effectLst/>
                <a:uLnTx/>
                <a:uFillTx/>
                <a:latin typeface="Trebuchet MS"/>
                <a:ea typeface="+mn-ea"/>
                <a:cs typeface="+mn-cs"/>
              </a:rPr>
              <a:t> preferred terms of 'anemia,' 'hemoglobin decreased,' and 'red blood cell count decreased.’; </a:t>
            </a:r>
            <a:r>
              <a:rPr kumimoji="0" lang="en-US" sz="700" b="0" i="0" u="none" strike="noStrike" kern="1600" cap="none" spc="0" normalizeH="0" baseline="30000" noProof="0" err="1">
                <a:ln>
                  <a:noFill/>
                </a:ln>
                <a:solidFill>
                  <a:srgbClr val="54565B"/>
                </a:solidFill>
                <a:effectLst/>
                <a:uLnTx/>
                <a:uFillTx/>
                <a:latin typeface="Trebuchet MS"/>
                <a:ea typeface="+mn-ea"/>
                <a:cs typeface="+mn-cs"/>
              </a:rPr>
              <a:t>e</a:t>
            </a:r>
            <a:r>
              <a:rPr kumimoji="0" lang="en-US" sz="700" b="0" i="0" u="none" strike="noStrike" kern="1600" cap="none" spc="0" normalizeH="0" baseline="0" noProof="0" err="1">
                <a:ln>
                  <a:noFill/>
                </a:ln>
                <a:solidFill>
                  <a:srgbClr val="54565B"/>
                </a:solidFill>
                <a:effectLst/>
                <a:uLnTx/>
                <a:uFillTx/>
                <a:latin typeface="Trebuchet MS"/>
                <a:ea typeface="+mn-ea"/>
                <a:cs typeface="+mn-cs"/>
              </a:rPr>
              <a:t>Percentages</a:t>
            </a:r>
            <a:r>
              <a:rPr kumimoji="0" lang="en-US" sz="700" b="0" i="0" u="none" strike="noStrike" kern="1600" cap="none" spc="0" normalizeH="0" baseline="0" noProof="0">
                <a:ln>
                  <a:noFill/>
                </a:ln>
                <a:solidFill>
                  <a:srgbClr val="54565B"/>
                </a:solidFill>
                <a:effectLst/>
                <a:uLnTx/>
                <a:uFillTx/>
                <a:latin typeface="Trebuchet MS"/>
                <a:ea typeface="+mn-ea"/>
                <a:cs typeface="+mn-cs"/>
              </a:rPr>
              <a:t> are based on the number of </a:t>
            </a:r>
            <a:r>
              <a:rPr kumimoji="0" lang="en-US" sz="700" b="0" i="0" u="none" strike="noStrike" kern="1600" cap="none" spc="0" normalizeH="0" baseline="0" noProof="0" err="1">
                <a:ln>
                  <a:noFill/>
                </a:ln>
                <a:solidFill>
                  <a:srgbClr val="54565B"/>
                </a:solidFill>
                <a:effectLst/>
                <a:uLnTx/>
                <a:uFillTx/>
                <a:latin typeface="Trebuchet MS"/>
                <a:ea typeface="+mn-ea"/>
                <a:cs typeface="+mn-cs"/>
              </a:rPr>
              <a:t>BMPos</a:t>
            </a:r>
            <a:r>
              <a:rPr kumimoji="0" lang="en-US" sz="700" b="0" i="0" u="none" strike="noStrike" kern="1600" cap="none" spc="0" normalizeH="0" baseline="0" noProof="0">
                <a:ln>
                  <a:noFill/>
                </a:ln>
                <a:solidFill>
                  <a:srgbClr val="54565B"/>
                </a:solidFill>
                <a:effectLst/>
                <a:uLnTx/>
                <a:uFillTx/>
                <a:latin typeface="Trebuchet MS"/>
                <a:ea typeface="+mn-ea"/>
                <a:cs typeface="+mn-cs"/>
              </a:rPr>
              <a:t> patients treated (SG, n=30; TPC, n=23) </a:t>
            </a:r>
            <a:br>
              <a:rPr kumimoji="0" lang="en-US" sz="700" b="0" i="0" u="none" strike="noStrike" kern="1600" cap="none" spc="0" normalizeH="0" baseline="0" noProof="0">
                <a:ln>
                  <a:noFill/>
                </a:ln>
                <a:solidFill>
                  <a:srgbClr val="54565B"/>
                </a:solidFill>
                <a:effectLst/>
                <a:uLnTx/>
                <a:uFillTx/>
                <a:latin typeface="Trebuchet MS" panose="020B0603020202020204" pitchFamily="34" charset="0"/>
                <a:ea typeface="+mn-ea"/>
                <a:cs typeface="+mn-cs"/>
              </a:rPr>
            </a:br>
            <a:r>
              <a:rPr kumimoji="0" lang="en-CA" sz="700" b="0" i="0" u="none" strike="noStrike" kern="1600" cap="none" spc="0" normalizeH="0" baseline="0" noProof="0" err="1">
                <a:ln>
                  <a:noFill/>
                </a:ln>
                <a:solidFill>
                  <a:srgbClr val="54565B"/>
                </a:solidFill>
                <a:effectLst/>
                <a:uLnTx/>
                <a:uFillTx/>
                <a:latin typeface="Trebuchet MS"/>
                <a:ea typeface="+mn-ea"/>
                <a:cs typeface="+mn-cs"/>
              </a:rPr>
              <a:t>BMPos</a:t>
            </a:r>
            <a:r>
              <a:rPr kumimoji="0" lang="en-CA" sz="700" b="0" i="0" u="none" strike="noStrike" kern="1600" cap="none" spc="0" normalizeH="0" baseline="0" noProof="0">
                <a:ln>
                  <a:noFill/>
                </a:ln>
                <a:solidFill>
                  <a:srgbClr val="54565B"/>
                </a:solidFill>
                <a:effectLst/>
                <a:uLnTx/>
                <a:uFillTx/>
                <a:latin typeface="Trebuchet MS"/>
                <a:ea typeface="+mn-ea"/>
                <a:cs typeface="+mn-cs"/>
              </a:rPr>
              <a:t>, brain‑metastases positive; MedDRA, Medical Dictionary for Regulatory Activities; SG, </a:t>
            </a:r>
            <a:r>
              <a:rPr kumimoji="0" lang="en-CA" sz="700" b="0" i="0" u="none" strike="noStrike" kern="1600" cap="none" spc="0" normalizeH="0" baseline="0" noProof="0" err="1">
                <a:ln>
                  <a:noFill/>
                </a:ln>
                <a:solidFill>
                  <a:srgbClr val="54565B"/>
                </a:solidFill>
                <a:effectLst/>
                <a:uLnTx/>
                <a:uFillTx/>
                <a:latin typeface="Trebuchet MS"/>
                <a:ea typeface="+mn-ea"/>
                <a:cs typeface="+mn-cs"/>
              </a:rPr>
              <a:t>sacituzumab</a:t>
            </a:r>
            <a:r>
              <a:rPr kumimoji="0" lang="en-CA" sz="700" b="0" i="0" u="none" strike="noStrike" kern="1600" cap="none" spc="0" normalizeH="0" baseline="0" noProof="0">
                <a:ln>
                  <a:noFill/>
                </a:ln>
                <a:solidFill>
                  <a:srgbClr val="54565B"/>
                </a:solidFill>
                <a:effectLst/>
                <a:uLnTx/>
                <a:uFillTx/>
                <a:latin typeface="Trebuchet MS"/>
                <a:ea typeface="+mn-ea"/>
                <a:cs typeface="+mn-cs"/>
              </a:rPr>
              <a:t> </a:t>
            </a:r>
            <a:r>
              <a:rPr kumimoji="0" lang="en-CA" sz="700" b="0" i="0" u="none" strike="noStrike" kern="1600" cap="none" spc="0" normalizeH="0" baseline="0" noProof="0" err="1">
                <a:ln>
                  <a:noFill/>
                </a:ln>
                <a:solidFill>
                  <a:srgbClr val="54565B"/>
                </a:solidFill>
                <a:effectLst/>
                <a:uLnTx/>
                <a:uFillTx/>
                <a:latin typeface="Trebuchet MS"/>
                <a:ea typeface="+mn-ea"/>
                <a:cs typeface="+mn-cs"/>
              </a:rPr>
              <a:t>govitecan</a:t>
            </a:r>
            <a:r>
              <a:rPr kumimoji="0" lang="en-CA" sz="700" b="0" i="0" u="none" strike="noStrike" kern="1600" cap="none" spc="0" normalizeH="0" baseline="0" noProof="0">
                <a:ln>
                  <a:noFill/>
                </a:ln>
                <a:solidFill>
                  <a:srgbClr val="54565B"/>
                </a:solidFill>
                <a:effectLst/>
                <a:uLnTx/>
                <a:uFillTx/>
                <a:latin typeface="Trebuchet MS"/>
                <a:ea typeface="+mn-ea"/>
                <a:cs typeface="+mn-cs"/>
              </a:rPr>
              <a:t>; TEAE, treatment-emergent adverse events; TPC, treatment of physician’s choice. </a:t>
            </a:r>
            <a:br>
              <a:rPr kumimoji="0" lang="en-CA" sz="700" b="0" i="0" u="none" strike="noStrike" kern="1600" cap="none" spc="0" normalizeH="0" baseline="0" noProof="0">
                <a:ln>
                  <a:noFill/>
                </a:ln>
                <a:solidFill>
                  <a:srgbClr val="54565B"/>
                </a:solidFill>
                <a:effectLst/>
                <a:uLnTx/>
                <a:uFillTx/>
                <a:latin typeface="Trebuchet MS" panose="020B0603020202020204" pitchFamily="34" charset="0"/>
                <a:ea typeface="+mn-ea"/>
                <a:cs typeface="+mn-cs"/>
              </a:rPr>
            </a:br>
            <a:r>
              <a:rPr kumimoji="0" lang="en-US" sz="700" b="0" i="0" u="none" strike="noStrike" kern="1600" cap="none" spc="0" normalizeH="0" baseline="0" noProof="0">
                <a:ln>
                  <a:noFill/>
                </a:ln>
                <a:solidFill>
                  <a:srgbClr val="54565B"/>
                </a:solidFill>
                <a:effectLst/>
                <a:uLnTx/>
                <a:uFillTx/>
                <a:latin typeface="Trebuchet MS"/>
                <a:ea typeface="+mn-ea"/>
                <a:cs typeface="Arial"/>
              </a:rPr>
              <a:t>1. </a:t>
            </a:r>
            <a:r>
              <a:rPr kumimoji="0" lang="en-US" sz="700" b="0" i="0" u="none" strike="noStrike" kern="1600" cap="none" spc="0" normalizeH="0" baseline="0" noProof="0" err="1">
                <a:ln>
                  <a:noFill/>
                </a:ln>
                <a:solidFill>
                  <a:srgbClr val="54565B"/>
                </a:solidFill>
                <a:effectLst/>
                <a:uLnTx/>
                <a:uFillTx/>
                <a:latin typeface="Trebuchet MS"/>
                <a:ea typeface="+mn-ea"/>
                <a:cs typeface="Arial"/>
              </a:rPr>
              <a:t>Dieras</a:t>
            </a:r>
            <a:r>
              <a:rPr kumimoji="0" lang="en-US" sz="700" b="0" i="0" u="none" strike="noStrike" kern="1600" cap="none" spc="0" normalizeH="0" baseline="0" noProof="0">
                <a:ln>
                  <a:noFill/>
                </a:ln>
                <a:solidFill>
                  <a:srgbClr val="54565B"/>
                </a:solidFill>
                <a:effectLst/>
                <a:uLnTx/>
                <a:uFillTx/>
                <a:latin typeface="Trebuchet MS"/>
                <a:ea typeface="+mn-ea"/>
                <a:cs typeface="Arial"/>
              </a:rPr>
              <a:t> V, et al. Cancer Res, 2021;81(4): PD13-07. </a:t>
            </a:r>
          </a:p>
        </p:txBody>
      </p:sp>
      <p:graphicFrame>
        <p:nvGraphicFramePr>
          <p:cNvPr id="11" name="Chart 10">
            <a:extLst>
              <a:ext uri="{FF2B5EF4-FFF2-40B4-BE49-F238E27FC236}">
                <a16:creationId xmlns:a16="http://schemas.microsoft.com/office/drawing/2014/main" id="{8D595718-E5DE-D345-9148-802FA7755E98}"/>
              </a:ext>
            </a:extLst>
          </p:cNvPr>
          <p:cNvGraphicFramePr>
            <a:graphicFrameLocks/>
          </p:cNvGraphicFramePr>
          <p:nvPr>
            <p:extLst>
              <p:ext uri="{D42A27DB-BD31-4B8C-83A1-F6EECF244321}">
                <p14:modId xmlns:p14="http://schemas.microsoft.com/office/powerpoint/2010/main" val="1516935487"/>
              </p:ext>
            </p:extLst>
          </p:nvPr>
        </p:nvGraphicFramePr>
        <p:xfrm>
          <a:off x="1962364" y="1183217"/>
          <a:ext cx="5108172" cy="4047175"/>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Box 1">
            <a:extLst>
              <a:ext uri="{FF2B5EF4-FFF2-40B4-BE49-F238E27FC236}">
                <a16:creationId xmlns:a16="http://schemas.microsoft.com/office/drawing/2014/main" id="{843F80BC-F861-1246-92FC-DC90BDF2EAD4}"/>
              </a:ext>
            </a:extLst>
          </p:cNvPr>
          <p:cNvSpPr txBox="1"/>
          <p:nvPr/>
        </p:nvSpPr>
        <p:spPr>
          <a:xfrm>
            <a:off x="1962364" y="4826390"/>
            <a:ext cx="4890499"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54565B"/>
                </a:solidFill>
                <a:effectLst/>
                <a:uLnTx/>
                <a:uFillTx/>
                <a:latin typeface="Trebuchet MS" panose="020B0703020202090204" pitchFamily="34" charset="0"/>
                <a:ea typeface="+mn-ea"/>
                <a:cs typeface="+mn-cs"/>
              </a:rPr>
              <a:t>% </a:t>
            </a:r>
            <a:r>
              <a:rPr kumimoji="0" lang="en-US" sz="1200" b="1" i="0" u="none" strike="noStrike" kern="1200" cap="none" spc="0" normalizeH="0" baseline="0" noProof="0" err="1">
                <a:ln>
                  <a:noFill/>
                </a:ln>
                <a:solidFill>
                  <a:srgbClr val="54565B"/>
                </a:solidFill>
                <a:effectLst/>
                <a:uLnTx/>
                <a:uFillTx/>
                <a:latin typeface="Trebuchet MS" panose="020B0703020202090204" pitchFamily="34" charset="0"/>
                <a:ea typeface="+mn-ea"/>
                <a:cs typeface="+mn-cs"/>
              </a:rPr>
              <a:t>Patients</a:t>
            </a:r>
            <a:r>
              <a:rPr kumimoji="0" lang="en-US" sz="1200" b="1" i="0" u="none" strike="noStrike" kern="1200" cap="none" spc="0" normalizeH="0" baseline="30000" noProof="0" err="1">
                <a:ln>
                  <a:noFill/>
                </a:ln>
                <a:solidFill>
                  <a:srgbClr val="54565B"/>
                </a:solidFill>
                <a:effectLst/>
                <a:uLnTx/>
                <a:uFillTx/>
                <a:latin typeface="Trebuchet MS" panose="020B0703020202090204" pitchFamily="34" charset="0"/>
                <a:ea typeface="+mn-ea"/>
                <a:cs typeface="+mn-cs"/>
              </a:rPr>
              <a:t>e</a:t>
            </a:r>
            <a:endParaRPr kumimoji="0" lang="en-US" sz="1200" b="1" i="0" u="none" strike="noStrike" kern="1200" cap="none" spc="0" normalizeH="0" baseline="30000" noProof="0">
              <a:ln>
                <a:noFill/>
              </a:ln>
              <a:solidFill>
                <a:srgbClr val="54565B"/>
              </a:solidFill>
              <a:effectLst/>
              <a:uLnTx/>
              <a:uFillTx/>
              <a:latin typeface="Trebuchet MS" panose="020B0703020202090204" pitchFamily="34" charset="0"/>
              <a:ea typeface="+mn-ea"/>
              <a:cs typeface="+mn-cs"/>
            </a:endParaRPr>
          </a:p>
        </p:txBody>
      </p:sp>
      <p:sp>
        <p:nvSpPr>
          <p:cNvPr id="4" name="TextBox 3">
            <a:extLst>
              <a:ext uri="{FF2B5EF4-FFF2-40B4-BE49-F238E27FC236}">
                <a16:creationId xmlns:a16="http://schemas.microsoft.com/office/drawing/2014/main" id="{54AC4E8E-11F1-3B43-ACBD-E57239073674}"/>
              </a:ext>
            </a:extLst>
          </p:cNvPr>
          <p:cNvSpPr txBox="1"/>
          <p:nvPr/>
        </p:nvSpPr>
        <p:spPr>
          <a:xfrm>
            <a:off x="365288" y="1229194"/>
            <a:ext cx="1567543" cy="3276218"/>
          </a:xfrm>
          <a:prstGeom prst="rect">
            <a:avLst/>
          </a:prstGeom>
          <a:noFill/>
        </p:spPr>
        <p:txBody>
          <a:bodyPr wrap="square" rtlCol="0">
            <a:spAutoFit/>
          </a:bodyPr>
          <a:lstStyle/>
          <a:p>
            <a:pPr marL="0" marR="0" lvl="0" indent="0" algn="r" defTabSz="914400" rtl="0" eaLnBrk="1" fontAlgn="auto" latinLnBrk="0" hangingPunct="1">
              <a:lnSpc>
                <a:spcPct val="220000"/>
              </a:lnSpc>
              <a:spcBef>
                <a:spcPts val="0"/>
              </a:spcBef>
              <a:spcAft>
                <a:spcPts val="0"/>
              </a:spcAft>
              <a:buClrTx/>
              <a:buSzTx/>
              <a:buFontTx/>
              <a:buNone/>
              <a:tabLst/>
              <a:defRPr/>
            </a:pPr>
            <a:r>
              <a:rPr kumimoji="0" lang="en-US" sz="1200" b="1" i="0" u="none" strike="noStrike" kern="1200" cap="none" spc="0" normalizeH="0" baseline="0" noProof="0">
                <a:ln>
                  <a:noFill/>
                </a:ln>
                <a:effectLst/>
                <a:uLnTx/>
                <a:uFillTx/>
                <a:latin typeface="Trebuchet MS" panose="020B0703020202090204" pitchFamily="34" charset="0"/>
                <a:ea typeface="+mn-ea"/>
                <a:cs typeface="+mn-cs"/>
              </a:rPr>
              <a:t>Fatigue</a:t>
            </a:r>
          </a:p>
          <a:p>
            <a:pPr marL="0" marR="0" lvl="0" indent="0" algn="r" defTabSz="914400" rtl="0" eaLnBrk="1" fontAlgn="auto" latinLnBrk="0" hangingPunct="1">
              <a:lnSpc>
                <a:spcPct val="220000"/>
              </a:lnSpc>
              <a:spcBef>
                <a:spcPts val="0"/>
              </a:spcBef>
              <a:spcAft>
                <a:spcPts val="0"/>
              </a:spcAft>
              <a:buClrTx/>
              <a:buSzTx/>
              <a:buFontTx/>
              <a:buNone/>
              <a:tabLst/>
              <a:defRPr/>
            </a:pPr>
            <a:r>
              <a:rPr kumimoji="0" lang="en-US" sz="1200" b="1" i="0" u="none" strike="noStrike" kern="1200" cap="none" spc="0" normalizeH="0" baseline="0" noProof="0" err="1">
                <a:ln>
                  <a:noFill/>
                </a:ln>
                <a:effectLst/>
                <a:uLnTx/>
                <a:uFillTx/>
                <a:latin typeface="Trebuchet MS" panose="020B0703020202090204" pitchFamily="34" charset="0"/>
                <a:ea typeface="+mn-ea"/>
                <a:cs typeface="+mn-cs"/>
              </a:rPr>
              <a:t>Neutropenia</a:t>
            </a:r>
            <a:r>
              <a:rPr kumimoji="0" lang="en-US" sz="1200" b="1" i="0" u="none" strike="noStrike" kern="1200" cap="none" spc="0" normalizeH="0" baseline="30000" noProof="0" err="1">
                <a:ln>
                  <a:noFill/>
                </a:ln>
                <a:effectLst/>
                <a:uLnTx/>
                <a:uFillTx/>
                <a:latin typeface="Trebuchet MS" panose="020B0703020202090204" pitchFamily="34" charset="0"/>
                <a:ea typeface="+mn-ea"/>
                <a:cs typeface="+mn-cs"/>
              </a:rPr>
              <a:t>c</a:t>
            </a:r>
            <a:endParaRPr kumimoji="0" lang="en-US" sz="1200" b="1" i="0" u="none" strike="noStrike" kern="1200" cap="none" spc="0" normalizeH="0" baseline="0" noProof="0">
              <a:ln>
                <a:noFill/>
              </a:ln>
              <a:effectLst/>
              <a:uLnTx/>
              <a:uFillTx/>
              <a:latin typeface="Trebuchet MS" panose="020B0703020202090204" pitchFamily="34" charset="0"/>
              <a:ea typeface="+mn-ea"/>
              <a:cs typeface="+mn-cs"/>
            </a:endParaRPr>
          </a:p>
          <a:p>
            <a:pPr marL="0" marR="0" lvl="0" indent="0" algn="r" defTabSz="914400" rtl="0" eaLnBrk="1" fontAlgn="auto" latinLnBrk="0" hangingPunct="1">
              <a:lnSpc>
                <a:spcPct val="220000"/>
              </a:lnSpc>
              <a:spcBef>
                <a:spcPts val="0"/>
              </a:spcBef>
              <a:spcAft>
                <a:spcPts val="0"/>
              </a:spcAft>
              <a:buClrTx/>
              <a:buSzTx/>
              <a:buFontTx/>
              <a:buNone/>
              <a:tabLst/>
              <a:defRPr/>
            </a:pPr>
            <a:r>
              <a:rPr kumimoji="0" lang="en-US" sz="1200" b="1" i="0" u="none" strike="noStrike" kern="1200" cap="none" spc="0" normalizeH="0" baseline="0" noProof="0">
                <a:ln>
                  <a:noFill/>
                </a:ln>
                <a:effectLst/>
                <a:uLnTx/>
                <a:uFillTx/>
                <a:latin typeface="Trebuchet MS" panose="020B0703020202090204" pitchFamily="34" charset="0"/>
                <a:ea typeface="+mn-ea"/>
                <a:cs typeface="+mn-cs"/>
              </a:rPr>
              <a:t>Diarrhea</a:t>
            </a:r>
          </a:p>
          <a:p>
            <a:pPr marL="0" marR="0" lvl="0" indent="0" algn="r" defTabSz="914400" rtl="0" eaLnBrk="1" fontAlgn="auto" latinLnBrk="0" hangingPunct="1">
              <a:lnSpc>
                <a:spcPct val="220000"/>
              </a:lnSpc>
              <a:spcBef>
                <a:spcPts val="0"/>
              </a:spcBef>
              <a:spcAft>
                <a:spcPts val="0"/>
              </a:spcAft>
              <a:buClrTx/>
              <a:buSzTx/>
              <a:buFontTx/>
              <a:buNone/>
              <a:tabLst/>
              <a:defRPr/>
            </a:pPr>
            <a:r>
              <a:rPr kumimoji="0" lang="en-US" sz="1200" b="1" i="0" u="none" strike="noStrike" kern="1200" cap="none" spc="0" normalizeH="0" baseline="0" noProof="0">
                <a:ln>
                  <a:noFill/>
                </a:ln>
                <a:effectLst/>
                <a:uLnTx/>
                <a:uFillTx/>
                <a:latin typeface="Trebuchet MS" panose="020B0703020202090204" pitchFamily="34" charset="0"/>
                <a:ea typeface="+mn-ea"/>
                <a:cs typeface="+mn-cs"/>
              </a:rPr>
              <a:t>Nausea</a:t>
            </a:r>
          </a:p>
          <a:p>
            <a:pPr marL="0" marR="0" lvl="0" indent="0" algn="r" defTabSz="914400" rtl="0" eaLnBrk="1" fontAlgn="auto" latinLnBrk="0" hangingPunct="1">
              <a:lnSpc>
                <a:spcPct val="220000"/>
              </a:lnSpc>
              <a:spcBef>
                <a:spcPts val="0"/>
              </a:spcBef>
              <a:spcAft>
                <a:spcPts val="0"/>
              </a:spcAft>
              <a:buClrTx/>
              <a:buSzTx/>
              <a:buFontTx/>
              <a:buNone/>
              <a:tabLst/>
              <a:defRPr/>
            </a:pPr>
            <a:r>
              <a:rPr kumimoji="0" lang="en-US" sz="1200" b="1" i="0" u="none" strike="noStrike" kern="1200" cap="none" spc="0" normalizeH="0" baseline="0" noProof="0">
                <a:ln>
                  <a:noFill/>
                </a:ln>
                <a:effectLst/>
                <a:uLnTx/>
                <a:uFillTx/>
                <a:latin typeface="Trebuchet MS" panose="020B0703020202090204" pitchFamily="34" charset="0"/>
                <a:ea typeface="+mn-ea"/>
                <a:cs typeface="+mn-cs"/>
              </a:rPr>
              <a:t>Decreased appetite</a:t>
            </a:r>
          </a:p>
          <a:p>
            <a:pPr marL="0" marR="0" lvl="0" indent="0" algn="r" defTabSz="914400" rtl="0" eaLnBrk="1" fontAlgn="auto" latinLnBrk="0" hangingPunct="1">
              <a:lnSpc>
                <a:spcPct val="220000"/>
              </a:lnSpc>
              <a:spcBef>
                <a:spcPts val="0"/>
              </a:spcBef>
              <a:spcAft>
                <a:spcPts val="0"/>
              </a:spcAft>
              <a:buClrTx/>
              <a:buSzTx/>
              <a:buFontTx/>
              <a:buNone/>
              <a:tabLst/>
              <a:defRPr/>
            </a:pPr>
            <a:r>
              <a:rPr kumimoji="0" lang="en-US" sz="1200" b="1" i="0" u="none" strike="noStrike" kern="1200" cap="none" spc="0" normalizeH="0" baseline="0" noProof="0" err="1">
                <a:ln>
                  <a:noFill/>
                </a:ln>
                <a:effectLst/>
                <a:uLnTx/>
                <a:uFillTx/>
                <a:latin typeface="Trebuchet MS" panose="020B0703020202090204" pitchFamily="34" charset="0"/>
                <a:ea typeface="+mn-ea"/>
                <a:cs typeface="+mn-cs"/>
              </a:rPr>
              <a:t>Anemia</a:t>
            </a:r>
            <a:r>
              <a:rPr kumimoji="0" lang="en-US" sz="1200" b="1" i="0" u="none" strike="noStrike" kern="1200" cap="none" spc="0" normalizeH="0" baseline="30000" noProof="0" err="1">
                <a:ln>
                  <a:noFill/>
                </a:ln>
                <a:effectLst/>
                <a:uLnTx/>
                <a:uFillTx/>
                <a:latin typeface="Trebuchet MS" panose="020B0703020202090204" pitchFamily="34" charset="0"/>
                <a:ea typeface="+mn-ea"/>
                <a:cs typeface="+mn-cs"/>
              </a:rPr>
              <a:t>d</a:t>
            </a:r>
            <a:endParaRPr kumimoji="0" lang="en-US" sz="1200" b="1" i="0" u="none" strike="noStrike" kern="1200" cap="none" spc="0" normalizeH="0" baseline="30000" noProof="0">
              <a:ln>
                <a:noFill/>
              </a:ln>
              <a:effectLst/>
              <a:uLnTx/>
              <a:uFillTx/>
              <a:latin typeface="Trebuchet MS" panose="020B0703020202090204" pitchFamily="34" charset="0"/>
              <a:ea typeface="+mn-ea"/>
              <a:cs typeface="+mn-cs"/>
            </a:endParaRPr>
          </a:p>
          <a:p>
            <a:pPr marL="0" marR="0" lvl="0" indent="0" algn="r" defTabSz="914400" rtl="0" eaLnBrk="1" fontAlgn="auto" latinLnBrk="0" hangingPunct="1">
              <a:lnSpc>
                <a:spcPct val="220000"/>
              </a:lnSpc>
              <a:spcBef>
                <a:spcPts val="0"/>
              </a:spcBef>
              <a:spcAft>
                <a:spcPts val="0"/>
              </a:spcAft>
              <a:buClrTx/>
              <a:buSzTx/>
              <a:buFontTx/>
              <a:buNone/>
              <a:tabLst/>
              <a:defRPr/>
            </a:pPr>
            <a:r>
              <a:rPr kumimoji="0" lang="en-US" sz="1200" b="1" i="0" u="none" strike="noStrike" kern="1200" cap="none" spc="0" normalizeH="0" baseline="0" noProof="0">
                <a:ln>
                  <a:noFill/>
                </a:ln>
                <a:effectLst/>
                <a:uLnTx/>
                <a:uFillTx/>
                <a:latin typeface="Trebuchet MS" panose="020B0703020202090204" pitchFamily="34" charset="0"/>
                <a:ea typeface="+mn-ea"/>
                <a:cs typeface="+mn-cs"/>
              </a:rPr>
              <a:t>Alopecia</a:t>
            </a:r>
          </a:p>
          <a:p>
            <a:pPr marL="0" marR="0" lvl="0" indent="0" algn="r" defTabSz="914400" rtl="0" eaLnBrk="1" fontAlgn="auto" latinLnBrk="0" hangingPunct="1">
              <a:lnSpc>
                <a:spcPct val="220000"/>
              </a:lnSpc>
              <a:spcBef>
                <a:spcPts val="0"/>
              </a:spcBef>
              <a:spcAft>
                <a:spcPts val="0"/>
              </a:spcAft>
              <a:buClrTx/>
              <a:buSzTx/>
              <a:buFontTx/>
              <a:buNone/>
              <a:tabLst/>
              <a:defRPr/>
            </a:pPr>
            <a:r>
              <a:rPr kumimoji="0" lang="en-US" sz="1200" b="1" i="0" u="none" strike="noStrike" kern="1200" cap="none" spc="0" normalizeH="0" baseline="0" noProof="0">
                <a:ln>
                  <a:noFill/>
                </a:ln>
                <a:effectLst/>
                <a:uLnTx/>
                <a:uFillTx/>
                <a:latin typeface="Trebuchet MS" panose="020B0703020202090204" pitchFamily="34" charset="0"/>
                <a:ea typeface="+mn-ea"/>
                <a:cs typeface="+mn-cs"/>
              </a:rPr>
              <a:t>Constipation</a:t>
            </a:r>
          </a:p>
        </p:txBody>
      </p:sp>
      <p:sp>
        <p:nvSpPr>
          <p:cNvPr id="9" name="TextBox 8">
            <a:extLst>
              <a:ext uri="{FF2B5EF4-FFF2-40B4-BE49-F238E27FC236}">
                <a16:creationId xmlns:a16="http://schemas.microsoft.com/office/drawing/2014/main" id="{B15F5348-526F-4B4A-B7D6-51F4E546DA04}"/>
              </a:ext>
            </a:extLst>
          </p:cNvPr>
          <p:cNvSpPr txBox="1"/>
          <p:nvPr/>
        </p:nvSpPr>
        <p:spPr>
          <a:xfrm>
            <a:off x="4122441" y="1755480"/>
            <a:ext cx="417979"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effectLst/>
                <a:uLnTx/>
                <a:uFillTx/>
                <a:latin typeface="Trebuchet MS" panose="020B0703020202090204" pitchFamily="34" charset="0"/>
                <a:ea typeface="+mn-ea"/>
                <a:cs typeface="+mn-cs"/>
              </a:rPr>
              <a:t>43%</a:t>
            </a:r>
            <a:endParaRPr kumimoji="0" lang="en-US" sz="1000" b="0" i="0" u="none" strike="noStrike" kern="1200" cap="none" spc="0" normalizeH="0" baseline="30000" noProof="0">
              <a:ln>
                <a:noFill/>
              </a:ln>
              <a:effectLst/>
              <a:uLnTx/>
              <a:uFillTx/>
              <a:latin typeface="Trebuchet MS" panose="020B0703020202090204" pitchFamily="34" charset="0"/>
              <a:ea typeface="+mn-ea"/>
              <a:cs typeface="+mn-cs"/>
            </a:endParaRPr>
          </a:p>
        </p:txBody>
      </p:sp>
      <p:sp>
        <p:nvSpPr>
          <p:cNvPr id="12" name="TextBox 11">
            <a:extLst>
              <a:ext uri="{FF2B5EF4-FFF2-40B4-BE49-F238E27FC236}">
                <a16:creationId xmlns:a16="http://schemas.microsoft.com/office/drawing/2014/main" id="{75EC9201-CF1A-CE46-AAFC-4654055BD409}"/>
              </a:ext>
            </a:extLst>
          </p:cNvPr>
          <p:cNvSpPr txBox="1"/>
          <p:nvPr/>
        </p:nvSpPr>
        <p:spPr>
          <a:xfrm>
            <a:off x="3316899" y="1929652"/>
            <a:ext cx="417979"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effectLst/>
                <a:uLnTx/>
                <a:uFillTx/>
                <a:latin typeface="Trebuchet MS" panose="020B0703020202090204" pitchFamily="34" charset="0"/>
                <a:ea typeface="+mn-ea"/>
                <a:cs typeface="+mn-cs"/>
              </a:rPr>
              <a:t>26%</a:t>
            </a:r>
            <a:endParaRPr kumimoji="0" lang="en-US" sz="1000" b="0" i="0" u="none" strike="noStrike" kern="1200" cap="none" spc="0" normalizeH="0" baseline="30000" noProof="0">
              <a:ln>
                <a:noFill/>
              </a:ln>
              <a:effectLst/>
              <a:uLnTx/>
              <a:uFillTx/>
              <a:latin typeface="Trebuchet MS" panose="020B0703020202090204" pitchFamily="34" charset="0"/>
              <a:ea typeface="+mn-ea"/>
              <a:cs typeface="+mn-cs"/>
            </a:endParaRPr>
          </a:p>
        </p:txBody>
      </p:sp>
      <p:sp>
        <p:nvSpPr>
          <p:cNvPr id="14" name="TextBox 13">
            <a:extLst>
              <a:ext uri="{FF2B5EF4-FFF2-40B4-BE49-F238E27FC236}">
                <a16:creationId xmlns:a16="http://schemas.microsoft.com/office/drawing/2014/main" id="{AAB8CA36-3C36-CD47-AB25-5D807BD820E9}"/>
              </a:ext>
            </a:extLst>
          </p:cNvPr>
          <p:cNvSpPr txBox="1"/>
          <p:nvPr/>
        </p:nvSpPr>
        <p:spPr>
          <a:xfrm>
            <a:off x="373138" y="5124098"/>
            <a:ext cx="11268000" cy="413999"/>
          </a:xfrm>
          <a:prstGeom prst="rect">
            <a:avLst/>
          </a:prstGeom>
          <a:solidFill>
            <a:schemeClr val="tx1">
              <a:lumMod val="20000"/>
              <a:lumOff val="80000"/>
              <a:alpha val="45000"/>
            </a:schemeClr>
          </a:solidFill>
        </p:spPr>
        <p:txBody>
          <a:bodyPr wrap="square" lIns="0" tIns="0" rIns="0" bIns="0" anchor="ctr" anchorCtr="0">
            <a:noAutofit/>
          </a:bodyPr>
          <a:lstStyle/>
          <a:p>
            <a:pPr marL="0" marR="0" lvl="0" indent="0" algn="ctr" defTabSz="914400" rtl="0" eaLnBrk="1" fontAlgn="auto" latinLnBrk="0" hangingPunct="1">
              <a:lnSpc>
                <a:spcPct val="100000"/>
              </a:lnSpc>
              <a:spcBef>
                <a:spcPts val="1000"/>
              </a:spcBef>
              <a:spcAft>
                <a:spcPts val="0"/>
              </a:spcAft>
              <a:buClrTx/>
              <a:buSzTx/>
              <a:buFontTx/>
              <a:buNone/>
              <a:tabLst/>
              <a:defRPr/>
            </a:pPr>
            <a:r>
              <a:rPr kumimoji="0" lang="en-US" sz="1400" b="1" i="0" u="none" strike="noStrike" kern="1200" cap="none" spc="0" normalizeH="0" baseline="0" noProof="0">
                <a:ln>
                  <a:noFill/>
                </a:ln>
                <a:solidFill>
                  <a:srgbClr val="C00000"/>
                </a:solidFill>
                <a:effectLst/>
                <a:uLnTx/>
                <a:uFillTx/>
                <a:latin typeface="Trebuchet MS" panose="020B0703020202090204" pitchFamily="34" charset="0"/>
                <a:ea typeface="+mn-ea"/>
                <a:cs typeface="+mn-cs"/>
              </a:rPr>
              <a:t>Safety profile was similar to the ASCENT population without brain metastases for both study arms</a:t>
            </a:r>
            <a:r>
              <a:rPr kumimoji="0" lang="en-US" sz="1400" b="1" i="0" u="none" strike="noStrike" kern="1200" cap="none" spc="0" normalizeH="0" baseline="30000" noProof="0">
                <a:ln>
                  <a:noFill/>
                </a:ln>
                <a:solidFill>
                  <a:srgbClr val="C00000"/>
                </a:solidFill>
                <a:effectLst/>
                <a:uLnTx/>
                <a:uFillTx/>
                <a:latin typeface="Trebuchet MS" panose="020B0703020202090204" pitchFamily="34" charset="0"/>
                <a:ea typeface="+mn-ea"/>
                <a:cs typeface="+mn-cs"/>
              </a:rPr>
              <a:t>1</a:t>
            </a:r>
          </a:p>
        </p:txBody>
      </p:sp>
      <p:sp>
        <p:nvSpPr>
          <p:cNvPr id="15" name="Content Placeholder 9">
            <a:extLst>
              <a:ext uri="{FF2B5EF4-FFF2-40B4-BE49-F238E27FC236}">
                <a16:creationId xmlns:a16="http://schemas.microsoft.com/office/drawing/2014/main" id="{7D26A1FC-B596-40DE-B9EB-AC9CD1049C9A}"/>
              </a:ext>
            </a:extLst>
          </p:cNvPr>
          <p:cNvSpPr txBox="1">
            <a:spLocks/>
          </p:cNvSpPr>
          <p:nvPr/>
        </p:nvSpPr>
        <p:spPr>
          <a:xfrm>
            <a:off x="7299754" y="1319927"/>
            <a:ext cx="3808970" cy="2462213"/>
          </a:xfrm>
          <a:prstGeom prst="rect">
            <a:avLst/>
          </a:prstGeom>
        </p:spPr>
        <p:txBody>
          <a:bodyPr vert="horz" wrap="square" lIns="91440" tIns="45720" rIns="91440" bIns="45720" rtlCol="0">
            <a:spAutoFit/>
          </a:bodyPr>
          <a:lstStyle>
            <a:lvl1pPr marL="173038" indent="-173038" algn="l" defTabSz="914400" rtl="0" eaLnBrk="1" latinLnBrk="0" hangingPunct="1">
              <a:lnSpc>
                <a:spcPct val="100000"/>
              </a:lnSpc>
              <a:spcBef>
                <a:spcPts val="600"/>
              </a:spcBef>
              <a:spcAft>
                <a:spcPts val="600"/>
              </a:spcAft>
              <a:buFont typeface="Arial" panose="020B0604020202020204" pitchFamily="34" charset="0"/>
              <a:buChar char="•"/>
              <a:tabLst/>
              <a:defRPr sz="1600" b="0" i="0" kern="1600" spc="0" baseline="0">
                <a:solidFill>
                  <a:schemeClr val="tx1"/>
                </a:solidFill>
                <a:latin typeface="Trebuchet MS" panose="020B0703020202090204" pitchFamily="34" charset="0"/>
                <a:ea typeface="Trebuchet MS" panose="020B0703020202090204" pitchFamily="34" charset="0"/>
                <a:cs typeface="Arial" charset="0"/>
              </a:defRPr>
            </a:lvl1pPr>
            <a:lvl2pPr marL="630238" indent="-228600" algn="l" defTabSz="914400" rtl="0" eaLnBrk="1" latinLnBrk="0" hangingPunct="1">
              <a:lnSpc>
                <a:spcPct val="100000"/>
              </a:lnSpc>
              <a:spcBef>
                <a:spcPts val="600"/>
              </a:spcBef>
              <a:spcAft>
                <a:spcPts val="600"/>
              </a:spcAft>
              <a:buFont typeface="System Font Regular"/>
              <a:buChar char="–"/>
              <a:tabLst/>
              <a:defRPr lang="en-US" sz="1600" b="0" i="0" kern="1600" spc="0" baseline="0">
                <a:solidFill>
                  <a:schemeClr val="tx1"/>
                </a:solidFill>
                <a:latin typeface="Trebuchet MS" panose="020B0703020202090204" pitchFamily="34" charset="0"/>
                <a:ea typeface="Trebuchet MS" panose="020B0703020202090204" pitchFamily="34" charset="0"/>
                <a:cs typeface="Arial" charset="0"/>
              </a:defRPr>
            </a:lvl2pPr>
            <a:lvl3pPr marL="922338" indent="-174625" algn="l" defTabSz="914400" rtl="0" eaLnBrk="1" latinLnBrk="0" hangingPunct="1">
              <a:lnSpc>
                <a:spcPct val="100000"/>
              </a:lnSpc>
              <a:spcBef>
                <a:spcPts val="600"/>
              </a:spcBef>
              <a:spcAft>
                <a:spcPts val="600"/>
              </a:spcAft>
              <a:buFont typeface="Arial" panose="020B0604020202020204" pitchFamily="34" charset="0"/>
              <a:buChar char="•"/>
              <a:tabLst/>
              <a:defRPr lang="en-US" sz="1600" b="0" i="0" kern="1600" spc="0" baseline="0">
                <a:solidFill>
                  <a:schemeClr val="tx1"/>
                </a:solidFill>
                <a:latin typeface="Trebuchet MS" panose="020B0703020202090204" pitchFamily="34" charset="0"/>
                <a:ea typeface="Trebuchet MS" panose="020B0703020202090204" pitchFamily="34" charset="0"/>
                <a:cs typeface="Arial" charset="0"/>
              </a:defRPr>
            </a:lvl3pPr>
            <a:lvl4pPr marL="1379538" indent="-228600" algn="l" defTabSz="914400" rtl="0" eaLnBrk="1" latinLnBrk="0" hangingPunct="1">
              <a:lnSpc>
                <a:spcPct val="100000"/>
              </a:lnSpc>
              <a:spcBef>
                <a:spcPts val="600"/>
              </a:spcBef>
              <a:spcAft>
                <a:spcPts val="600"/>
              </a:spcAft>
              <a:buFont typeface="System Font Regular"/>
              <a:buChar char="–"/>
              <a:tabLst/>
              <a:defRPr lang="en-US" sz="1600" b="0" i="0" kern="1600" spc="0" baseline="0">
                <a:solidFill>
                  <a:schemeClr val="tx1"/>
                </a:solidFill>
                <a:latin typeface="Trebuchet MS" panose="020B0703020202090204" pitchFamily="34" charset="0"/>
                <a:ea typeface="Trebuchet MS" panose="020B0703020202090204" pitchFamily="34" charset="0"/>
                <a:cs typeface="Arial" charset="0"/>
              </a:defRPr>
            </a:lvl4pPr>
            <a:lvl5pPr marL="1662113" indent="-173038" algn="l" defTabSz="914400" rtl="0" eaLnBrk="1" latinLnBrk="0" hangingPunct="1">
              <a:lnSpc>
                <a:spcPct val="100000"/>
              </a:lnSpc>
              <a:spcBef>
                <a:spcPts val="600"/>
              </a:spcBef>
              <a:spcAft>
                <a:spcPts val="600"/>
              </a:spcAft>
              <a:buFont typeface="Arial" panose="020B0604020202020204" pitchFamily="34" charset="0"/>
              <a:buChar char="•"/>
              <a:tabLst/>
              <a:defRPr sz="1600" b="0" i="0" kern="1600" spc="0" baseline="0">
                <a:solidFill>
                  <a:schemeClr val="tx1"/>
                </a:solidFill>
                <a:latin typeface="Trebuchet MS" panose="020B0703020202090204" pitchFamily="34" charset="0"/>
                <a:ea typeface="Trebuchet MS" panose="020B0703020202090204" pitchFamily="34" charset="0"/>
                <a:cs typeface="Arial"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One patient in the SG arm discontinued treatment due to sepsis and thrombocytopenia (considered treatment related) and 1 patient in the TPC arm discontinued due to fatigue (considered treatment related)</a:t>
            </a:r>
          </a:p>
          <a:p>
            <a:r>
              <a:rPr lang="en-US" b="1"/>
              <a:t>There were no treatment‑related deaths in either arm</a:t>
            </a:r>
          </a:p>
        </p:txBody>
      </p:sp>
    </p:spTree>
    <p:extLst>
      <p:ext uri="{BB962C8B-B14F-4D97-AF65-F5344CB8AC3E}">
        <p14:creationId xmlns:p14="http://schemas.microsoft.com/office/powerpoint/2010/main" val="7003091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87C50AB-0A5C-F54A-91E8-29D6BCF3CBB0}"/>
              </a:ext>
            </a:extLst>
          </p:cNvPr>
          <p:cNvSpPr>
            <a:spLocks noGrp="1"/>
          </p:cNvSpPr>
          <p:nvPr>
            <p:ph type="title"/>
          </p:nvPr>
        </p:nvSpPr>
        <p:spPr/>
        <p:txBody>
          <a:bodyPr/>
          <a:lstStyle/>
          <a:p>
            <a:r>
              <a:rPr lang="en-US"/>
              <a:t>ASCENT: Case Study*</a:t>
            </a:r>
            <a:endParaRPr lang="en-US" baseline="30000"/>
          </a:p>
        </p:txBody>
      </p:sp>
      <p:sp>
        <p:nvSpPr>
          <p:cNvPr id="18" name="Text Placeholder 17">
            <a:extLst>
              <a:ext uri="{FF2B5EF4-FFF2-40B4-BE49-F238E27FC236}">
                <a16:creationId xmlns:a16="http://schemas.microsoft.com/office/drawing/2014/main" id="{620A0E0B-B825-44ED-AE8F-CCB830868439}"/>
              </a:ext>
            </a:extLst>
          </p:cNvPr>
          <p:cNvSpPr>
            <a:spLocks noGrp="1"/>
          </p:cNvSpPr>
          <p:nvPr>
            <p:ph type="body" sz="quarter" idx="13"/>
          </p:nvPr>
        </p:nvSpPr>
        <p:spPr>
          <a:xfrm>
            <a:off x="568793" y="6253149"/>
            <a:ext cx="10789164" cy="415498"/>
          </a:xfrm>
        </p:spPr>
        <p:txBody>
          <a:bodyPr>
            <a:spAutoFit/>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br>
              <a:rPr lang="en-US" sz="700" dirty="0"/>
            </a:br>
            <a:r>
              <a:rPr lang="en-US" sz="700" dirty="0"/>
              <a:t>BRCA1/2, breast cancer gene 1/2; ECOG, Eastern Cooperative Oncology Group; SG, </a:t>
            </a:r>
            <a:r>
              <a:rPr lang="en-US" sz="700" dirty="0" err="1"/>
              <a:t>sacituzumab</a:t>
            </a:r>
            <a:r>
              <a:rPr lang="en-US" sz="700" dirty="0"/>
              <a:t> </a:t>
            </a:r>
            <a:r>
              <a:rPr lang="en-US" sz="700" dirty="0" err="1"/>
              <a:t>govitecan</a:t>
            </a:r>
            <a:r>
              <a:rPr lang="en-US" sz="700" dirty="0"/>
              <a:t>. </a:t>
            </a:r>
            <a:br>
              <a:rPr lang="en-CA" sz="700" dirty="0"/>
            </a:br>
            <a:r>
              <a:rPr lang="en-US" sz="700" dirty="0"/>
              <a:t>1. </a:t>
            </a:r>
            <a:r>
              <a:rPr lang="en-US" sz="700" dirty="0" err="1"/>
              <a:t>Dieras</a:t>
            </a:r>
            <a:r>
              <a:rPr lang="en-US" sz="700" dirty="0"/>
              <a:t> V, et al. Cancer Res, 2021;81(4): PD13-07. </a:t>
            </a:r>
          </a:p>
        </p:txBody>
      </p:sp>
      <p:sp>
        <p:nvSpPr>
          <p:cNvPr id="6" name="TextBox 5">
            <a:extLst>
              <a:ext uri="{FF2B5EF4-FFF2-40B4-BE49-F238E27FC236}">
                <a16:creationId xmlns:a16="http://schemas.microsoft.com/office/drawing/2014/main" id="{7E46C5F7-0D69-44F2-86FF-A74C45E9B843}"/>
              </a:ext>
            </a:extLst>
          </p:cNvPr>
          <p:cNvSpPr txBox="1"/>
          <p:nvPr/>
        </p:nvSpPr>
        <p:spPr>
          <a:xfrm>
            <a:off x="199292" y="797169"/>
            <a:ext cx="11819576" cy="5693866"/>
          </a:xfrm>
          <a:prstGeom prst="rect">
            <a:avLst/>
          </a:prstGeom>
          <a:noFill/>
        </p:spPr>
        <p:txBody>
          <a:bodyPr wrap="square" rtlCol="0">
            <a:spAutoFit/>
          </a:bodyPr>
          <a:lstStyle/>
          <a:p>
            <a:pPr marL="285750" indent="-285750">
              <a:buFont typeface="Arial" panose="020B0604020202020204" pitchFamily="34" charset="0"/>
              <a:buChar char="•"/>
            </a:pPr>
            <a:r>
              <a:rPr lang="en-US" sz="1600" dirty="0">
                <a:latin typeface="Trebuchet MS" panose="020B0603020202020204" pitchFamily="34" charset="0"/>
              </a:rPr>
              <a:t>A case study describes a White female, 52‑years old at the time of enrollment in the ASCENT trial, with BRCA1/2‑positive mutation status and an ECOG performance status of 0 at baseline</a:t>
            </a:r>
            <a:br>
              <a:rPr lang="en-US" sz="1600" dirty="0">
                <a:latin typeface="Trebuchet MS" panose="020B0603020202020204" pitchFamily="34" charset="0"/>
              </a:rPr>
            </a:br>
            <a:endParaRPr lang="en-US" sz="1600" dirty="0">
              <a:latin typeface="Trebuchet MS" panose="020B0603020202020204" pitchFamily="34" charset="0"/>
            </a:endParaRPr>
          </a:p>
          <a:p>
            <a:pPr marL="285750" indent="-285750">
              <a:buFont typeface="Arial" panose="020B0604020202020204" pitchFamily="34" charset="0"/>
              <a:buChar char="•"/>
            </a:pPr>
            <a:r>
              <a:rPr lang="en-US" sz="1600" dirty="0">
                <a:latin typeface="Trebuchet MS" panose="020B0603020202020204" pitchFamily="34" charset="0"/>
              </a:rPr>
              <a:t>The patient progressed on 3 prior anticancer regimens in the metastatic setting, and her best response to any of these therapies was stable disease</a:t>
            </a:r>
            <a:br>
              <a:rPr lang="en-US" sz="1600" dirty="0">
                <a:latin typeface="Trebuchet MS" panose="020B0603020202020204" pitchFamily="34" charset="0"/>
              </a:rPr>
            </a:br>
            <a:endParaRPr lang="en-US" sz="1600" dirty="0">
              <a:latin typeface="Trebuchet MS" panose="020B0603020202020204" pitchFamily="34" charset="0"/>
            </a:endParaRPr>
          </a:p>
          <a:p>
            <a:pPr marL="285750" indent="-285750">
              <a:buFont typeface="Arial" panose="020B0604020202020204" pitchFamily="34" charset="0"/>
              <a:buChar char="•"/>
            </a:pPr>
            <a:r>
              <a:rPr lang="en-US" sz="1600" dirty="0">
                <a:latin typeface="Trebuchet MS" panose="020B0603020202020204" pitchFamily="34" charset="0"/>
              </a:rPr>
              <a:t>At baseline, the patient had known brain metastases (2 non‑target lesions) with a target lesion in the lymph node</a:t>
            </a:r>
          </a:p>
          <a:p>
            <a:pPr marL="742950" lvl="1" indent="-285750">
              <a:buFont typeface="Arial" panose="020B0604020202020204" pitchFamily="34" charset="0"/>
              <a:buChar char="•"/>
            </a:pPr>
            <a:r>
              <a:rPr lang="en-US" sz="1600" dirty="0">
                <a:latin typeface="Trebuchet MS" panose="020B0603020202020204" pitchFamily="34" charset="0"/>
              </a:rPr>
              <a:t>Stereotactic radiosurgery to the left cerebellar hemisphere had been performed 7 months prior to study screening</a:t>
            </a:r>
          </a:p>
          <a:p>
            <a:pPr marL="742950" lvl="1" indent="-285750">
              <a:buFont typeface="Arial" panose="020B0604020202020204" pitchFamily="34" charset="0"/>
              <a:buChar char="•"/>
            </a:pPr>
            <a:r>
              <a:rPr lang="en-US" sz="1600" dirty="0">
                <a:latin typeface="Trebuchet MS" panose="020B0603020202020204" pitchFamily="34" charset="0"/>
              </a:rPr>
              <a:t>At baseline, MRI showed metastases in the left cerebellum (1 lesion) and left inferior cerebellar hemisphere (1 lesion) </a:t>
            </a:r>
          </a:p>
          <a:p>
            <a:pPr marL="742950" lvl="1" indent="-285750">
              <a:buFont typeface="Arial" panose="020B0604020202020204" pitchFamily="34" charset="0"/>
              <a:buChar char="•"/>
            </a:pPr>
            <a:r>
              <a:rPr lang="en-US" sz="1600" dirty="0">
                <a:latin typeface="Trebuchet MS" panose="020B0603020202020204" pitchFamily="34" charset="0"/>
              </a:rPr>
              <a:t>No concomitant medical, surgical, or radiotherapy procedures were carried out</a:t>
            </a:r>
          </a:p>
          <a:p>
            <a:pPr marL="742950" lvl="1" indent="-285750">
              <a:buFont typeface="Arial" panose="020B0604020202020204" pitchFamily="34" charset="0"/>
              <a:buChar char="•"/>
            </a:pPr>
            <a:r>
              <a:rPr lang="en-US" sz="1600" dirty="0">
                <a:latin typeface="Trebuchet MS" panose="020B0603020202020204" pitchFamily="34" charset="0"/>
              </a:rPr>
              <a:t>After 15 cycles, 1 brain lesion (left cerebellum) was absent by contrast MRI; the second brain lesion (left inferior cerebellar hemisphere) was present throughout the course of treatment</a:t>
            </a:r>
            <a:br>
              <a:rPr lang="en-US" sz="1600" dirty="0">
                <a:latin typeface="Trebuchet MS" panose="020B0603020202020204" pitchFamily="34" charset="0"/>
              </a:rPr>
            </a:br>
            <a:endParaRPr lang="en-US" sz="1600" dirty="0">
              <a:latin typeface="Trebuchet MS" panose="020B0603020202020204" pitchFamily="34" charset="0"/>
            </a:endParaRPr>
          </a:p>
          <a:p>
            <a:pPr marL="285750" indent="-285750">
              <a:buFont typeface="Arial" panose="020B0604020202020204" pitchFamily="34" charset="0"/>
              <a:buChar char="•"/>
            </a:pPr>
            <a:r>
              <a:rPr lang="en-US" sz="1600" dirty="0">
                <a:latin typeface="Trebuchet MS" panose="020B0603020202020204" pitchFamily="34" charset="0"/>
              </a:rPr>
              <a:t>The patient received SG for approximately 21 months (29 treatment cycles)</a:t>
            </a:r>
          </a:p>
          <a:p>
            <a:pPr marL="742950" lvl="1" indent="-285750">
              <a:buFont typeface="Arial" panose="020B0604020202020204" pitchFamily="34" charset="0"/>
              <a:buChar char="•"/>
            </a:pPr>
            <a:r>
              <a:rPr lang="en-US" sz="1600" dirty="0">
                <a:latin typeface="Trebuchet MS" panose="020B0603020202020204" pitchFamily="34" charset="0"/>
              </a:rPr>
              <a:t>Treatment was discontinued due to patient withdrawal of consent</a:t>
            </a:r>
          </a:p>
          <a:p>
            <a:pPr marL="742950" lvl="1" indent="-285750">
              <a:buFont typeface="Arial" panose="020B0604020202020204" pitchFamily="34" charset="0"/>
              <a:buChar char="•"/>
            </a:pPr>
            <a:r>
              <a:rPr lang="en-US" sz="1600" dirty="0">
                <a:latin typeface="Trebuchet MS" panose="020B0603020202020204" pitchFamily="34" charset="0"/>
              </a:rPr>
              <a:t>During treatment, the patient achieved stable disease for approximately 11 months before achieving a partial response for 4 months</a:t>
            </a:r>
            <a:br>
              <a:rPr lang="en-US" sz="1600" dirty="0">
                <a:latin typeface="Trebuchet MS" panose="020B0603020202020204" pitchFamily="34" charset="0"/>
              </a:rPr>
            </a:br>
            <a:endParaRPr lang="en-US" sz="1600" dirty="0">
              <a:latin typeface="Trebuchet MS" panose="020B0603020202020204" pitchFamily="34" charset="0"/>
            </a:endParaRPr>
          </a:p>
          <a:p>
            <a:pPr marL="285750" indent="-285750">
              <a:buFont typeface="Arial" panose="020B0604020202020204" pitchFamily="34" charset="0"/>
              <a:buChar char="•"/>
            </a:pPr>
            <a:r>
              <a:rPr lang="en-US" sz="1600" dirty="0">
                <a:latin typeface="Trebuchet MS" panose="020B0603020202020204" pitchFamily="34" charset="0"/>
              </a:rPr>
              <a:t>During treatment, the patient experienced 4 treatment‑related adverse events (grade 1 nausea, grade 2 alopecia, and grade 3 decreased neutrophil count)</a:t>
            </a:r>
          </a:p>
          <a:p>
            <a:pPr marL="742950" lvl="1" indent="-285750">
              <a:buFont typeface="Arial" panose="020B0604020202020204" pitchFamily="34" charset="0"/>
              <a:buChar char="•"/>
            </a:pPr>
            <a:r>
              <a:rPr lang="en-US" sz="1600" dirty="0">
                <a:latin typeface="Trebuchet MS" panose="020B0603020202020204" pitchFamily="34" charset="0"/>
              </a:rPr>
              <a:t>The treatment dose was reduced due to the grade 3 decreased neutrophil count</a:t>
            </a:r>
            <a:br>
              <a:rPr lang="en-US" sz="1600" dirty="0">
                <a:latin typeface="Trebuchet MS" panose="020B0603020202020204" pitchFamily="34" charset="0"/>
              </a:rPr>
            </a:br>
            <a:endParaRPr lang="en-US" sz="1600" dirty="0">
              <a:latin typeface="Trebuchet MS" panose="020B0603020202020204" pitchFamily="34" charset="0"/>
            </a:endParaRPr>
          </a:p>
          <a:p>
            <a:pPr marL="285750" indent="-285750">
              <a:buFont typeface="Arial" panose="020B0604020202020204" pitchFamily="34" charset="0"/>
              <a:buChar char="•"/>
            </a:pPr>
            <a:r>
              <a:rPr lang="en-US" sz="1100" dirty="0">
                <a:latin typeface="Trebuchet MS" panose="020B0603020202020204" pitchFamily="34" charset="0"/>
              </a:rPr>
              <a:t>The information contained in this case study is not representative of the study subgroup and cannot be generalized</a:t>
            </a:r>
          </a:p>
        </p:txBody>
      </p:sp>
    </p:spTree>
    <p:extLst>
      <p:ext uri="{BB962C8B-B14F-4D97-AF65-F5344CB8AC3E}">
        <p14:creationId xmlns:p14="http://schemas.microsoft.com/office/powerpoint/2010/main" val="37469034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87C50AB-0A5C-F54A-91E8-29D6BCF3CBB0}"/>
              </a:ext>
            </a:extLst>
          </p:cNvPr>
          <p:cNvSpPr>
            <a:spLocks noGrp="1"/>
          </p:cNvSpPr>
          <p:nvPr>
            <p:ph type="title"/>
          </p:nvPr>
        </p:nvSpPr>
        <p:spPr/>
        <p:txBody>
          <a:bodyPr/>
          <a:lstStyle/>
          <a:p>
            <a:r>
              <a:rPr lang="en-US"/>
              <a:t>Conclusions</a:t>
            </a:r>
            <a:r>
              <a:rPr lang="en-US" baseline="30000"/>
              <a:t>1</a:t>
            </a:r>
          </a:p>
        </p:txBody>
      </p:sp>
      <p:sp>
        <p:nvSpPr>
          <p:cNvPr id="18" name="Text Placeholder 17">
            <a:extLst>
              <a:ext uri="{FF2B5EF4-FFF2-40B4-BE49-F238E27FC236}">
                <a16:creationId xmlns:a16="http://schemas.microsoft.com/office/drawing/2014/main" id="{620A0E0B-B825-44ED-AE8F-CCB830868439}"/>
              </a:ext>
            </a:extLst>
          </p:cNvPr>
          <p:cNvSpPr>
            <a:spLocks noGrp="1"/>
          </p:cNvSpPr>
          <p:nvPr>
            <p:ph type="body" sz="quarter" idx="13"/>
          </p:nvPr>
        </p:nvSpPr>
        <p:spPr>
          <a:xfrm>
            <a:off x="568793" y="6253149"/>
            <a:ext cx="9413407" cy="415498"/>
          </a:xfrm>
        </p:spPr>
        <p:txBody>
          <a:bodyPr wrap="square">
            <a:spAutoFit/>
          </a:bodyPr>
          <a:lstStyle/>
          <a:p>
            <a:pPr>
              <a:defRPr/>
            </a:pPr>
            <a:br>
              <a:rPr lang="en-CA" sz="700"/>
            </a:br>
            <a:r>
              <a:rPr lang="en-CA" sz="700" b="0" u="none"/>
              <a:t>BM, brain metastases; </a:t>
            </a:r>
            <a:r>
              <a:rPr lang="en-US" sz="700" b="0" u="none" err="1">
                <a:latin typeface="Trebuchet MS"/>
              </a:rPr>
              <a:t>mTNBC</a:t>
            </a:r>
            <a:r>
              <a:rPr lang="en-US" sz="700" b="0" u="none">
                <a:latin typeface="Trebuchet MS"/>
              </a:rPr>
              <a:t>, metastatic triple negative breast cancer; OS, overall survival; PFS, progression-free survival; SG, </a:t>
            </a:r>
            <a:r>
              <a:rPr lang="en-US" sz="700" b="0" u="none" err="1">
                <a:latin typeface="Trebuchet MS"/>
              </a:rPr>
              <a:t>sacituzumab</a:t>
            </a:r>
            <a:r>
              <a:rPr lang="en-US" sz="700" b="0" u="none">
                <a:latin typeface="Trebuchet MS"/>
              </a:rPr>
              <a:t> </a:t>
            </a:r>
            <a:r>
              <a:rPr lang="en-US" sz="700" b="0" u="none" err="1">
                <a:latin typeface="Trebuchet MS"/>
              </a:rPr>
              <a:t>govitecan</a:t>
            </a:r>
            <a:r>
              <a:rPr lang="en-US" sz="700" b="0" u="none">
                <a:latin typeface="Trebuchet MS"/>
              </a:rPr>
              <a:t>; TPC, treatment of physician’s choice.</a:t>
            </a:r>
            <a:br>
              <a:rPr lang="en-CA" sz="700"/>
            </a:br>
            <a:r>
              <a:rPr lang="en-US" sz="700"/>
              <a:t>1. </a:t>
            </a:r>
            <a:r>
              <a:rPr lang="en-US" sz="700" err="1"/>
              <a:t>Dieras</a:t>
            </a:r>
            <a:r>
              <a:rPr lang="en-US" sz="700"/>
              <a:t> V, et al. Cancer Res, 2021;81(4): PD13-07. </a:t>
            </a:r>
          </a:p>
        </p:txBody>
      </p:sp>
      <p:sp>
        <p:nvSpPr>
          <p:cNvPr id="6" name="TextBox 5">
            <a:extLst>
              <a:ext uri="{FF2B5EF4-FFF2-40B4-BE49-F238E27FC236}">
                <a16:creationId xmlns:a16="http://schemas.microsoft.com/office/drawing/2014/main" id="{7E46C5F7-0D69-44F2-86FF-A74C45E9B843}"/>
              </a:ext>
            </a:extLst>
          </p:cNvPr>
          <p:cNvSpPr txBox="1"/>
          <p:nvPr/>
        </p:nvSpPr>
        <p:spPr>
          <a:xfrm>
            <a:off x="199292" y="653268"/>
            <a:ext cx="11649877" cy="4893647"/>
          </a:xfrm>
          <a:prstGeom prst="rect">
            <a:avLst/>
          </a:prstGeom>
          <a:noFill/>
        </p:spPr>
        <p:txBody>
          <a:bodyPr wrap="square" rtlCol="0">
            <a:spAutoFit/>
          </a:bodyPr>
          <a:lstStyle/>
          <a:p>
            <a:pPr marL="285750" indent="-285750">
              <a:buFont typeface="Arial" panose="020B0604020202020204" pitchFamily="34" charset="0"/>
              <a:buChar char="•"/>
            </a:pPr>
            <a:r>
              <a:rPr lang="en-US" sz="2000">
                <a:latin typeface="Trebuchet MS" panose="020B0603020202020204" pitchFamily="34" charset="0"/>
              </a:rPr>
              <a:t>In a small subset of 61 patients from the ASCENT study with poor prognosis due to known BM treated in 2L+ for </a:t>
            </a:r>
            <a:r>
              <a:rPr lang="en-US" sz="2000" err="1">
                <a:latin typeface="Trebuchet MS" panose="020B0603020202020204" pitchFamily="34" charset="0"/>
              </a:rPr>
              <a:t>mTNBC</a:t>
            </a:r>
            <a:r>
              <a:rPr lang="en-US" sz="2000">
                <a:latin typeface="Trebuchet MS" panose="020B0603020202020204" pitchFamily="34" charset="0"/>
              </a:rPr>
              <a:t>, SG demonstrated numerical improvement over single-agent chemotherapy of physician's choice (TPC) with respect to PFS and ORR</a:t>
            </a:r>
            <a:br>
              <a:rPr lang="en-US" sz="2000">
                <a:latin typeface="Trebuchet MS" panose="020B0603020202020204" pitchFamily="34" charset="0"/>
              </a:rPr>
            </a:br>
            <a:endParaRPr lang="en-US" sz="2000">
              <a:latin typeface="Trebuchet MS" panose="020B0603020202020204" pitchFamily="34" charset="0"/>
            </a:endParaRPr>
          </a:p>
          <a:p>
            <a:pPr marL="742950" lvl="1" indent="-285750">
              <a:buFont typeface="Arial" panose="020B0604020202020204" pitchFamily="34" charset="0"/>
              <a:buChar char="•"/>
            </a:pPr>
            <a:r>
              <a:rPr lang="en-US">
                <a:latin typeface="Trebuchet MS" panose="020B0603020202020204" pitchFamily="34" charset="0"/>
              </a:rPr>
              <a:t>The PFS was 2.8 months with SG and 1.6 months with TPC, and ORR was 3% with SG and 0% with TPC</a:t>
            </a:r>
            <a:br>
              <a:rPr lang="en-US">
                <a:latin typeface="Trebuchet MS" panose="020B0603020202020204" pitchFamily="34" charset="0"/>
              </a:rPr>
            </a:br>
            <a:endParaRPr lang="en-US">
              <a:latin typeface="Trebuchet MS" panose="020B0603020202020204" pitchFamily="34" charset="0"/>
            </a:endParaRPr>
          </a:p>
          <a:p>
            <a:pPr marL="742950" lvl="1" indent="-285750">
              <a:buFont typeface="Arial" panose="020B0604020202020204" pitchFamily="34" charset="0"/>
              <a:buChar char="•"/>
            </a:pPr>
            <a:r>
              <a:rPr lang="en-US">
                <a:latin typeface="Trebuchet MS" panose="020B0603020202020204" pitchFamily="34" charset="0"/>
              </a:rPr>
              <a:t>Exploratory OS analysis in the same population showed a stratified HR of 0.87 (95% CI, 0.47 to 1.63)</a:t>
            </a:r>
            <a:br>
              <a:rPr lang="en-US">
                <a:latin typeface="Trebuchet MS" panose="020B0603020202020204" pitchFamily="34" charset="0"/>
              </a:rPr>
            </a:br>
            <a:endParaRPr lang="en-US">
              <a:latin typeface="Trebuchet MS" panose="020B0603020202020204" pitchFamily="34" charset="0"/>
            </a:endParaRPr>
          </a:p>
          <a:p>
            <a:pPr marL="742950" lvl="1" indent="-285750">
              <a:buFont typeface="Arial" panose="020B0604020202020204" pitchFamily="34" charset="0"/>
              <a:buChar char="•"/>
            </a:pPr>
            <a:r>
              <a:rPr lang="en-US">
                <a:latin typeface="Trebuchet MS" panose="020B0603020202020204" pitchFamily="34" charset="0"/>
              </a:rPr>
              <a:t>The median OS was 6.8 months (95% CI, 4.7 to 14.1 months) in the SG arm and 7.5 months (95% CI, 4.7 to 11.1 months) in the TPC arm</a:t>
            </a:r>
            <a:br>
              <a:rPr lang="en-US">
                <a:latin typeface="Trebuchet MS" panose="020B0603020202020204" pitchFamily="34" charset="0"/>
              </a:rPr>
            </a:br>
            <a:endParaRPr lang="en-US">
              <a:latin typeface="Trebuchet MS" panose="020B0603020202020204" pitchFamily="34" charset="0"/>
            </a:endParaRPr>
          </a:p>
          <a:p>
            <a:pPr marL="742950" lvl="1" indent="-285750">
              <a:buFont typeface="Arial" panose="020B0604020202020204" pitchFamily="34" charset="0"/>
              <a:buChar char="•"/>
            </a:pPr>
            <a:r>
              <a:rPr lang="en-US">
                <a:latin typeface="Trebuchet MS" panose="020B0603020202020204" pitchFamily="34" charset="0"/>
              </a:rPr>
              <a:t>Safety profile was similar to the population without brain metastases for both study arms and consistent with previous reports</a:t>
            </a:r>
            <a:br>
              <a:rPr lang="en-US">
                <a:latin typeface="Trebuchet MS" panose="020B0603020202020204" pitchFamily="34" charset="0"/>
              </a:rPr>
            </a:br>
            <a:endParaRPr lang="en-US">
              <a:latin typeface="Trebuchet MS" panose="020B0603020202020204" pitchFamily="34" charset="0"/>
            </a:endParaRPr>
          </a:p>
          <a:p>
            <a:pPr marL="742950" lvl="1" indent="-285750">
              <a:buFont typeface="Arial" panose="020B0604020202020204" pitchFamily="34" charset="0"/>
              <a:buChar char="•"/>
            </a:pPr>
            <a:r>
              <a:rPr lang="en-US">
                <a:latin typeface="Trebuchet MS" panose="020B0603020202020204" pitchFamily="34" charset="0"/>
              </a:rPr>
              <a:t>Data interpretation in this subset of patients with poor prognosis is limited by the small sample size</a:t>
            </a:r>
          </a:p>
          <a:p>
            <a:pPr marL="285750" indent="-285750">
              <a:buFont typeface="Arial" panose="020B0604020202020204" pitchFamily="34" charset="0"/>
              <a:buChar char="•"/>
            </a:pPr>
            <a:endParaRPr lang="en-US">
              <a:latin typeface="Trebuchet MS" panose="020B0603020202020204" pitchFamily="34" charset="0"/>
            </a:endParaRPr>
          </a:p>
          <a:p>
            <a:endParaRPr lang="en-US" sz="1600">
              <a:latin typeface="Trebuchet MS" panose="020B0603020202020204" pitchFamily="34" charset="0"/>
            </a:endParaRPr>
          </a:p>
        </p:txBody>
      </p:sp>
    </p:spTree>
    <p:extLst>
      <p:ext uri="{BB962C8B-B14F-4D97-AF65-F5344CB8AC3E}">
        <p14:creationId xmlns:p14="http://schemas.microsoft.com/office/powerpoint/2010/main" val="34898785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3C73636-8E41-F9A0-63D5-7D65DBFEB427}"/>
              </a:ext>
            </a:extLst>
          </p:cNvPr>
          <p:cNvSpPr txBox="1"/>
          <p:nvPr/>
        </p:nvSpPr>
        <p:spPr>
          <a:xfrm>
            <a:off x="-2146" y="6385636"/>
            <a:ext cx="6098146" cy="2616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787A7E"/>
                </a:solidFill>
                <a:effectLst/>
                <a:uLnTx/>
                <a:uFillTx/>
                <a:latin typeface="Trebuchet MS" panose="020B0603020202020204" pitchFamily="34" charset="0"/>
                <a:ea typeface="+mn-ea"/>
                <a:cs typeface="+mn-cs"/>
              </a:rPr>
              <a:t>SE-TRO-00169 Date of preparation Sept 2026</a:t>
            </a:r>
          </a:p>
        </p:txBody>
      </p:sp>
      <p:sp>
        <p:nvSpPr>
          <p:cNvPr id="4" name="TextBox 3">
            <a:extLst>
              <a:ext uri="{FF2B5EF4-FFF2-40B4-BE49-F238E27FC236}">
                <a16:creationId xmlns:a16="http://schemas.microsoft.com/office/drawing/2014/main" id="{CFC59068-E5BB-CBB0-791F-654AFB836A21}"/>
              </a:ext>
            </a:extLst>
          </p:cNvPr>
          <p:cNvSpPr txBox="1"/>
          <p:nvPr/>
        </p:nvSpPr>
        <p:spPr>
          <a:xfrm>
            <a:off x="750277" y="1799978"/>
            <a:ext cx="11207261" cy="4524315"/>
          </a:xfrm>
          <a:prstGeom prst="rect">
            <a:avLst/>
          </a:prstGeom>
          <a:noFill/>
        </p:spPr>
        <p:txBody>
          <a:bodyPr wrap="square" rtlCol="0">
            <a:spAutoFit/>
          </a:bodyPr>
          <a:lstStyle/>
          <a:p>
            <a:r>
              <a:rPr lang="sv-SE" sz="1200" b="1" dirty="0" err="1"/>
              <a:t>Trodelvy</a:t>
            </a:r>
            <a:r>
              <a:rPr lang="sv-SE" sz="1200" dirty="0"/>
              <a:t> ® (</a:t>
            </a:r>
            <a:r>
              <a:rPr lang="sv-SE" sz="1200" dirty="0" err="1"/>
              <a:t>sacituzumabgovitekan</a:t>
            </a:r>
            <a:r>
              <a:rPr lang="sv-SE" sz="1200" dirty="0"/>
              <a:t>) 200 mg pulver till koncentrat till infusionsvätska, lösning. Antineoplastiska medel. Antikropp-</a:t>
            </a:r>
            <a:r>
              <a:rPr lang="sv-SE" sz="1200" dirty="0" err="1"/>
              <a:t>läkemedelskonjugat</a:t>
            </a:r>
            <a:r>
              <a:rPr lang="sv-SE" sz="1200" dirty="0"/>
              <a:t>. </a:t>
            </a:r>
            <a:r>
              <a:rPr lang="sv-SE" sz="1200" dirty="0" err="1"/>
              <a:t>Rx</a:t>
            </a:r>
            <a:r>
              <a:rPr lang="sv-SE" sz="1200" dirty="0"/>
              <a:t>., EF.</a:t>
            </a:r>
          </a:p>
          <a:p>
            <a:r>
              <a:rPr lang="sv-SE" sz="1200" b="1" dirty="0"/>
              <a:t>Indikationer</a:t>
            </a:r>
            <a:r>
              <a:rPr lang="sv-SE" sz="1200" dirty="0"/>
              <a:t>: I kombination med </a:t>
            </a:r>
            <a:r>
              <a:rPr lang="sv-SE" sz="1200" dirty="0" err="1"/>
              <a:t>pembrolizumab</a:t>
            </a:r>
            <a:r>
              <a:rPr lang="sv-SE" sz="1200" dirty="0"/>
              <a:t> för behandling av vuxna patienter med icke-</a:t>
            </a:r>
            <a:r>
              <a:rPr lang="sv-SE" sz="1200" dirty="0" err="1"/>
              <a:t>resektabel</a:t>
            </a:r>
            <a:r>
              <a:rPr lang="sv-SE" sz="1200" dirty="0"/>
              <a:t> lokalt avancerad eller </a:t>
            </a:r>
            <a:r>
              <a:rPr lang="sv-SE" sz="1200" dirty="0" err="1"/>
              <a:t>metastaserad</a:t>
            </a:r>
            <a:r>
              <a:rPr lang="sv-SE" sz="1200" dirty="0"/>
              <a:t> trippelnegativ bröstcancer (TNBC) som inte tidigare</a:t>
            </a:r>
          </a:p>
          <a:p>
            <a:r>
              <a:rPr lang="sv-SE" sz="1200" dirty="0"/>
              <a:t>har fått systemisk behandling för metastatisk sjukdom och vars tumörer uttrycker PD-L1 med en CPS (</a:t>
            </a:r>
            <a:r>
              <a:rPr lang="sv-SE" sz="1200" dirty="0" err="1"/>
              <a:t>combined</a:t>
            </a:r>
            <a:r>
              <a:rPr lang="sv-SE" sz="1200" dirty="0"/>
              <a:t> positive score) ≥ 10. Monoterapi för behandling av vuxna patienter med icke-</a:t>
            </a:r>
            <a:r>
              <a:rPr lang="sv-SE" sz="1200" dirty="0" err="1"/>
              <a:t>resektabel</a:t>
            </a:r>
            <a:r>
              <a:rPr lang="sv-SE" sz="1200" dirty="0"/>
              <a:t> lokalt avancerad eller </a:t>
            </a:r>
            <a:r>
              <a:rPr lang="sv-SE" sz="1200" dirty="0" err="1"/>
              <a:t>metastaserad</a:t>
            </a:r>
            <a:r>
              <a:rPr lang="sv-SE" sz="1200" dirty="0"/>
              <a:t> trippelnegativ bröstcancer (TNBC) som inte tidigare har fått systemisk behandling för metastatisk sjukdom och som inte är kandidater för behandling med PD-1- eller PD-L1-hämmare. Monoterapi vid behandling av vuxna patienter med icke-</a:t>
            </a:r>
            <a:r>
              <a:rPr lang="sv-SE" sz="1200" dirty="0" err="1"/>
              <a:t>resektabel</a:t>
            </a:r>
            <a:r>
              <a:rPr lang="sv-SE" sz="1200" dirty="0"/>
              <a:t> eller </a:t>
            </a:r>
            <a:r>
              <a:rPr lang="sv-SE" sz="1200" dirty="0" err="1"/>
              <a:t>metastaserad</a:t>
            </a:r>
            <a:r>
              <a:rPr lang="sv-SE" sz="1200" dirty="0"/>
              <a:t>, trippelnegativ bröstcancer (mTNBC) som tidigare har fått två eller flera systemiska behandlingar, varav minst en av dem mot avancerad sjukdom. Monoterapi vid behandling av vuxna patienter med icke-</a:t>
            </a:r>
            <a:r>
              <a:rPr lang="sv-SE" sz="1200" dirty="0" err="1"/>
              <a:t>resektabel</a:t>
            </a:r>
            <a:r>
              <a:rPr lang="sv-SE" sz="1200" dirty="0"/>
              <a:t> eller </a:t>
            </a:r>
            <a:r>
              <a:rPr lang="sv-SE" sz="1200" dirty="0" err="1"/>
              <a:t>metastaserad</a:t>
            </a:r>
            <a:r>
              <a:rPr lang="sv-SE" sz="1200" dirty="0"/>
              <a:t> hormonreceptor (HR)-positiv, HER2-negativ bröstcancer som har fått endokrinbaserad behandling och minst två ytterligare systemiska behandlingar för avancerad sjukdom.</a:t>
            </a:r>
          </a:p>
          <a:p>
            <a:r>
              <a:rPr lang="sv-SE" sz="1200" b="1" dirty="0"/>
              <a:t>Kontraindikationer</a:t>
            </a:r>
            <a:r>
              <a:rPr lang="sv-SE" sz="1200" dirty="0"/>
              <a:t>: Överkänslighet mot </a:t>
            </a:r>
            <a:r>
              <a:rPr lang="sv-SE" sz="1200" dirty="0" err="1"/>
              <a:t>sacituzumabgovitekan</a:t>
            </a:r>
            <a:r>
              <a:rPr lang="sv-SE" sz="1200" dirty="0"/>
              <a:t> eller hjälpämne.</a:t>
            </a:r>
          </a:p>
          <a:p>
            <a:r>
              <a:rPr lang="sv-SE" sz="1200" b="1" dirty="0"/>
              <a:t>Varningar och försiktighet</a:t>
            </a:r>
            <a:r>
              <a:rPr lang="sv-SE" sz="1200" dirty="0"/>
              <a:t>: Kan orsaka svår eller livshotande </a:t>
            </a:r>
            <a:r>
              <a:rPr lang="sv-SE" sz="1200" dirty="0" err="1"/>
              <a:t>neutropeni</a:t>
            </a:r>
            <a:r>
              <a:rPr lang="sv-SE" sz="1200" dirty="0"/>
              <a:t>. Det rekommenderas att patienternas blodvärden övervakas under behandlingen. Ska inte administreras om det absoluta</a:t>
            </a:r>
          </a:p>
          <a:p>
            <a:r>
              <a:rPr lang="sv-SE" sz="1200" dirty="0"/>
              <a:t>antalet </a:t>
            </a:r>
            <a:r>
              <a:rPr lang="sv-SE" sz="1200" dirty="0" err="1"/>
              <a:t>neutrofiler</a:t>
            </a:r>
            <a:r>
              <a:rPr lang="sv-SE" sz="1200" dirty="0"/>
              <a:t> understiger 1 500/mm3 på dag 1 under någon cykel eller om antalet </a:t>
            </a:r>
            <a:r>
              <a:rPr lang="sv-SE" sz="1200" dirty="0" err="1"/>
              <a:t>neutrofiler</a:t>
            </a:r>
            <a:r>
              <a:rPr lang="sv-SE" sz="1200" dirty="0"/>
              <a:t> understiger 1 000/mm3 på dag 8 under någon cykel eller vid febril </a:t>
            </a:r>
            <a:r>
              <a:rPr lang="sv-SE" sz="1200" dirty="0" err="1"/>
              <a:t>neutropeni</a:t>
            </a:r>
            <a:r>
              <a:rPr lang="sv-SE" sz="1200" dirty="0"/>
              <a:t>. Kan orsaka svår diarré. Ska inte administreras vid diarré av grad 3–4. Kan orsaka svår eller livshotande överkänslighet. Premedicinering rekommenderas och noggrann observation med avseende på infusionsrelaterade reaktioner. Primärprofylax med granulocytkolonistimulerande faktor (G-CSF) bör övervägas med start i den första behandlingscykeln hos patienter med ökad risk för febril </a:t>
            </a:r>
            <a:r>
              <a:rPr lang="sv-SE" sz="1200" dirty="0" err="1"/>
              <a:t>neutropeni</a:t>
            </a:r>
            <a:r>
              <a:rPr lang="sv-SE" sz="1200" dirty="0"/>
              <a:t>. Överväg profylax i efterföljande behandlingscykler om det är kliniskt indicerat. Hantering av biverkningar kan innebära tillfälligt avbrott, dosminskning eller avbruten behandling av </a:t>
            </a:r>
            <a:r>
              <a:rPr lang="sv-SE" sz="1200" dirty="0" err="1"/>
              <a:t>sacituzumabgovitekan</a:t>
            </a:r>
            <a:r>
              <a:rPr lang="sv-SE" sz="1200" dirty="0"/>
              <a:t>. För att förebygga </a:t>
            </a:r>
            <a:r>
              <a:rPr lang="sv-SE" sz="1200" dirty="0" err="1"/>
              <a:t>cytostatikainducerat</a:t>
            </a:r>
            <a:r>
              <a:rPr lang="sv-SE" sz="1200" dirty="0"/>
              <a:t> illamående och kräkningar rekommenderas förebyggande behandling med </a:t>
            </a:r>
            <a:r>
              <a:rPr lang="sv-SE" sz="1200" dirty="0" err="1"/>
              <a:t>antiemetika</a:t>
            </a:r>
            <a:r>
              <a:rPr lang="sv-SE" sz="1200" dirty="0"/>
              <a:t>. Patienten måste övervakas under varje infusion och i minst 30 minuter efter varje infusion. Patienter med känd reducerad UGT1A1-aktivitet ska övervakas noga med avseende på biverkningar. Gravida kvinnor och fertila kvinnor ska informeras om den potentiella risken för foster.</a:t>
            </a:r>
          </a:p>
          <a:p>
            <a:r>
              <a:rPr lang="sv-SE" sz="1200" dirty="0"/>
              <a:t>Innehåller natrium, ska beaktas i relation till patientens totala natriumintag.</a:t>
            </a:r>
          </a:p>
          <a:p>
            <a:r>
              <a:rPr lang="sv-SE" sz="1200" b="1" dirty="0"/>
              <a:t>Innehavare av marknadsföringstillståndet</a:t>
            </a:r>
            <a:r>
              <a:rPr lang="sv-SE" sz="1200" dirty="0"/>
              <a:t>: Gilead Sciences </a:t>
            </a:r>
            <a:r>
              <a:rPr lang="sv-SE" sz="1200" dirty="0" err="1"/>
              <a:t>Ireland</a:t>
            </a:r>
            <a:r>
              <a:rPr lang="sv-SE" sz="1200" dirty="0"/>
              <a:t> UC</a:t>
            </a:r>
          </a:p>
          <a:p>
            <a:r>
              <a:rPr lang="sv-SE" sz="1200" b="1" dirty="0"/>
              <a:t>För information</a:t>
            </a:r>
            <a:r>
              <a:rPr lang="sv-SE" sz="1200" dirty="0"/>
              <a:t>: Kontakta Gilead Sciences Sweden AB, + 46 (0) 8 5057 1849. För fullständig information om dosering, varningar och försiktighet, interaktioner och biverkningar samt aktuell information om förpackningar och priser se </a:t>
            </a:r>
            <a:r>
              <a:rPr lang="sv-SE" sz="1200" dirty="0" err="1"/>
              <a:t>www.fass.se</a:t>
            </a:r>
            <a:endParaRPr lang="sv-SE" sz="1200" dirty="0"/>
          </a:p>
          <a:p>
            <a:r>
              <a:rPr lang="sv-SE" sz="1200" dirty="0"/>
              <a:t>Baserad på produktresumé: 08/2026</a:t>
            </a:r>
          </a:p>
        </p:txBody>
      </p:sp>
    </p:spTree>
    <p:extLst>
      <p:ext uri="{BB962C8B-B14F-4D97-AF65-F5344CB8AC3E}">
        <p14:creationId xmlns:p14="http://schemas.microsoft.com/office/powerpoint/2010/main" val="14408522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SmbRtboKRGSPR7y3VYAIsA"/>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mcrfdlaWbkgB01FD4nP8TA"/>
</p:tagLst>
</file>

<file path=ppt/theme/theme1.xml><?xml version="1.0" encoding="utf-8"?>
<a:theme xmlns:a="http://schemas.openxmlformats.org/drawingml/2006/main" name="Creating Possible">
  <a:themeElements>
    <a:clrScheme name="Custom 19">
      <a:dk1>
        <a:srgbClr val="54565B"/>
      </a:dk1>
      <a:lt1>
        <a:srgbClr val="FFFFFF"/>
      </a:lt1>
      <a:dk2>
        <a:srgbClr val="C50E3C"/>
      </a:dk2>
      <a:lt2>
        <a:srgbClr val="C6CAC6"/>
      </a:lt2>
      <a:accent1>
        <a:srgbClr val="203661"/>
      </a:accent1>
      <a:accent2>
        <a:srgbClr val="3C587F"/>
      </a:accent2>
      <a:accent3>
        <a:srgbClr val="8DC1C5"/>
      </a:accent3>
      <a:accent4>
        <a:srgbClr val="688C38"/>
      </a:accent4>
      <a:accent5>
        <a:srgbClr val="AEB618"/>
      </a:accent5>
      <a:accent6>
        <a:srgbClr val="000000"/>
      </a:accent6>
      <a:hlink>
        <a:srgbClr val="3A6C8A"/>
      </a:hlink>
      <a:folHlink>
        <a:srgbClr val="8F7F9E"/>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9_Use Me_Creating Possible">
  <a:themeElements>
    <a:clrScheme name="Custom 19">
      <a:dk1>
        <a:srgbClr val="54565B"/>
      </a:dk1>
      <a:lt1>
        <a:srgbClr val="FFFFFF"/>
      </a:lt1>
      <a:dk2>
        <a:srgbClr val="C50E3C"/>
      </a:dk2>
      <a:lt2>
        <a:srgbClr val="C6CAC6"/>
      </a:lt2>
      <a:accent1>
        <a:srgbClr val="203661"/>
      </a:accent1>
      <a:accent2>
        <a:srgbClr val="3C587F"/>
      </a:accent2>
      <a:accent3>
        <a:srgbClr val="8DC1C5"/>
      </a:accent3>
      <a:accent4>
        <a:srgbClr val="688C38"/>
      </a:accent4>
      <a:accent5>
        <a:srgbClr val="AEB618"/>
      </a:accent5>
      <a:accent6>
        <a:srgbClr val="000000"/>
      </a:accent6>
      <a:hlink>
        <a:srgbClr val="3A6C8A"/>
      </a:hlink>
      <a:folHlink>
        <a:srgbClr val="8F7F9E"/>
      </a:folHlink>
    </a:clrScheme>
    <a:fontScheme name="Custom 3">
      <a:majorFont>
        <a:latin typeface="Trebuchet MS"/>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noFill/>
        <a:ln w="28575" cap="flat" cmpd="sng" algn="ctr">
          <a:solidFill>
            <a:srgbClr val="000000"/>
          </a:solidFill>
          <a:prstDash val="solid"/>
          <a:headEnd type="none" w="med" len="med"/>
          <a:tailEnd type="triangle" w="med" len="med"/>
        </a:ln>
      </a:spPr>
      <a:bodyPr/>
      <a:lst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Gilead and Kite Oncology Template">
  <a:themeElements>
    <a:clrScheme name="Custom 19">
      <a:dk1>
        <a:srgbClr val="54565B"/>
      </a:dk1>
      <a:lt1>
        <a:srgbClr val="FFFFFF"/>
      </a:lt1>
      <a:dk2>
        <a:srgbClr val="C50E3C"/>
      </a:dk2>
      <a:lt2>
        <a:srgbClr val="C6CAC6"/>
      </a:lt2>
      <a:accent1>
        <a:srgbClr val="203661"/>
      </a:accent1>
      <a:accent2>
        <a:srgbClr val="3C587F"/>
      </a:accent2>
      <a:accent3>
        <a:srgbClr val="8DC1C5"/>
      </a:accent3>
      <a:accent4>
        <a:srgbClr val="688C38"/>
      </a:accent4>
      <a:accent5>
        <a:srgbClr val="AEB618"/>
      </a:accent5>
      <a:accent6>
        <a:srgbClr val="000000"/>
      </a:accent6>
      <a:hlink>
        <a:srgbClr val="3A6C8A"/>
      </a:hlink>
      <a:folHlink>
        <a:srgbClr val="8F7F9E"/>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4A9E2EC163FC74996D6861E44C425CA" ma:contentTypeVersion="17" ma:contentTypeDescription="Create a new document." ma:contentTypeScope="" ma:versionID="c9c2442461e26047ecdee574b1122fe5">
  <xsd:schema xmlns:xsd="http://www.w3.org/2001/XMLSchema" xmlns:xs="http://www.w3.org/2001/XMLSchema" xmlns:p="http://schemas.microsoft.com/office/2006/metadata/properties" xmlns:ns2="052548a7-d13b-4373-a2ca-8bdb29c28305" xmlns:ns3="241572bb-70e3-488b-8b5d-1ce9b7b5bb87" targetNamespace="http://schemas.microsoft.com/office/2006/metadata/properties" ma:root="true" ma:fieldsID="72b6310a1e28299526fff25fddbf4329" ns2:_="" ns3:_="">
    <xsd:import namespace="052548a7-d13b-4373-a2ca-8bdb29c28305"/>
    <xsd:import namespace="241572bb-70e3-488b-8b5d-1ce9b7b5bb87"/>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Contact"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2548a7-d13b-4373-a2ca-8bdb29c2830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8a59aaaf-67c2-4a9b-8dae-6c62ae0ca490" ma:termSetId="09814cd3-568e-fe90-9814-8d621ff8fb84" ma:anchorId="fba54fb3-c3e1-fe81-a776-ca4b69148c4d" ma:open="true" ma:isKeyword="false">
      <xsd:complexType>
        <xsd:sequence>
          <xsd:element ref="pc:Terms" minOccurs="0" maxOccurs="1"/>
        </xsd:sequence>
      </xsd:complexType>
    </xsd:element>
    <xsd:element name="Contact" ma:index="23" nillable="true" ma:displayName="Contact" ma:format="Dropdown" ma:list="UserInfo" ma:SharePointGroup="0" ma:internalName="Contact">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41572bb-70e3-488b-8b5d-1ce9b7b5bb87"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5d7ffd2f-b86b-47f4-a7bb-a735d4827684}" ma:internalName="TaxCatchAll" ma:showField="CatchAllData" ma:web="241572bb-70e3-488b-8b5d-1ce9b7b5bb8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2548a7-d13b-4373-a2ca-8bdb29c28305">
      <Terms xmlns="http://schemas.microsoft.com/office/infopath/2007/PartnerControls"/>
    </lcf76f155ced4ddcb4097134ff3c332f>
    <TaxCatchAll xmlns="241572bb-70e3-488b-8b5d-1ce9b7b5bb87" xsi:nil="true"/>
    <Contact xmlns="052548a7-d13b-4373-a2ca-8bdb29c28305">
      <UserInfo>
        <DisplayName/>
        <AccountId xsi:nil="true"/>
        <AccountType/>
      </UserInfo>
    </Contact>
  </documentManagement>
</p:properties>
</file>

<file path=customXml/itemProps1.xml><?xml version="1.0" encoding="utf-8"?>
<ds:datastoreItem xmlns:ds="http://schemas.openxmlformats.org/officeDocument/2006/customXml" ds:itemID="{4A48D86C-E8C2-4DEB-A504-6F55A6CF40D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52548a7-d13b-4373-a2ca-8bdb29c28305"/>
    <ds:schemaRef ds:uri="241572bb-70e3-488b-8b5d-1ce9b7b5bb8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6E75B9C-65BD-4F4E-A0DD-10182A05D586}">
  <ds:schemaRefs>
    <ds:schemaRef ds:uri="http://schemas.microsoft.com/sharepoint/v3/contenttype/forms"/>
  </ds:schemaRefs>
</ds:datastoreItem>
</file>

<file path=customXml/itemProps3.xml><?xml version="1.0" encoding="utf-8"?>
<ds:datastoreItem xmlns:ds="http://schemas.openxmlformats.org/officeDocument/2006/customXml" ds:itemID="{BE42E52A-BE8E-4358-852D-26F4B0960270}">
  <ds:schemaRefs>
    <ds:schemaRef ds:uri="http://schemas.openxmlformats.org/package/2006/metadata/core-properties"/>
    <ds:schemaRef ds:uri="http://schemas.microsoft.com/office/2006/documentManagement/types"/>
    <ds:schemaRef ds:uri="http://purl.org/dc/dcmitype/"/>
    <ds:schemaRef ds:uri="http://purl.org/dc/terms/"/>
    <ds:schemaRef ds:uri="http://purl.org/dc/elements/1.1/"/>
    <ds:schemaRef ds:uri="http://www.w3.org/XML/1998/namespace"/>
    <ds:schemaRef ds:uri="241572bb-70e3-488b-8b5d-1ce9b7b5bb87"/>
    <ds:schemaRef ds:uri="http://schemas.microsoft.com/office/infopath/2007/PartnerControls"/>
    <ds:schemaRef ds:uri="052548a7-d13b-4373-a2ca-8bdb29c28305"/>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otalTime>319</TotalTime>
  <Words>3553</Words>
  <Application>Microsoft Macintosh PowerPoint</Application>
  <PresentationFormat>Widescreen</PresentationFormat>
  <Paragraphs>311</Paragraphs>
  <Slides>13</Slides>
  <Notes>11</Notes>
  <HiddenSlides>0</HiddenSlides>
  <MMClips>0</MMClips>
  <ScaleCrop>false</ScaleCrop>
  <HeadingPairs>
    <vt:vector size="8" baseType="variant">
      <vt:variant>
        <vt:lpstr>Fonts Used</vt:lpstr>
      </vt:variant>
      <vt:variant>
        <vt:i4>9</vt:i4>
      </vt:variant>
      <vt:variant>
        <vt:lpstr>Theme</vt:lpstr>
      </vt:variant>
      <vt:variant>
        <vt:i4>4</vt:i4>
      </vt:variant>
      <vt:variant>
        <vt:lpstr>Embedded OLE Servers</vt:lpstr>
      </vt:variant>
      <vt:variant>
        <vt:i4>1</vt:i4>
      </vt:variant>
      <vt:variant>
        <vt:lpstr>Slide Titles</vt:lpstr>
      </vt:variant>
      <vt:variant>
        <vt:i4>13</vt:i4>
      </vt:variant>
    </vt:vector>
  </HeadingPairs>
  <TitlesOfParts>
    <vt:vector size="27" baseType="lpstr">
      <vt:lpstr>Apple Symbols</vt:lpstr>
      <vt:lpstr>Arial</vt:lpstr>
      <vt:lpstr>Calibri</vt:lpstr>
      <vt:lpstr>Century Gothic</vt:lpstr>
      <vt:lpstr>Georgia</vt:lpstr>
      <vt:lpstr>Monaco</vt:lpstr>
      <vt:lpstr>Proxima Nova Regular</vt:lpstr>
      <vt:lpstr>System Font Regular</vt:lpstr>
      <vt:lpstr>Trebuchet MS</vt:lpstr>
      <vt:lpstr>Creating Possible</vt:lpstr>
      <vt:lpstr>9_Use Me_Creating Possible</vt:lpstr>
      <vt:lpstr>Office Theme</vt:lpstr>
      <vt:lpstr>Gilead and Kite Oncology Template</vt:lpstr>
      <vt:lpstr>think-cell Slide</vt:lpstr>
      <vt:lpstr>PowerPoint Presentation</vt:lpstr>
      <vt:lpstr>PowerPoint Presentation</vt:lpstr>
      <vt:lpstr>ASCENT: Study Design1</vt:lpstr>
      <vt:lpstr>PowerPoint Presentation</vt:lpstr>
      <vt:lpstr>ASCENT Subgroup Analysis of Patients with Brain Metastases: Patient Demographics1</vt:lpstr>
      <vt:lpstr>ASCENT Subgroup Analysis of Patients with Brain Metastases: Patient Disposition1</vt:lpstr>
      <vt:lpstr>ASCENT Subgroup Analysis of Patients with Brain Metastases: Responses1</vt:lpstr>
      <vt:lpstr>ASCENT Subgroup Analysis of Patients with Brain Metastases: Survival Outcomes1</vt:lpstr>
      <vt:lpstr>ASCENT Subgroup Analysis of Patients with Brain Metastases: Overall Survival Outcomes1</vt:lpstr>
      <vt:lpstr>ASCENT Subgroup Analysis of Patients with Brain  Metastases: Treatment‑Emergent Adverse Events(TEAEs)1,a,b</vt:lpstr>
      <vt:lpstr>ASCENT: Case Study*</vt:lpstr>
      <vt:lpstr>Conclusions1</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Nikoleta Sjekloca</dc:creator>
  <cp:lastModifiedBy>Jonas Söderholm</cp:lastModifiedBy>
  <cp:revision>5</cp:revision>
  <cp:lastPrinted>2021-05-18T12:45:57Z</cp:lastPrinted>
  <dcterms:created xsi:type="dcterms:W3CDTF">2021-03-17T13:13:27Z</dcterms:created>
  <dcterms:modified xsi:type="dcterms:W3CDTF">2026-09-09T14:41:38Z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0x01010004A9E2EC163FC74996D6861E44C425CA</vt:lpwstr>
  </property>
  <property fmtid="{D5CDD505-2E9C-101B-9397-08002B2CF9AE}" pid="3" name="MSIP_Label_418c1083-8924-401d-97ae-40f5eed0fcd8_Enabled">
    <vt:lpwstr>true</vt:lpwstr>
  </property>
  <property fmtid="{D5CDD505-2E9C-101B-9397-08002B2CF9AE}" pid="4" name="MSIP_Label_418c1083-8924-401d-97ae-40f5eed0fcd8_SetDate">
    <vt:lpwstr>2022-04-20T15:27:04Z</vt:lpwstr>
  </property>
  <property fmtid="{D5CDD505-2E9C-101B-9397-08002B2CF9AE}" pid="5" name="MSIP_Label_418c1083-8924-401d-97ae-40f5eed0fcd8_Method">
    <vt:lpwstr>Standard</vt:lpwstr>
  </property>
  <property fmtid="{D5CDD505-2E9C-101B-9397-08002B2CF9AE}" pid="6" name="MSIP_Label_418c1083-8924-401d-97ae-40f5eed0fcd8_Name">
    <vt:lpwstr>418c1083-8924-401d-97ae-40f5eed0fcd8</vt:lpwstr>
  </property>
  <property fmtid="{D5CDD505-2E9C-101B-9397-08002B2CF9AE}" pid="7" name="MSIP_Label_418c1083-8924-401d-97ae-40f5eed0fcd8_SiteId">
    <vt:lpwstr>a5a8bcaa-3292-41e6-b735-5e8b21f4dbfd</vt:lpwstr>
  </property>
  <property fmtid="{D5CDD505-2E9C-101B-9397-08002B2CF9AE}" pid="8" name="MSIP_Label_418c1083-8924-401d-97ae-40f5eed0fcd8_ActionId">
    <vt:lpwstr>654c77ec-61cb-4e68-8e30-24201d5f80fd</vt:lpwstr>
  </property>
  <property fmtid="{D5CDD505-2E9C-101B-9397-08002B2CF9AE}" pid="9" name="MSIP_Label_418c1083-8924-401d-97ae-40f5eed0fcd8_ContentBits">
    <vt:lpwstr>0</vt:lpwstr>
  </property>
</Properties>
</file>