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4" r:id="rId2"/>
  </p:sldMasterIdLst>
  <p:notesMasterIdLst>
    <p:notesMasterId r:id="rId14"/>
  </p:notesMasterIdLst>
  <p:sldIdLst>
    <p:sldId id="13132" r:id="rId3"/>
    <p:sldId id="2147472669" r:id="rId4"/>
    <p:sldId id="2147472682" r:id="rId5"/>
    <p:sldId id="2147472683" r:id="rId6"/>
    <p:sldId id="2147472754" r:id="rId7"/>
    <p:sldId id="2147472724" r:id="rId8"/>
    <p:sldId id="2147472725" r:id="rId9"/>
    <p:sldId id="2147472684" r:id="rId10"/>
    <p:sldId id="2147472726" r:id="rId11"/>
    <p:sldId id="2147472685" r:id="rId12"/>
    <p:sldId id="21473758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1918"/>
  </p:normalViewPr>
  <p:slideViewPr>
    <p:cSldViewPr snapToGrid="0">
      <p:cViewPr varScale="1">
        <p:scale>
          <a:sx n="116" d="100"/>
          <a:sy n="116" d="100"/>
        </p:scale>
        <p:origin x="96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s Söderholm" userId="b146546c-6bf2-46e5-8a26-00cca8510547" providerId="ADAL" clId="{A02057AB-4C3A-5547-9202-9DCD4DBA5A85}"/>
    <pc:docChg chg="delSld modSld delMainMaster">
      <pc:chgData name="Jonas Söderholm" userId="b146546c-6bf2-46e5-8a26-00cca8510547" providerId="ADAL" clId="{A02057AB-4C3A-5547-9202-9DCD4DBA5A85}" dt="2025-04-25T12:38:51.112" v="8" actId="6549"/>
      <pc:docMkLst>
        <pc:docMk/>
      </pc:docMkLst>
      <pc:sldChg chg="del">
        <pc:chgData name="Jonas Söderholm" userId="b146546c-6bf2-46e5-8a26-00cca8510547" providerId="ADAL" clId="{A02057AB-4C3A-5547-9202-9DCD4DBA5A85}" dt="2025-04-16T14:49:13.318" v="0" actId="2696"/>
        <pc:sldMkLst>
          <pc:docMk/>
          <pc:sldMk cId="3009831899" sldId="256"/>
        </pc:sldMkLst>
      </pc:sldChg>
      <pc:sldChg chg="modNotesTx">
        <pc:chgData name="Jonas Söderholm" userId="b146546c-6bf2-46e5-8a26-00cca8510547" providerId="ADAL" clId="{A02057AB-4C3A-5547-9202-9DCD4DBA5A85}" dt="2025-04-25T12:38:20.040" v="1" actId="6549"/>
        <pc:sldMkLst>
          <pc:docMk/>
          <pc:sldMk cId="58644868" sldId="2147472682"/>
        </pc:sldMkLst>
      </pc:sldChg>
      <pc:sldChg chg="modNotesTx">
        <pc:chgData name="Jonas Söderholm" userId="b146546c-6bf2-46e5-8a26-00cca8510547" providerId="ADAL" clId="{A02057AB-4C3A-5547-9202-9DCD4DBA5A85}" dt="2025-04-25T12:38:24.153" v="2" actId="6549"/>
        <pc:sldMkLst>
          <pc:docMk/>
          <pc:sldMk cId="3646297208" sldId="2147472683"/>
        </pc:sldMkLst>
      </pc:sldChg>
      <pc:sldChg chg="modNotesTx">
        <pc:chgData name="Jonas Söderholm" userId="b146546c-6bf2-46e5-8a26-00cca8510547" providerId="ADAL" clId="{A02057AB-4C3A-5547-9202-9DCD4DBA5A85}" dt="2025-04-25T12:38:43.492" v="6" actId="6549"/>
        <pc:sldMkLst>
          <pc:docMk/>
          <pc:sldMk cId="1819499224" sldId="2147472684"/>
        </pc:sldMkLst>
      </pc:sldChg>
      <pc:sldChg chg="modNotesTx">
        <pc:chgData name="Jonas Söderholm" userId="b146546c-6bf2-46e5-8a26-00cca8510547" providerId="ADAL" clId="{A02057AB-4C3A-5547-9202-9DCD4DBA5A85}" dt="2025-04-25T12:38:51.112" v="8" actId="6549"/>
        <pc:sldMkLst>
          <pc:docMk/>
          <pc:sldMk cId="3564050964" sldId="2147472685"/>
        </pc:sldMkLst>
      </pc:sldChg>
      <pc:sldChg chg="modNotesTx">
        <pc:chgData name="Jonas Söderholm" userId="b146546c-6bf2-46e5-8a26-00cca8510547" providerId="ADAL" clId="{A02057AB-4C3A-5547-9202-9DCD4DBA5A85}" dt="2025-04-25T12:38:33.395" v="4" actId="6549"/>
        <pc:sldMkLst>
          <pc:docMk/>
          <pc:sldMk cId="386391254" sldId="2147472724"/>
        </pc:sldMkLst>
      </pc:sldChg>
      <pc:sldChg chg="modNotesTx">
        <pc:chgData name="Jonas Söderholm" userId="b146546c-6bf2-46e5-8a26-00cca8510547" providerId="ADAL" clId="{A02057AB-4C3A-5547-9202-9DCD4DBA5A85}" dt="2025-04-25T12:38:39.267" v="5" actId="6549"/>
        <pc:sldMkLst>
          <pc:docMk/>
          <pc:sldMk cId="4219616166" sldId="2147472725"/>
        </pc:sldMkLst>
      </pc:sldChg>
      <pc:sldChg chg="modNotesTx">
        <pc:chgData name="Jonas Söderholm" userId="b146546c-6bf2-46e5-8a26-00cca8510547" providerId="ADAL" clId="{A02057AB-4C3A-5547-9202-9DCD4DBA5A85}" dt="2025-04-25T12:38:47.324" v="7" actId="6549"/>
        <pc:sldMkLst>
          <pc:docMk/>
          <pc:sldMk cId="1814330750" sldId="2147472726"/>
        </pc:sldMkLst>
      </pc:sldChg>
      <pc:sldChg chg="modNotesTx">
        <pc:chgData name="Jonas Söderholm" userId="b146546c-6bf2-46e5-8a26-00cca8510547" providerId="ADAL" clId="{A02057AB-4C3A-5547-9202-9DCD4DBA5A85}" dt="2025-04-25T12:38:28.542" v="3" actId="6549"/>
        <pc:sldMkLst>
          <pc:docMk/>
          <pc:sldMk cId="241817761" sldId="2147472754"/>
        </pc:sldMkLst>
      </pc:sldChg>
      <pc:sldMasterChg chg="del delSldLayout">
        <pc:chgData name="Jonas Söderholm" userId="b146546c-6bf2-46e5-8a26-00cca8510547" providerId="ADAL" clId="{A02057AB-4C3A-5547-9202-9DCD4DBA5A85}" dt="2025-04-16T14:49:13.318" v="0" actId="2696"/>
        <pc:sldMasterMkLst>
          <pc:docMk/>
          <pc:sldMasterMk cId="2417259071" sldId="2147483648"/>
        </pc:sldMasterMkLst>
        <pc:sldLayoutChg chg="del">
          <pc:chgData name="Jonas Söderholm" userId="b146546c-6bf2-46e5-8a26-00cca8510547" providerId="ADAL" clId="{A02057AB-4C3A-5547-9202-9DCD4DBA5A85}" dt="2025-04-16T14:49:13.318" v="0" actId="2696"/>
          <pc:sldLayoutMkLst>
            <pc:docMk/>
            <pc:sldMasterMk cId="2417259071" sldId="2147483648"/>
            <pc:sldLayoutMk cId="2244836029" sldId="2147483649"/>
          </pc:sldLayoutMkLst>
        </pc:sldLayoutChg>
        <pc:sldLayoutChg chg="del">
          <pc:chgData name="Jonas Söderholm" userId="b146546c-6bf2-46e5-8a26-00cca8510547" providerId="ADAL" clId="{A02057AB-4C3A-5547-9202-9DCD4DBA5A85}" dt="2025-04-16T14:49:13.318" v="0" actId="2696"/>
          <pc:sldLayoutMkLst>
            <pc:docMk/>
            <pc:sldMasterMk cId="2417259071" sldId="2147483648"/>
            <pc:sldLayoutMk cId="1124003166" sldId="2147483650"/>
          </pc:sldLayoutMkLst>
        </pc:sldLayoutChg>
        <pc:sldLayoutChg chg="del">
          <pc:chgData name="Jonas Söderholm" userId="b146546c-6bf2-46e5-8a26-00cca8510547" providerId="ADAL" clId="{A02057AB-4C3A-5547-9202-9DCD4DBA5A85}" dt="2025-04-16T14:49:13.318" v="0" actId="2696"/>
          <pc:sldLayoutMkLst>
            <pc:docMk/>
            <pc:sldMasterMk cId="2417259071" sldId="2147483648"/>
            <pc:sldLayoutMk cId="4174349753" sldId="2147483651"/>
          </pc:sldLayoutMkLst>
        </pc:sldLayoutChg>
        <pc:sldLayoutChg chg="del">
          <pc:chgData name="Jonas Söderholm" userId="b146546c-6bf2-46e5-8a26-00cca8510547" providerId="ADAL" clId="{A02057AB-4C3A-5547-9202-9DCD4DBA5A85}" dt="2025-04-16T14:49:13.318" v="0" actId="2696"/>
          <pc:sldLayoutMkLst>
            <pc:docMk/>
            <pc:sldMasterMk cId="2417259071" sldId="2147483648"/>
            <pc:sldLayoutMk cId="4202846940" sldId="2147483652"/>
          </pc:sldLayoutMkLst>
        </pc:sldLayoutChg>
        <pc:sldLayoutChg chg="del">
          <pc:chgData name="Jonas Söderholm" userId="b146546c-6bf2-46e5-8a26-00cca8510547" providerId="ADAL" clId="{A02057AB-4C3A-5547-9202-9DCD4DBA5A85}" dt="2025-04-16T14:49:13.318" v="0" actId="2696"/>
          <pc:sldLayoutMkLst>
            <pc:docMk/>
            <pc:sldMasterMk cId="2417259071" sldId="2147483648"/>
            <pc:sldLayoutMk cId="1237963216" sldId="2147483653"/>
          </pc:sldLayoutMkLst>
        </pc:sldLayoutChg>
        <pc:sldLayoutChg chg="del">
          <pc:chgData name="Jonas Söderholm" userId="b146546c-6bf2-46e5-8a26-00cca8510547" providerId="ADAL" clId="{A02057AB-4C3A-5547-9202-9DCD4DBA5A85}" dt="2025-04-16T14:49:13.318" v="0" actId="2696"/>
          <pc:sldLayoutMkLst>
            <pc:docMk/>
            <pc:sldMasterMk cId="2417259071" sldId="2147483648"/>
            <pc:sldLayoutMk cId="1514266083" sldId="2147483654"/>
          </pc:sldLayoutMkLst>
        </pc:sldLayoutChg>
        <pc:sldLayoutChg chg="del">
          <pc:chgData name="Jonas Söderholm" userId="b146546c-6bf2-46e5-8a26-00cca8510547" providerId="ADAL" clId="{A02057AB-4C3A-5547-9202-9DCD4DBA5A85}" dt="2025-04-16T14:49:13.318" v="0" actId="2696"/>
          <pc:sldLayoutMkLst>
            <pc:docMk/>
            <pc:sldMasterMk cId="2417259071" sldId="2147483648"/>
            <pc:sldLayoutMk cId="3582913050" sldId="2147483655"/>
          </pc:sldLayoutMkLst>
        </pc:sldLayoutChg>
        <pc:sldLayoutChg chg="del">
          <pc:chgData name="Jonas Söderholm" userId="b146546c-6bf2-46e5-8a26-00cca8510547" providerId="ADAL" clId="{A02057AB-4C3A-5547-9202-9DCD4DBA5A85}" dt="2025-04-16T14:49:13.318" v="0" actId="2696"/>
          <pc:sldLayoutMkLst>
            <pc:docMk/>
            <pc:sldMasterMk cId="2417259071" sldId="2147483648"/>
            <pc:sldLayoutMk cId="674860417" sldId="2147483656"/>
          </pc:sldLayoutMkLst>
        </pc:sldLayoutChg>
        <pc:sldLayoutChg chg="del">
          <pc:chgData name="Jonas Söderholm" userId="b146546c-6bf2-46e5-8a26-00cca8510547" providerId="ADAL" clId="{A02057AB-4C3A-5547-9202-9DCD4DBA5A85}" dt="2025-04-16T14:49:13.318" v="0" actId="2696"/>
          <pc:sldLayoutMkLst>
            <pc:docMk/>
            <pc:sldMasterMk cId="2417259071" sldId="2147483648"/>
            <pc:sldLayoutMk cId="1928840637" sldId="2147483657"/>
          </pc:sldLayoutMkLst>
        </pc:sldLayoutChg>
        <pc:sldLayoutChg chg="del">
          <pc:chgData name="Jonas Söderholm" userId="b146546c-6bf2-46e5-8a26-00cca8510547" providerId="ADAL" clId="{A02057AB-4C3A-5547-9202-9DCD4DBA5A85}" dt="2025-04-16T14:49:13.318" v="0" actId="2696"/>
          <pc:sldLayoutMkLst>
            <pc:docMk/>
            <pc:sldMasterMk cId="2417259071" sldId="2147483648"/>
            <pc:sldLayoutMk cId="169437447" sldId="2147483658"/>
          </pc:sldLayoutMkLst>
        </pc:sldLayoutChg>
        <pc:sldLayoutChg chg="del">
          <pc:chgData name="Jonas Söderholm" userId="b146546c-6bf2-46e5-8a26-00cca8510547" providerId="ADAL" clId="{A02057AB-4C3A-5547-9202-9DCD4DBA5A85}" dt="2025-04-16T14:49:13.318" v="0" actId="2696"/>
          <pc:sldLayoutMkLst>
            <pc:docMk/>
            <pc:sldMasterMk cId="2417259071" sldId="2147483648"/>
            <pc:sldLayoutMk cId="3298206160"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B94DA7-2699-7A4C-AE23-79A96DD147F3}" type="datetimeFigureOut">
              <a:rPr lang="en-US" smtClean="0"/>
              <a:t>4/25/25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8D37E1-86B9-CA49-8675-11B57EF9FD8A}" type="slidenum">
              <a:rPr lang="en-US" smtClean="0"/>
              <a:t>‹#›</a:t>
            </a:fld>
            <a:endParaRPr lang="en-US"/>
          </a:p>
        </p:txBody>
      </p:sp>
    </p:spTree>
    <p:extLst>
      <p:ext uri="{BB962C8B-B14F-4D97-AF65-F5344CB8AC3E}">
        <p14:creationId xmlns:p14="http://schemas.microsoft.com/office/powerpoint/2010/main" val="3565851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5465B-1F3E-4508-81BA-30485342AF0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1336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F232A-D0AC-9B4F-A822-05618EDB3A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516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F232A-D0AC-9B4F-A822-05618EDB3A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9332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F232A-D0AC-9B4F-A822-05618EDB3A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5996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F232A-D0AC-9B4F-A822-05618EDB3A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7129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F232A-D0AC-9B4F-A822-05618EDB3A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85273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F232A-D0AC-9B4F-A822-05618EDB3A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79341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F232A-D0AC-9B4F-A822-05618EDB3A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94234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F232A-D0AC-9B4F-A822-05618EDB3A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14298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Red">
    <p:bg>
      <p:bgRef idx="1001">
        <a:schemeClr val="bg1"/>
      </p:bgRef>
    </p:bg>
    <p:spTree>
      <p:nvGrpSpPr>
        <p:cNvPr id="1" name=""/>
        <p:cNvGrpSpPr/>
        <p:nvPr/>
      </p:nvGrpSpPr>
      <p:grpSpPr>
        <a:xfrm>
          <a:off x="0" y="0"/>
          <a:ext cx="0" cy="0"/>
          <a:chOff x="0" y="0"/>
          <a:chExt cx="0" cy="0"/>
        </a:xfrm>
      </p:grpSpPr>
      <p:sp>
        <p:nvSpPr>
          <p:cNvPr id="10" name="Snip Same Side Corner Rectangle 9">
            <a:extLst>
              <a:ext uri="{FF2B5EF4-FFF2-40B4-BE49-F238E27FC236}">
                <a16:creationId xmlns:a16="http://schemas.microsoft.com/office/drawing/2014/main" id="{543CA030-B9BB-F44B-87E8-9D88D615959F}"/>
              </a:ext>
            </a:extLst>
          </p:cNvPr>
          <p:cNvSpPr/>
          <p:nvPr userDrawn="1"/>
        </p:nvSpPr>
        <p:spPr>
          <a:xfrm rot="10800000">
            <a:off x="-3534" y="-7712"/>
            <a:ext cx="12242966" cy="3225964"/>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0 w 12246603"/>
              <a:gd name="connsiteY6" fmla="*/ 6897738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40341 w 12246603"/>
              <a:gd name="connsiteY5" fmla="*/ 5001703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26894 w 12246603"/>
              <a:gd name="connsiteY5" fmla="*/ 3293926 h 6897738"/>
              <a:gd name="connsiteX6" fmla="*/ 40341 w 12246603"/>
              <a:gd name="connsiteY6" fmla="*/ 4463820 h 6897738"/>
              <a:gd name="connsiteX7" fmla="*/ 0 w 12246603"/>
              <a:gd name="connsiteY7" fmla="*/ 1182761 h 6897738"/>
              <a:gd name="connsiteX8" fmla="*/ 8603213 w 12246603"/>
              <a:gd name="connsiteY8" fmla="*/ 0 h 6897738"/>
              <a:gd name="connsiteX0" fmla="*/ 8616660 w 12260050"/>
              <a:gd name="connsiteY0" fmla="*/ 0 h 6897738"/>
              <a:gd name="connsiteX1" fmla="*/ 8624025 w 12260050"/>
              <a:gd name="connsiteY1" fmla="*/ 2793 h 6897738"/>
              <a:gd name="connsiteX2" fmla="*/ 12233156 w 12260050"/>
              <a:gd name="connsiteY2" fmla="*/ 1182761 h 6897738"/>
              <a:gd name="connsiteX3" fmla="*/ 12233156 w 12260050"/>
              <a:gd name="connsiteY3" fmla="*/ 6897738 h 6897738"/>
              <a:gd name="connsiteX4" fmla="*/ 12260050 w 12260050"/>
              <a:gd name="connsiteY4" fmla="*/ 4557950 h 6897738"/>
              <a:gd name="connsiteX5" fmla="*/ 40341 w 12260050"/>
              <a:gd name="connsiteY5" fmla="*/ 3293926 h 6897738"/>
              <a:gd name="connsiteX6" fmla="*/ 0 w 12260050"/>
              <a:gd name="connsiteY6" fmla="*/ 3132562 h 6897738"/>
              <a:gd name="connsiteX7" fmla="*/ 13447 w 12260050"/>
              <a:gd name="connsiteY7" fmla="*/ 1182761 h 6897738"/>
              <a:gd name="connsiteX8" fmla="*/ 8616660 w 12260050"/>
              <a:gd name="connsiteY8" fmla="*/ 0 h 6897738"/>
              <a:gd name="connsiteX0" fmla="*/ 8616660 w 12260050"/>
              <a:gd name="connsiteY0" fmla="*/ 0 h 4557950"/>
              <a:gd name="connsiteX1" fmla="*/ 8624025 w 12260050"/>
              <a:gd name="connsiteY1" fmla="*/ 2793 h 4557950"/>
              <a:gd name="connsiteX2" fmla="*/ 12233156 w 12260050"/>
              <a:gd name="connsiteY2" fmla="*/ 1182761 h 4557950"/>
              <a:gd name="connsiteX3" fmla="*/ 12233156 w 12260050"/>
              <a:gd name="connsiteY3" fmla="*/ 3334268 h 4557950"/>
              <a:gd name="connsiteX4" fmla="*/ 12260050 w 12260050"/>
              <a:gd name="connsiteY4" fmla="*/ 4557950 h 4557950"/>
              <a:gd name="connsiteX5" fmla="*/ 40341 w 12260050"/>
              <a:gd name="connsiteY5" fmla="*/ 3293926 h 4557950"/>
              <a:gd name="connsiteX6" fmla="*/ 0 w 12260050"/>
              <a:gd name="connsiteY6" fmla="*/ 3132562 h 4557950"/>
              <a:gd name="connsiteX7" fmla="*/ 13447 w 12260050"/>
              <a:gd name="connsiteY7" fmla="*/ 1182761 h 4557950"/>
              <a:gd name="connsiteX8" fmla="*/ 8616660 w 12260050"/>
              <a:gd name="connsiteY8" fmla="*/ 0 h 4557950"/>
              <a:gd name="connsiteX0" fmla="*/ 8616660 w 12260050"/>
              <a:gd name="connsiteY0" fmla="*/ 0 h 3441844"/>
              <a:gd name="connsiteX1" fmla="*/ 8624025 w 12260050"/>
              <a:gd name="connsiteY1" fmla="*/ 2793 h 3441844"/>
              <a:gd name="connsiteX2" fmla="*/ 12233156 w 12260050"/>
              <a:gd name="connsiteY2" fmla="*/ 1182761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007950 h 3441844"/>
              <a:gd name="connsiteX8" fmla="*/ 8616660 w 12260050"/>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40341 w 12313838"/>
              <a:gd name="connsiteY5" fmla="*/ 3293926 h 3441844"/>
              <a:gd name="connsiteX6" fmla="*/ 0 w 12313838"/>
              <a:gd name="connsiteY6" fmla="*/ 3132562 h 3441844"/>
              <a:gd name="connsiteX7" fmla="*/ 13447 w 12313838"/>
              <a:gd name="connsiteY7" fmla="*/ 1007950 h 3441844"/>
              <a:gd name="connsiteX8" fmla="*/ 8616660 w 12313838"/>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132562 h 3441844"/>
              <a:gd name="connsiteX6" fmla="*/ 13447 w 12313838"/>
              <a:gd name="connsiteY6" fmla="*/ 1007950 h 3441844"/>
              <a:gd name="connsiteX7" fmla="*/ 8616660 w 12313838"/>
              <a:gd name="connsiteY7"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217086 h 3441844"/>
              <a:gd name="connsiteX6" fmla="*/ 13447 w 12313838"/>
              <a:gd name="connsiteY6" fmla="*/ 1007950 h 3441844"/>
              <a:gd name="connsiteX7" fmla="*/ 8616660 w 12313838"/>
              <a:gd name="connsiteY7" fmla="*/ 0 h 3441844"/>
              <a:gd name="connsiteX0" fmla="*/ 8616660 w 12313838"/>
              <a:gd name="connsiteY0" fmla="*/ 0 h 3320821"/>
              <a:gd name="connsiteX1" fmla="*/ 8624025 w 12313838"/>
              <a:gd name="connsiteY1" fmla="*/ 2793 h 3320821"/>
              <a:gd name="connsiteX2" fmla="*/ 12260050 w 12313838"/>
              <a:gd name="connsiteY2" fmla="*/ 994503 h 3320821"/>
              <a:gd name="connsiteX3" fmla="*/ 12313838 w 12313838"/>
              <a:gd name="connsiteY3" fmla="*/ 3320821 h 3320821"/>
              <a:gd name="connsiteX4" fmla="*/ 0 w 12313838"/>
              <a:gd name="connsiteY4" fmla="*/ 3217086 h 3320821"/>
              <a:gd name="connsiteX5" fmla="*/ 13447 w 12313838"/>
              <a:gd name="connsiteY5" fmla="*/ 1007950 h 3320821"/>
              <a:gd name="connsiteX6" fmla="*/ 8616660 w 12313838"/>
              <a:gd name="connsiteY6" fmla="*/ 0 h 3320821"/>
              <a:gd name="connsiteX0" fmla="*/ 8616660 w 12260050"/>
              <a:gd name="connsiteY0" fmla="*/ 0 h 3236297"/>
              <a:gd name="connsiteX1" fmla="*/ 8624025 w 12260050"/>
              <a:gd name="connsiteY1" fmla="*/ 2793 h 3236297"/>
              <a:gd name="connsiteX2" fmla="*/ 12260050 w 12260050"/>
              <a:gd name="connsiteY2" fmla="*/ 994503 h 3236297"/>
              <a:gd name="connsiteX3" fmla="*/ 12190893 w 12260050"/>
              <a:gd name="connsiteY3" fmla="*/ 3236297 h 3236297"/>
              <a:gd name="connsiteX4" fmla="*/ 0 w 12260050"/>
              <a:gd name="connsiteY4" fmla="*/ 3217086 h 3236297"/>
              <a:gd name="connsiteX5" fmla="*/ 13447 w 12260050"/>
              <a:gd name="connsiteY5" fmla="*/ 1007950 h 3236297"/>
              <a:gd name="connsiteX6" fmla="*/ 8616660 w 12260050"/>
              <a:gd name="connsiteY6" fmla="*/ 0 h 3236297"/>
              <a:gd name="connsiteX0" fmla="*/ 8616660 w 12260050"/>
              <a:gd name="connsiteY0" fmla="*/ 0 h 3217086"/>
              <a:gd name="connsiteX1" fmla="*/ 8624025 w 12260050"/>
              <a:gd name="connsiteY1" fmla="*/ 2793 h 3217086"/>
              <a:gd name="connsiteX2" fmla="*/ 12260050 w 12260050"/>
              <a:gd name="connsiteY2" fmla="*/ 994503 h 3217086"/>
              <a:gd name="connsiteX3" fmla="*/ 11745219 w 12260050"/>
              <a:gd name="connsiteY3" fmla="*/ 2951988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260050"/>
              <a:gd name="connsiteY0" fmla="*/ 0 h 3217086"/>
              <a:gd name="connsiteX1" fmla="*/ 8624025 w 12260050"/>
              <a:gd name="connsiteY1" fmla="*/ 2793 h 3217086"/>
              <a:gd name="connsiteX2" fmla="*/ 12260050 w 12260050"/>
              <a:gd name="connsiteY2" fmla="*/ 994503 h 3217086"/>
              <a:gd name="connsiteX3" fmla="*/ 12183209 w 12260050"/>
              <a:gd name="connsiteY3" fmla="*/ 3213245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198578"/>
              <a:gd name="connsiteY0" fmla="*/ 0 h 3217086"/>
              <a:gd name="connsiteX1" fmla="*/ 8624025 w 12198578"/>
              <a:gd name="connsiteY1" fmla="*/ 2793 h 3217086"/>
              <a:gd name="connsiteX2" fmla="*/ 12198578 w 12198578"/>
              <a:gd name="connsiteY2" fmla="*/ 986819 h 3217086"/>
              <a:gd name="connsiteX3" fmla="*/ 12183209 w 12198578"/>
              <a:gd name="connsiteY3" fmla="*/ 3213245 h 3217086"/>
              <a:gd name="connsiteX4" fmla="*/ 0 w 12198578"/>
              <a:gd name="connsiteY4" fmla="*/ 3217086 h 3217086"/>
              <a:gd name="connsiteX5" fmla="*/ 13447 w 12198578"/>
              <a:gd name="connsiteY5" fmla="*/ 1007950 h 3217086"/>
              <a:gd name="connsiteX6" fmla="*/ 8616660 w 12198578"/>
              <a:gd name="connsiteY6" fmla="*/ 0 h 3217086"/>
              <a:gd name="connsiteX0" fmla="*/ 8616660 w 12198578"/>
              <a:gd name="connsiteY0" fmla="*/ 0 h 3223755"/>
              <a:gd name="connsiteX1" fmla="*/ 8624025 w 12198578"/>
              <a:gd name="connsiteY1" fmla="*/ 2793 h 3223755"/>
              <a:gd name="connsiteX2" fmla="*/ 12198578 w 12198578"/>
              <a:gd name="connsiteY2" fmla="*/ 986819 h 3223755"/>
              <a:gd name="connsiteX3" fmla="*/ 12193720 w 12198578"/>
              <a:gd name="connsiteY3" fmla="*/ 3223755 h 3223755"/>
              <a:gd name="connsiteX4" fmla="*/ 0 w 12198578"/>
              <a:gd name="connsiteY4" fmla="*/ 3217086 h 3223755"/>
              <a:gd name="connsiteX5" fmla="*/ 13447 w 12198578"/>
              <a:gd name="connsiteY5" fmla="*/ 1007950 h 3223755"/>
              <a:gd name="connsiteX6" fmla="*/ 8616660 w 12198578"/>
              <a:gd name="connsiteY6" fmla="*/ 0 h 3223755"/>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57835 w 12242966"/>
              <a:gd name="connsiteY5" fmla="*/ 1007950 h 3225964"/>
              <a:gd name="connsiteX6" fmla="*/ 8661048 w 12242966"/>
              <a:gd name="connsiteY6" fmla="*/ 0 h 3225964"/>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31202 w 12242966"/>
              <a:gd name="connsiteY5" fmla="*/ 999072 h 3225964"/>
              <a:gd name="connsiteX6" fmla="*/ 8661048 w 12242966"/>
              <a:gd name="connsiteY6" fmla="*/ 0 h 3225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2966" h="3225964">
                <a:moveTo>
                  <a:pt x="8661048" y="0"/>
                </a:moveTo>
                <a:lnTo>
                  <a:pt x="8668413" y="2793"/>
                </a:lnTo>
                <a:lnTo>
                  <a:pt x="12242966" y="986819"/>
                </a:lnTo>
                <a:cubicBezTo>
                  <a:pt x="12241347" y="1732464"/>
                  <a:pt x="12239727" y="2478110"/>
                  <a:pt x="12238108" y="3223755"/>
                </a:cubicBezTo>
                <a:lnTo>
                  <a:pt x="0" y="3225964"/>
                </a:lnTo>
                <a:cubicBezTo>
                  <a:pt x="4482" y="2576030"/>
                  <a:pt x="26720" y="1649006"/>
                  <a:pt x="31202" y="999072"/>
                </a:cubicBezTo>
                <a:lnTo>
                  <a:pt x="8661048"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picture containing text&#10;&#10;Description automatically generated">
            <a:extLst>
              <a:ext uri="{FF2B5EF4-FFF2-40B4-BE49-F238E27FC236}">
                <a16:creationId xmlns:a16="http://schemas.microsoft.com/office/drawing/2014/main" id="{F79DFC0D-C14A-0C4D-84A1-CA377E7B386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61999" y="2962179"/>
            <a:ext cx="5334001" cy="1995893"/>
          </a:xfrm>
          <a:prstGeom prst="rect">
            <a:avLst/>
          </a:prstGeom>
        </p:spPr>
      </p:pic>
      <p:sp>
        <p:nvSpPr>
          <p:cNvPr id="7" name="Title 1">
            <a:extLst>
              <a:ext uri="{FF2B5EF4-FFF2-40B4-BE49-F238E27FC236}">
                <a16:creationId xmlns:a16="http://schemas.microsoft.com/office/drawing/2014/main" id="{6D208309-0462-8541-810A-1B44629BDA2B}"/>
              </a:ext>
            </a:extLst>
          </p:cNvPr>
          <p:cNvSpPr>
            <a:spLocks noGrp="1"/>
          </p:cNvSpPr>
          <p:nvPr>
            <p:ph type="ctrTitle" hasCustomPrompt="1"/>
          </p:nvPr>
        </p:nvSpPr>
        <p:spPr>
          <a:xfrm>
            <a:off x="1066800" y="4589904"/>
            <a:ext cx="10058400" cy="1001872"/>
          </a:xfrm>
        </p:spPr>
        <p:txBody>
          <a:bodyPr anchor="b"/>
          <a:lstStyle>
            <a:lvl1pPr algn="l">
              <a:lnSpc>
                <a:spcPct val="80000"/>
              </a:lnSpc>
              <a:defRPr sz="4000" b="1" i="0" spc="0" baseline="0">
                <a:solidFill>
                  <a:schemeClr val="tx2"/>
                </a:solidFill>
                <a:latin typeface="Trebuchet MS" panose="020B0703020202090204" pitchFamily="34" charset="0"/>
              </a:defRPr>
            </a:lvl1pPr>
          </a:lstStyle>
          <a:p>
            <a:r>
              <a:rPr lang="en-US"/>
              <a:t>Click to edit master title style</a:t>
            </a:r>
          </a:p>
        </p:txBody>
      </p:sp>
      <p:sp>
        <p:nvSpPr>
          <p:cNvPr id="8" name="Subtitle 2">
            <a:extLst>
              <a:ext uri="{FF2B5EF4-FFF2-40B4-BE49-F238E27FC236}">
                <a16:creationId xmlns:a16="http://schemas.microsoft.com/office/drawing/2014/main" id="{0028168B-6ACE-9E48-A8FC-7DAB851DA5C4}"/>
              </a:ext>
            </a:extLst>
          </p:cNvPr>
          <p:cNvSpPr>
            <a:spLocks noGrp="1"/>
          </p:cNvSpPr>
          <p:nvPr>
            <p:ph type="subTitle" idx="1" hasCustomPrompt="1"/>
          </p:nvPr>
        </p:nvSpPr>
        <p:spPr>
          <a:xfrm>
            <a:off x="1066800" y="5724557"/>
            <a:ext cx="10058400" cy="463513"/>
          </a:xfrm>
          <a:prstGeom prst="rect">
            <a:avLst/>
          </a:prstGeom>
        </p:spPr>
        <p:txBody>
          <a:bodyPr anchor="t">
            <a:noAutofit/>
          </a:bodyPr>
          <a:lstStyle>
            <a:lvl1pPr marL="0" indent="0" algn="l">
              <a:lnSpc>
                <a:spcPct val="110000"/>
              </a:lnSpc>
              <a:buNone/>
              <a:defRPr sz="1500" b="0" i="0" kern="800" spc="300" baseline="0">
                <a:solidFill>
                  <a:schemeClr val="tx1"/>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4" name="Slide Number Placeholder 5">
            <a:extLst>
              <a:ext uri="{FF2B5EF4-FFF2-40B4-BE49-F238E27FC236}">
                <a16:creationId xmlns:a16="http://schemas.microsoft.com/office/drawing/2014/main" id="{575D77BE-4FAC-F444-91E1-78A48998D11B}"/>
              </a:ext>
            </a:extLst>
          </p:cNvPr>
          <p:cNvSpPr txBox="1">
            <a:spLocks/>
          </p:cNvSpPr>
          <p:nvPr userDrawn="1"/>
        </p:nvSpPr>
        <p:spPr>
          <a:xfrm>
            <a:off x="1015062" y="6400799"/>
            <a:ext cx="11227904"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1" i="0" kern="1200">
                <a:solidFill>
                  <a:schemeClr val="bg2"/>
                </a:solidFill>
                <a:effectLst/>
                <a:latin typeface="+mn-lt"/>
                <a:ea typeface="+mn-ea"/>
                <a:cs typeface="+mn-cs"/>
              </a:rPr>
              <a:t>GILEAD and the GILEAD logo are trademarks of Gilead Sciences, Inc. </a:t>
            </a:r>
            <a:endParaRPr lang="en-US" b="0" i="0">
              <a:latin typeface="Trebuchet MS" panose="020B0703020202090204" pitchFamily="34" charset="0"/>
            </a:endParaRPr>
          </a:p>
        </p:txBody>
      </p:sp>
    </p:spTree>
    <p:extLst>
      <p:ext uri="{BB962C8B-B14F-4D97-AF65-F5344CB8AC3E}">
        <p14:creationId xmlns:p14="http://schemas.microsoft.com/office/powerpoint/2010/main" val="214108601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Divider Blue Gri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6890869-419C-404C-A780-60070061C651}"/>
              </a:ext>
            </a:extLst>
          </p:cNvPr>
          <p:cNvPicPr>
            <a:picLocks noChangeAspect="1"/>
          </p:cNvPicPr>
          <p:nvPr userDrawn="1"/>
        </p:nvPicPr>
        <p:blipFill>
          <a:blip r:embed="rId2">
            <a:extLst>
              <a:ext uri="{28A0092B-C50C-407E-A947-70E740481C1C}">
                <a14:useLocalDpi xmlns:a14="http://schemas.microsoft.com/office/drawing/2010/main"/>
              </a:ext>
            </a:extLst>
          </a:blip>
          <a:srcRect/>
          <a:stretch/>
        </p:blipFill>
        <p:spPr>
          <a:xfrm>
            <a:off x="5425" y="0"/>
            <a:ext cx="12195296" cy="6859854"/>
          </a:xfrm>
          <a:prstGeom prst="rect">
            <a:avLst/>
          </a:prstGeom>
        </p:spPr>
      </p:pic>
      <p:sp>
        <p:nvSpPr>
          <p:cNvPr id="5" name="Content Placeholder 2">
            <a:extLst>
              <a:ext uri="{FF2B5EF4-FFF2-40B4-BE49-F238E27FC236}">
                <a16:creationId xmlns:a16="http://schemas.microsoft.com/office/drawing/2014/main" id="{F1624BFA-3408-CB48-BB40-1B8DA80F0B94}"/>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accent1"/>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2548183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Divider Red Gri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56BEA39-B9F1-154B-A579-1CFB9CE600F4}"/>
              </a:ext>
            </a:extLst>
          </p:cNvPr>
          <p:cNvPicPr>
            <a:picLocks noChangeAspect="1"/>
          </p:cNvPicPr>
          <p:nvPr userDrawn="1"/>
        </p:nvPicPr>
        <p:blipFill>
          <a:blip r:embed="rId2">
            <a:extLst>
              <a:ext uri="{28A0092B-C50C-407E-A947-70E740481C1C}">
                <a14:useLocalDpi xmlns:a14="http://schemas.microsoft.com/office/drawing/2010/main"/>
              </a:ext>
            </a:extLst>
          </a:blip>
          <a:srcRect/>
          <a:stretch/>
        </p:blipFill>
        <p:spPr>
          <a:xfrm>
            <a:off x="5425" y="0"/>
            <a:ext cx="12195296" cy="6859854"/>
          </a:xfrm>
          <a:prstGeom prst="rect">
            <a:avLst/>
          </a:prstGeom>
        </p:spPr>
      </p:pic>
      <p:sp>
        <p:nvSpPr>
          <p:cNvPr id="4" name="Content Placeholder 2">
            <a:extLst>
              <a:ext uri="{FF2B5EF4-FFF2-40B4-BE49-F238E27FC236}">
                <a16:creationId xmlns:a16="http://schemas.microsoft.com/office/drawing/2014/main" id="{BE766F11-A0B8-5043-BD39-F5EBBCBBFB2E}"/>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tx2"/>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20954250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2-Divider Blue ">
    <p:spTree>
      <p:nvGrpSpPr>
        <p:cNvPr id="1" name=""/>
        <p:cNvGrpSpPr/>
        <p:nvPr/>
      </p:nvGrpSpPr>
      <p:grpSpPr>
        <a:xfrm>
          <a:off x="0" y="0"/>
          <a:ext cx="0" cy="0"/>
          <a:chOff x="0" y="0"/>
          <a:chExt cx="0" cy="0"/>
        </a:xfrm>
      </p:grpSpPr>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2" y="0"/>
            <a:ext cx="12191998" cy="6858000"/>
          </a:xfrm>
          <a:prstGeom prst="rect">
            <a:avLst/>
          </a:prstGeom>
        </p:spPr>
        <p:txBody>
          <a:bodyPr anchor="ctr"/>
          <a:lstStyle>
            <a:lvl1pPr marL="0" indent="0" algn="r">
              <a:buNone/>
              <a:defRPr/>
            </a:lvl1pPr>
          </a:lstStyle>
          <a:p>
            <a:r>
              <a:rPr lang="en-US"/>
              <a:t>Insert photo by clicking on the image icon</a:t>
            </a:r>
          </a:p>
        </p:txBody>
      </p:sp>
      <p:sp>
        <p:nvSpPr>
          <p:cNvPr id="4" name="Content Placeholder 2">
            <a:extLst>
              <a:ext uri="{FF2B5EF4-FFF2-40B4-BE49-F238E27FC236}">
                <a16:creationId xmlns:a16="http://schemas.microsoft.com/office/drawing/2014/main" id="{E5181B7D-36C4-E247-A8BB-976A23D8CB6B}"/>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accent1"/>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
        <p:nvSpPr>
          <p:cNvPr id="2" name="Slide Number Placeholder 5">
            <a:extLst>
              <a:ext uri="{FF2B5EF4-FFF2-40B4-BE49-F238E27FC236}">
                <a16:creationId xmlns:a16="http://schemas.microsoft.com/office/drawing/2014/main" id="{611AAE31-37D2-3B1E-9123-DFDAC2E9B628}"/>
              </a:ext>
            </a:extLst>
          </p:cNvPr>
          <p:cNvSpPr txBox="1">
            <a:spLocks/>
          </p:cNvSpPr>
          <p:nvPr userDrawn="1"/>
        </p:nvSpPr>
        <p:spPr>
          <a:xfrm>
            <a:off x="4700337" y="6577071"/>
            <a:ext cx="3132656"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dirty="0">
                <a:solidFill>
                  <a:srgbClr val="787A7E"/>
                </a:solidFill>
                <a:latin typeface="Trebuchet MS" panose="020B0703020202090204" pitchFamily="34" charset="0"/>
              </a:rPr>
              <a:t>External Use and Distribution </a:t>
            </a:r>
          </a:p>
          <a:p>
            <a:pPr algn="ctr"/>
            <a:r>
              <a:rPr lang="en-US" b="0" i="0" dirty="0">
                <a:solidFill>
                  <a:srgbClr val="787A7E"/>
                </a:solidFill>
                <a:effectLst/>
                <a:latin typeface="Trebuchet MS" panose="020B0603020202020204" pitchFamily="34" charset="0"/>
              </a:rPr>
              <a:t>SE-TRO-0250 Date of preparation April 2025</a:t>
            </a:r>
            <a:endParaRPr lang="en-US" b="0" i="0" dirty="0">
              <a:solidFill>
                <a:srgbClr val="787A7E"/>
              </a:solidFill>
              <a:latin typeface="Trebuchet MS" panose="020B0603020202020204" pitchFamily="34" charset="0"/>
            </a:endParaRPr>
          </a:p>
        </p:txBody>
      </p:sp>
    </p:spTree>
    <p:extLst>
      <p:ext uri="{BB962C8B-B14F-4D97-AF65-F5344CB8AC3E}">
        <p14:creationId xmlns:p14="http://schemas.microsoft.com/office/powerpoint/2010/main" val="1152497344"/>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Divider Red">
    <p:spTree>
      <p:nvGrpSpPr>
        <p:cNvPr id="1" name=""/>
        <p:cNvGrpSpPr/>
        <p:nvPr/>
      </p:nvGrpSpPr>
      <p:grpSpPr>
        <a:xfrm>
          <a:off x="0" y="0"/>
          <a:ext cx="0" cy="0"/>
          <a:chOff x="0" y="0"/>
          <a:chExt cx="0" cy="0"/>
        </a:xfrm>
      </p:grpSpPr>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2" y="0"/>
            <a:ext cx="12191998" cy="6858000"/>
          </a:xfrm>
          <a:prstGeom prst="rect">
            <a:avLst/>
          </a:prstGeom>
        </p:spPr>
        <p:txBody>
          <a:bodyPr anchor="ctr"/>
          <a:lstStyle>
            <a:lvl1pPr marL="0" indent="0" algn="r">
              <a:buNone/>
              <a:defRPr/>
            </a:lvl1pPr>
          </a:lstStyle>
          <a:p>
            <a:r>
              <a:rPr lang="en-US"/>
              <a:t>Insert photo by clicking on the image icon</a:t>
            </a:r>
          </a:p>
        </p:txBody>
      </p:sp>
      <p:sp>
        <p:nvSpPr>
          <p:cNvPr id="4" name="Content Placeholder 2">
            <a:extLst>
              <a:ext uri="{FF2B5EF4-FFF2-40B4-BE49-F238E27FC236}">
                <a16:creationId xmlns:a16="http://schemas.microsoft.com/office/drawing/2014/main" id="{1D111DE1-BD25-8B4A-BEFC-769203F0F0C7}"/>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tx2"/>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915529841"/>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3-Divider Blu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10E3402-48B3-4143-B616-3016ADBBD5D2}"/>
              </a:ext>
            </a:extLst>
          </p:cNvPr>
          <p:cNvSpPr>
            <a:spLocks noGrp="1"/>
          </p:cNvSpPr>
          <p:nvPr>
            <p:ph type="pic" sz="quarter" idx="12" hasCustomPrompt="1"/>
          </p:nvPr>
        </p:nvSpPr>
        <p:spPr>
          <a:xfrm>
            <a:off x="9060873" y="0"/>
            <a:ext cx="3131127" cy="6858000"/>
          </a:xfrm>
        </p:spPr>
        <p:txBody>
          <a:bodyPr/>
          <a:lstStyle/>
          <a:p>
            <a:r>
              <a:rPr lang="en-US"/>
              <a:t>Insert Picture</a:t>
            </a:r>
          </a:p>
        </p:txBody>
      </p:sp>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4713316" y="0"/>
            <a:ext cx="3430939"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
        <p:nvSpPr>
          <p:cNvPr id="7" name="Content Placeholder 2">
            <a:extLst>
              <a:ext uri="{FF2B5EF4-FFF2-40B4-BE49-F238E27FC236}">
                <a16:creationId xmlns:a16="http://schemas.microsoft.com/office/drawing/2014/main" id="{1537B446-C9D8-6D44-B058-43523B81DBB4}"/>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accent1"/>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
        <p:nvSpPr>
          <p:cNvPr id="10" name="Picture Placeholder 4">
            <a:extLst>
              <a:ext uri="{FF2B5EF4-FFF2-40B4-BE49-F238E27FC236}">
                <a16:creationId xmlns:a16="http://schemas.microsoft.com/office/drawing/2014/main" id="{C908F25E-1A70-3543-A342-8DB155219B50}"/>
              </a:ext>
            </a:extLst>
          </p:cNvPr>
          <p:cNvSpPr>
            <a:spLocks noGrp="1"/>
          </p:cNvSpPr>
          <p:nvPr>
            <p:ph type="pic" sz="quarter" idx="13" hasCustomPrompt="1"/>
          </p:nvPr>
        </p:nvSpPr>
        <p:spPr>
          <a:xfrm>
            <a:off x="7005413" y="0"/>
            <a:ext cx="3470136"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Tree>
    <p:extLst>
      <p:ext uri="{BB962C8B-B14F-4D97-AF65-F5344CB8AC3E}">
        <p14:creationId xmlns:p14="http://schemas.microsoft.com/office/powerpoint/2010/main" val="4005004348"/>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3-Divider Re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10E3402-48B3-4143-B616-3016ADBBD5D2}"/>
              </a:ext>
            </a:extLst>
          </p:cNvPr>
          <p:cNvSpPr>
            <a:spLocks noGrp="1"/>
          </p:cNvSpPr>
          <p:nvPr>
            <p:ph type="pic" sz="quarter" idx="12" hasCustomPrompt="1"/>
          </p:nvPr>
        </p:nvSpPr>
        <p:spPr>
          <a:xfrm>
            <a:off x="9060873" y="0"/>
            <a:ext cx="3131127" cy="6858000"/>
          </a:xfrm>
        </p:spPr>
        <p:txBody>
          <a:bodyPr/>
          <a:lstStyle/>
          <a:p>
            <a:r>
              <a:rPr lang="en-US"/>
              <a:t>Insert Picture</a:t>
            </a:r>
          </a:p>
        </p:txBody>
      </p:sp>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4713316" y="0"/>
            <a:ext cx="3430939"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
        <p:nvSpPr>
          <p:cNvPr id="7" name="Content Placeholder 2">
            <a:extLst>
              <a:ext uri="{FF2B5EF4-FFF2-40B4-BE49-F238E27FC236}">
                <a16:creationId xmlns:a16="http://schemas.microsoft.com/office/drawing/2014/main" id="{1537B446-C9D8-6D44-B058-43523B81DBB4}"/>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tx2"/>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
        <p:nvSpPr>
          <p:cNvPr id="10" name="Picture Placeholder 4">
            <a:extLst>
              <a:ext uri="{FF2B5EF4-FFF2-40B4-BE49-F238E27FC236}">
                <a16:creationId xmlns:a16="http://schemas.microsoft.com/office/drawing/2014/main" id="{C908F25E-1A70-3543-A342-8DB155219B50}"/>
              </a:ext>
            </a:extLst>
          </p:cNvPr>
          <p:cNvSpPr>
            <a:spLocks noGrp="1"/>
          </p:cNvSpPr>
          <p:nvPr>
            <p:ph type="pic" sz="quarter" idx="13" hasCustomPrompt="1"/>
          </p:nvPr>
        </p:nvSpPr>
        <p:spPr>
          <a:xfrm>
            <a:off x="7005413" y="0"/>
            <a:ext cx="3470136"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Tree>
    <p:extLst>
      <p:ext uri="{BB962C8B-B14F-4D97-AF65-F5344CB8AC3E}">
        <p14:creationId xmlns:p14="http://schemas.microsoft.com/office/powerpoint/2010/main" val="3961173302"/>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ntent-Side By Sid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189899"/>
            <a:ext cx="3406140" cy="4351338"/>
          </a:xfrm>
          <a:prstGeom prst="rect">
            <a:avLst/>
          </a:prstGeom>
        </p:spPr>
        <p:txBody>
          <a:bodyPr anchor="ctr">
            <a:noAutofit/>
          </a:bodyPr>
          <a:lstStyle>
            <a:lvl1pPr marL="0" indent="0" algn="l">
              <a:lnSpc>
                <a:spcPct val="80000"/>
              </a:lnSpc>
              <a:buNone/>
              <a:defRPr sz="3200" b="1" i="0">
                <a:solidFill>
                  <a:schemeClr val="tx2"/>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7" name="Slide Number Placeholder 6">
            <a:extLst>
              <a:ext uri="{FF2B5EF4-FFF2-40B4-BE49-F238E27FC236}">
                <a16:creationId xmlns:a16="http://schemas.microsoft.com/office/drawing/2014/main" id="{81BB3B64-FFC3-D742-A6BD-5B3A95232C50}"/>
              </a:ext>
            </a:extLst>
          </p:cNvPr>
          <p:cNvSpPr>
            <a:spLocks noGrp="1"/>
          </p:cNvSpPr>
          <p:nvPr>
            <p:ph type="sldNum" sz="quarter" idx="12"/>
          </p:nvPr>
        </p:nvSpPr>
        <p:spPr/>
        <p:txBody>
          <a:bodyPr/>
          <a:lstStyle/>
          <a:p>
            <a:fld id="{4BEAA09E-D67E-864E-8466-C38E88600C4F}" type="slidenum">
              <a:rPr lang="en-US" smtClean="0"/>
              <a:t>‹#›</a:t>
            </a:fld>
            <a:endParaRPr lang="en-US"/>
          </a:p>
        </p:txBody>
      </p:sp>
      <p:cxnSp>
        <p:nvCxnSpPr>
          <p:cNvPr id="9" name="Straight Connector 8">
            <a:extLst>
              <a:ext uri="{FF2B5EF4-FFF2-40B4-BE49-F238E27FC236}">
                <a16:creationId xmlns:a16="http://schemas.microsoft.com/office/drawing/2014/main" id="{F113FFD9-00BB-A343-8353-85DCCB1A6FE5}"/>
              </a:ext>
            </a:extLst>
          </p:cNvPr>
          <p:cNvCxnSpPr>
            <a:cxnSpLocks/>
          </p:cNvCxnSpPr>
          <p:nvPr userDrawn="1"/>
        </p:nvCxnSpPr>
        <p:spPr>
          <a:xfrm>
            <a:off x="4260501" y="1628503"/>
            <a:ext cx="0" cy="347472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Text Placeholder 8">
            <a:extLst>
              <a:ext uri="{FF2B5EF4-FFF2-40B4-BE49-F238E27FC236}">
                <a16:creationId xmlns:a16="http://schemas.microsoft.com/office/drawing/2014/main" id="{56E2F89F-DE6E-8E49-BDFB-6B8DE8B72ABF}"/>
              </a:ext>
            </a:extLst>
          </p:cNvPr>
          <p:cNvSpPr>
            <a:spLocks noGrp="1"/>
          </p:cNvSpPr>
          <p:nvPr>
            <p:ph type="body" sz="quarter" idx="13"/>
          </p:nvPr>
        </p:nvSpPr>
        <p:spPr>
          <a:xfrm>
            <a:off x="4606972" y="800327"/>
            <a:ext cx="7157992" cy="5257346"/>
          </a:xfrm>
          <a:prstGeom prst="rect">
            <a:avLst/>
          </a:prstGeom>
        </p:spPr>
        <p:txBody>
          <a:bodyPr anchor="ctr">
            <a:noAutofit/>
          </a:bodyPr>
          <a:lstStyle>
            <a:lvl1pPr marL="0" marR="0" indent="0" algn="l" defTabSz="914400" rtl="0" eaLnBrk="1" fontAlgn="auto" latinLnBrk="0" hangingPunct="1">
              <a:lnSpc>
                <a:spcPct val="114000"/>
              </a:lnSpc>
              <a:spcBef>
                <a:spcPts val="0"/>
              </a:spcBef>
              <a:spcAft>
                <a:spcPts val="600"/>
              </a:spcAft>
              <a:buClr>
                <a:srgbClr val="54565B"/>
              </a:buClr>
              <a:buSzPct val="65000"/>
              <a:buFont typeface="Monaco" pitchFamily="2" charset="77"/>
              <a:buNone/>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sz="1800" b="0">
                <a:solidFill>
                  <a:schemeClr val="tx1"/>
                </a:solidFill>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sz="1600"/>
            </a:lvl3pPr>
            <a:lvl4pPr marL="693738" indent="-169863" algn="l" defTabSz="914400" rtl="0" eaLnBrk="1" latinLnBrk="0" hangingPunct="1">
              <a:lnSpc>
                <a:spcPct val="110000"/>
              </a:lnSpc>
              <a:spcBef>
                <a:spcPts val="0"/>
              </a:spcBef>
              <a:spcAft>
                <a:spcPts val="600"/>
              </a:spcAft>
              <a:buFont typeface="Apple Symbols" panose="02000000000000000000" pitchFamily="2" charset="-79"/>
              <a:buChar char="⎼"/>
              <a:tabLst/>
              <a:defRPr sz="1400"/>
            </a:lvl4pPr>
            <a:lvl5pPr marL="1260476" indent="-169863" algn="l" defTabSz="914400" rtl="0" eaLnBrk="1" latinLnBrk="0" hangingPunct="1">
              <a:lnSpc>
                <a:spcPct val="110000"/>
              </a:lnSpc>
              <a:spcBef>
                <a:spcPts val="0"/>
              </a:spcBef>
              <a:spcAft>
                <a:spcPts val="600"/>
              </a:spcAft>
              <a:buFont typeface="Apple Symbols" panose="02000000000000000000" pitchFamily="2" charset="-79"/>
              <a:buChar char="⎼"/>
              <a:tabLst/>
              <a:defRPr/>
            </a:lvl5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Master text styles</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0" name="Slide Number Placeholder 5">
            <a:extLst>
              <a:ext uri="{FF2B5EF4-FFF2-40B4-BE49-F238E27FC236}">
                <a16:creationId xmlns:a16="http://schemas.microsoft.com/office/drawing/2014/main" id="{3775700F-D6DD-FC44-88CD-E5700FB501F6}"/>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pic>
        <p:nvPicPr>
          <p:cNvPr id="8" name="Picture 7" descr="A picture containing text&#10;&#10;Description automatically generated">
            <a:extLst>
              <a:ext uri="{FF2B5EF4-FFF2-40B4-BE49-F238E27FC236}">
                <a16:creationId xmlns:a16="http://schemas.microsoft.com/office/drawing/2014/main" id="{D7782802-A9EB-EA49-9965-590F35318D7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41123375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Key Comparison Red">
    <p:bg>
      <p:bgPr>
        <a:solidFill>
          <a:schemeClr val="tx2"/>
        </a:solidFill>
        <a:effectLst/>
      </p:bgPr>
    </p:bg>
    <p:spTree>
      <p:nvGrpSpPr>
        <p:cNvPr id="1" name=""/>
        <p:cNvGrpSpPr/>
        <p:nvPr/>
      </p:nvGrpSpPr>
      <p:grpSpPr>
        <a:xfrm>
          <a:off x="0" y="0"/>
          <a:ext cx="0" cy="0"/>
          <a:chOff x="0" y="0"/>
          <a:chExt cx="0" cy="0"/>
        </a:xfrm>
      </p:grpSpPr>
      <p:sp>
        <p:nvSpPr>
          <p:cNvPr id="14" name="Pentagon 8">
            <a:extLst>
              <a:ext uri="{FF2B5EF4-FFF2-40B4-BE49-F238E27FC236}">
                <a16:creationId xmlns:a16="http://schemas.microsoft.com/office/drawing/2014/main" id="{2294D5E9-C604-D249-A162-97B6BCC778CB}"/>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2" name="Content Placeholder 2">
            <a:extLst>
              <a:ext uri="{FF2B5EF4-FFF2-40B4-BE49-F238E27FC236}">
                <a16:creationId xmlns:a16="http://schemas.microsoft.com/office/drawing/2014/main" id="{7B6A4804-8EDB-6D4D-B64B-E9206508601A}"/>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3246001"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pic>
        <p:nvPicPr>
          <p:cNvPr id="15" name="Picture 14" descr="Logo&#10;&#10;Description automatically generated with low confidence">
            <a:extLst>
              <a:ext uri="{FF2B5EF4-FFF2-40B4-BE49-F238E27FC236}">
                <a16:creationId xmlns:a16="http://schemas.microsoft.com/office/drawing/2014/main" id="{997327DD-9F18-1840-A1AA-EC2C2D6CF99D}"/>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8801" y="6053631"/>
            <a:ext cx="2270613" cy="849625"/>
          </a:xfrm>
          <a:prstGeom prst="rect">
            <a:avLst/>
          </a:prstGeom>
        </p:spPr>
      </p:pic>
    </p:spTree>
    <p:extLst>
      <p:ext uri="{BB962C8B-B14F-4D97-AF65-F5344CB8AC3E}">
        <p14:creationId xmlns:p14="http://schemas.microsoft.com/office/powerpoint/2010/main" val="4268824914"/>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Key Comparison Red-2">
    <p:spTree>
      <p:nvGrpSpPr>
        <p:cNvPr id="1" name=""/>
        <p:cNvGrpSpPr/>
        <p:nvPr/>
      </p:nvGrpSpPr>
      <p:grpSpPr>
        <a:xfrm>
          <a:off x="0" y="0"/>
          <a:ext cx="0" cy="0"/>
          <a:chOff x="0" y="0"/>
          <a:chExt cx="0" cy="0"/>
        </a:xfrm>
      </p:grpSpPr>
      <p:sp>
        <p:nvSpPr>
          <p:cNvPr id="10" name="Pentagon 8">
            <a:extLst>
              <a:ext uri="{FF2B5EF4-FFF2-40B4-BE49-F238E27FC236}">
                <a16:creationId xmlns:a16="http://schemas.microsoft.com/office/drawing/2014/main" id="{C11C197F-FD3C-B743-822B-A9CD2DF184F2}"/>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6614809"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sp>
        <p:nvSpPr>
          <p:cNvPr id="15" name="Content Placeholder 2">
            <a:extLst>
              <a:ext uri="{FF2B5EF4-FFF2-40B4-BE49-F238E27FC236}">
                <a16:creationId xmlns:a16="http://schemas.microsoft.com/office/drawing/2014/main" id="{2F93B52C-99E0-6345-BE08-BCC3936C5AD1}"/>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16" name="Content Placeholder 2">
            <a:extLst>
              <a:ext uri="{FF2B5EF4-FFF2-40B4-BE49-F238E27FC236}">
                <a16:creationId xmlns:a16="http://schemas.microsoft.com/office/drawing/2014/main" id="{BBA9DB84-564B-9F4F-931B-CC4ED34456A6}"/>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Rockwell Nova Light" panose="02060303020205020403" pitchFamily="18" charset="0"/>
              </a:defRPr>
            </a:lvl1pPr>
          </a:lstStyle>
          <a:p>
            <a:pPr lvl="0"/>
            <a:r>
              <a:rPr lang="en-US"/>
              <a:t>Edit master text styles</a:t>
            </a:r>
          </a:p>
        </p:txBody>
      </p:sp>
      <p:pic>
        <p:nvPicPr>
          <p:cNvPr id="12" name="Picture 11" descr="A picture containing text&#10;&#10;Description automatically generated">
            <a:extLst>
              <a:ext uri="{FF2B5EF4-FFF2-40B4-BE49-F238E27FC236}">
                <a16:creationId xmlns:a16="http://schemas.microsoft.com/office/drawing/2014/main" id="{ED80A7AC-9C57-8648-847F-4E901E93F35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
        <p:nvSpPr>
          <p:cNvPr id="7" name="Slide Number Placeholder 5">
            <a:extLst>
              <a:ext uri="{FF2B5EF4-FFF2-40B4-BE49-F238E27FC236}">
                <a16:creationId xmlns:a16="http://schemas.microsoft.com/office/drawing/2014/main" id="{C34C52C2-4347-6644-86FB-13CD9304DAF7}"/>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Tree>
    <p:extLst>
      <p:ext uri="{BB962C8B-B14F-4D97-AF65-F5344CB8AC3E}">
        <p14:creationId xmlns:p14="http://schemas.microsoft.com/office/powerpoint/2010/main" val="15381865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Key Comparison-Blue">
    <p:bg>
      <p:bgPr>
        <a:solidFill>
          <a:schemeClr val="accent1"/>
        </a:solidFill>
        <a:effectLst/>
      </p:bgPr>
    </p:bg>
    <p:spTree>
      <p:nvGrpSpPr>
        <p:cNvPr id="1" name=""/>
        <p:cNvGrpSpPr/>
        <p:nvPr/>
      </p:nvGrpSpPr>
      <p:grpSpPr>
        <a:xfrm>
          <a:off x="0" y="0"/>
          <a:ext cx="0" cy="0"/>
          <a:chOff x="0" y="0"/>
          <a:chExt cx="0" cy="0"/>
        </a:xfrm>
      </p:grpSpPr>
      <p:sp>
        <p:nvSpPr>
          <p:cNvPr id="14" name="Pentagon 8">
            <a:extLst>
              <a:ext uri="{FF2B5EF4-FFF2-40B4-BE49-F238E27FC236}">
                <a16:creationId xmlns:a16="http://schemas.microsoft.com/office/drawing/2014/main" id="{2294D5E9-C604-D249-A162-97B6BCC778CB}"/>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2" name="Content Placeholder 2">
            <a:extLst>
              <a:ext uri="{FF2B5EF4-FFF2-40B4-BE49-F238E27FC236}">
                <a16:creationId xmlns:a16="http://schemas.microsoft.com/office/drawing/2014/main" id="{7B6A4804-8EDB-6D4D-B64B-E9206508601A}"/>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3246001"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pic>
        <p:nvPicPr>
          <p:cNvPr id="10" name="Picture 9" descr="Logo&#10;&#10;Description automatically generated with low confidence">
            <a:extLst>
              <a:ext uri="{FF2B5EF4-FFF2-40B4-BE49-F238E27FC236}">
                <a16:creationId xmlns:a16="http://schemas.microsoft.com/office/drawing/2014/main" id="{8990FAF9-85ED-2F49-BCBF-FE4365E289B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8801" y="6053631"/>
            <a:ext cx="2270613" cy="849625"/>
          </a:xfrm>
          <a:prstGeom prst="rect">
            <a:avLst/>
          </a:prstGeom>
        </p:spPr>
      </p:pic>
    </p:spTree>
    <p:extLst>
      <p:ext uri="{BB962C8B-B14F-4D97-AF65-F5344CB8AC3E}">
        <p14:creationId xmlns:p14="http://schemas.microsoft.com/office/powerpoint/2010/main" val="1719912772"/>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Blue">
    <p:bg>
      <p:bgRef idx="1001">
        <a:schemeClr val="bg1"/>
      </p:bgRef>
    </p:bg>
    <p:spTree>
      <p:nvGrpSpPr>
        <p:cNvPr id="1" name=""/>
        <p:cNvGrpSpPr/>
        <p:nvPr/>
      </p:nvGrpSpPr>
      <p:grpSpPr>
        <a:xfrm>
          <a:off x="0" y="0"/>
          <a:ext cx="0" cy="0"/>
          <a:chOff x="0" y="0"/>
          <a:chExt cx="0" cy="0"/>
        </a:xfrm>
      </p:grpSpPr>
      <p:sp>
        <p:nvSpPr>
          <p:cNvPr id="10" name="Snip Same Side Corner Rectangle 9">
            <a:extLst>
              <a:ext uri="{FF2B5EF4-FFF2-40B4-BE49-F238E27FC236}">
                <a16:creationId xmlns:a16="http://schemas.microsoft.com/office/drawing/2014/main" id="{543CA030-B9BB-F44B-87E8-9D88D615959F}"/>
              </a:ext>
            </a:extLst>
          </p:cNvPr>
          <p:cNvSpPr/>
          <p:nvPr userDrawn="1"/>
        </p:nvSpPr>
        <p:spPr>
          <a:xfrm rot="10800000">
            <a:off x="0" y="0"/>
            <a:ext cx="12242966" cy="3225964"/>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0 w 12246603"/>
              <a:gd name="connsiteY6" fmla="*/ 6897738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40341 w 12246603"/>
              <a:gd name="connsiteY5" fmla="*/ 5001703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26894 w 12246603"/>
              <a:gd name="connsiteY5" fmla="*/ 3293926 h 6897738"/>
              <a:gd name="connsiteX6" fmla="*/ 40341 w 12246603"/>
              <a:gd name="connsiteY6" fmla="*/ 4463820 h 6897738"/>
              <a:gd name="connsiteX7" fmla="*/ 0 w 12246603"/>
              <a:gd name="connsiteY7" fmla="*/ 1182761 h 6897738"/>
              <a:gd name="connsiteX8" fmla="*/ 8603213 w 12246603"/>
              <a:gd name="connsiteY8" fmla="*/ 0 h 6897738"/>
              <a:gd name="connsiteX0" fmla="*/ 8616660 w 12260050"/>
              <a:gd name="connsiteY0" fmla="*/ 0 h 6897738"/>
              <a:gd name="connsiteX1" fmla="*/ 8624025 w 12260050"/>
              <a:gd name="connsiteY1" fmla="*/ 2793 h 6897738"/>
              <a:gd name="connsiteX2" fmla="*/ 12233156 w 12260050"/>
              <a:gd name="connsiteY2" fmla="*/ 1182761 h 6897738"/>
              <a:gd name="connsiteX3" fmla="*/ 12233156 w 12260050"/>
              <a:gd name="connsiteY3" fmla="*/ 6897738 h 6897738"/>
              <a:gd name="connsiteX4" fmla="*/ 12260050 w 12260050"/>
              <a:gd name="connsiteY4" fmla="*/ 4557950 h 6897738"/>
              <a:gd name="connsiteX5" fmla="*/ 40341 w 12260050"/>
              <a:gd name="connsiteY5" fmla="*/ 3293926 h 6897738"/>
              <a:gd name="connsiteX6" fmla="*/ 0 w 12260050"/>
              <a:gd name="connsiteY6" fmla="*/ 3132562 h 6897738"/>
              <a:gd name="connsiteX7" fmla="*/ 13447 w 12260050"/>
              <a:gd name="connsiteY7" fmla="*/ 1182761 h 6897738"/>
              <a:gd name="connsiteX8" fmla="*/ 8616660 w 12260050"/>
              <a:gd name="connsiteY8" fmla="*/ 0 h 6897738"/>
              <a:gd name="connsiteX0" fmla="*/ 8616660 w 12260050"/>
              <a:gd name="connsiteY0" fmla="*/ 0 h 4557950"/>
              <a:gd name="connsiteX1" fmla="*/ 8624025 w 12260050"/>
              <a:gd name="connsiteY1" fmla="*/ 2793 h 4557950"/>
              <a:gd name="connsiteX2" fmla="*/ 12233156 w 12260050"/>
              <a:gd name="connsiteY2" fmla="*/ 1182761 h 4557950"/>
              <a:gd name="connsiteX3" fmla="*/ 12233156 w 12260050"/>
              <a:gd name="connsiteY3" fmla="*/ 3334268 h 4557950"/>
              <a:gd name="connsiteX4" fmla="*/ 12260050 w 12260050"/>
              <a:gd name="connsiteY4" fmla="*/ 4557950 h 4557950"/>
              <a:gd name="connsiteX5" fmla="*/ 40341 w 12260050"/>
              <a:gd name="connsiteY5" fmla="*/ 3293926 h 4557950"/>
              <a:gd name="connsiteX6" fmla="*/ 0 w 12260050"/>
              <a:gd name="connsiteY6" fmla="*/ 3132562 h 4557950"/>
              <a:gd name="connsiteX7" fmla="*/ 13447 w 12260050"/>
              <a:gd name="connsiteY7" fmla="*/ 1182761 h 4557950"/>
              <a:gd name="connsiteX8" fmla="*/ 8616660 w 12260050"/>
              <a:gd name="connsiteY8" fmla="*/ 0 h 4557950"/>
              <a:gd name="connsiteX0" fmla="*/ 8616660 w 12260050"/>
              <a:gd name="connsiteY0" fmla="*/ 0 h 3441844"/>
              <a:gd name="connsiteX1" fmla="*/ 8624025 w 12260050"/>
              <a:gd name="connsiteY1" fmla="*/ 2793 h 3441844"/>
              <a:gd name="connsiteX2" fmla="*/ 12233156 w 12260050"/>
              <a:gd name="connsiteY2" fmla="*/ 1182761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007950 h 3441844"/>
              <a:gd name="connsiteX8" fmla="*/ 8616660 w 12260050"/>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40341 w 12313838"/>
              <a:gd name="connsiteY5" fmla="*/ 3293926 h 3441844"/>
              <a:gd name="connsiteX6" fmla="*/ 0 w 12313838"/>
              <a:gd name="connsiteY6" fmla="*/ 3132562 h 3441844"/>
              <a:gd name="connsiteX7" fmla="*/ 13447 w 12313838"/>
              <a:gd name="connsiteY7" fmla="*/ 1007950 h 3441844"/>
              <a:gd name="connsiteX8" fmla="*/ 8616660 w 12313838"/>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132562 h 3441844"/>
              <a:gd name="connsiteX6" fmla="*/ 13447 w 12313838"/>
              <a:gd name="connsiteY6" fmla="*/ 1007950 h 3441844"/>
              <a:gd name="connsiteX7" fmla="*/ 8616660 w 12313838"/>
              <a:gd name="connsiteY7"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217086 h 3441844"/>
              <a:gd name="connsiteX6" fmla="*/ 13447 w 12313838"/>
              <a:gd name="connsiteY6" fmla="*/ 1007950 h 3441844"/>
              <a:gd name="connsiteX7" fmla="*/ 8616660 w 12313838"/>
              <a:gd name="connsiteY7" fmla="*/ 0 h 3441844"/>
              <a:gd name="connsiteX0" fmla="*/ 8616660 w 12313838"/>
              <a:gd name="connsiteY0" fmla="*/ 0 h 3320821"/>
              <a:gd name="connsiteX1" fmla="*/ 8624025 w 12313838"/>
              <a:gd name="connsiteY1" fmla="*/ 2793 h 3320821"/>
              <a:gd name="connsiteX2" fmla="*/ 12260050 w 12313838"/>
              <a:gd name="connsiteY2" fmla="*/ 994503 h 3320821"/>
              <a:gd name="connsiteX3" fmla="*/ 12313838 w 12313838"/>
              <a:gd name="connsiteY3" fmla="*/ 3320821 h 3320821"/>
              <a:gd name="connsiteX4" fmla="*/ 0 w 12313838"/>
              <a:gd name="connsiteY4" fmla="*/ 3217086 h 3320821"/>
              <a:gd name="connsiteX5" fmla="*/ 13447 w 12313838"/>
              <a:gd name="connsiteY5" fmla="*/ 1007950 h 3320821"/>
              <a:gd name="connsiteX6" fmla="*/ 8616660 w 12313838"/>
              <a:gd name="connsiteY6" fmla="*/ 0 h 3320821"/>
              <a:gd name="connsiteX0" fmla="*/ 8616660 w 12260050"/>
              <a:gd name="connsiteY0" fmla="*/ 0 h 3236297"/>
              <a:gd name="connsiteX1" fmla="*/ 8624025 w 12260050"/>
              <a:gd name="connsiteY1" fmla="*/ 2793 h 3236297"/>
              <a:gd name="connsiteX2" fmla="*/ 12260050 w 12260050"/>
              <a:gd name="connsiteY2" fmla="*/ 994503 h 3236297"/>
              <a:gd name="connsiteX3" fmla="*/ 12190893 w 12260050"/>
              <a:gd name="connsiteY3" fmla="*/ 3236297 h 3236297"/>
              <a:gd name="connsiteX4" fmla="*/ 0 w 12260050"/>
              <a:gd name="connsiteY4" fmla="*/ 3217086 h 3236297"/>
              <a:gd name="connsiteX5" fmla="*/ 13447 w 12260050"/>
              <a:gd name="connsiteY5" fmla="*/ 1007950 h 3236297"/>
              <a:gd name="connsiteX6" fmla="*/ 8616660 w 12260050"/>
              <a:gd name="connsiteY6" fmla="*/ 0 h 3236297"/>
              <a:gd name="connsiteX0" fmla="*/ 8616660 w 12260050"/>
              <a:gd name="connsiteY0" fmla="*/ 0 h 3217086"/>
              <a:gd name="connsiteX1" fmla="*/ 8624025 w 12260050"/>
              <a:gd name="connsiteY1" fmla="*/ 2793 h 3217086"/>
              <a:gd name="connsiteX2" fmla="*/ 12260050 w 12260050"/>
              <a:gd name="connsiteY2" fmla="*/ 994503 h 3217086"/>
              <a:gd name="connsiteX3" fmla="*/ 11745219 w 12260050"/>
              <a:gd name="connsiteY3" fmla="*/ 2951988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260050"/>
              <a:gd name="connsiteY0" fmla="*/ 0 h 3217086"/>
              <a:gd name="connsiteX1" fmla="*/ 8624025 w 12260050"/>
              <a:gd name="connsiteY1" fmla="*/ 2793 h 3217086"/>
              <a:gd name="connsiteX2" fmla="*/ 12260050 w 12260050"/>
              <a:gd name="connsiteY2" fmla="*/ 994503 h 3217086"/>
              <a:gd name="connsiteX3" fmla="*/ 12183209 w 12260050"/>
              <a:gd name="connsiteY3" fmla="*/ 3213245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198578"/>
              <a:gd name="connsiteY0" fmla="*/ 0 h 3217086"/>
              <a:gd name="connsiteX1" fmla="*/ 8624025 w 12198578"/>
              <a:gd name="connsiteY1" fmla="*/ 2793 h 3217086"/>
              <a:gd name="connsiteX2" fmla="*/ 12198578 w 12198578"/>
              <a:gd name="connsiteY2" fmla="*/ 986819 h 3217086"/>
              <a:gd name="connsiteX3" fmla="*/ 12183209 w 12198578"/>
              <a:gd name="connsiteY3" fmla="*/ 3213245 h 3217086"/>
              <a:gd name="connsiteX4" fmla="*/ 0 w 12198578"/>
              <a:gd name="connsiteY4" fmla="*/ 3217086 h 3217086"/>
              <a:gd name="connsiteX5" fmla="*/ 13447 w 12198578"/>
              <a:gd name="connsiteY5" fmla="*/ 1007950 h 3217086"/>
              <a:gd name="connsiteX6" fmla="*/ 8616660 w 12198578"/>
              <a:gd name="connsiteY6" fmla="*/ 0 h 3217086"/>
              <a:gd name="connsiteX0" fmla="*/ 8616660 w 12198578"/>
              <a:gd name="connsiteY0" fmla="*/ 0 h 3223755"/>
              <a:gd name="connsiteX1" fmla="*/ 8624025 w 12198578"/>
              <a:gd name="connsiteY1" fmla="*/ 2793 h 3223755"/>
              <a:gd name="connsiteX2" fmla="*/ 12198578 w 12198578"/>
              <a:gd name="connsiteY2" fmla="*/ 986819 h 3223755"/>
              <a:gd name="connsiteX3" fmla="*/ 12193720 w 12198578"/>
              <a:gd name="connsiteY3" fmla="*/ 3223755 h 3223755"/>
              <a:gd name="connsiteX4" fmla="*/ 0 w 12198578"/>
              <a:gd name="connsiteY4" fmla="*/ 3217086 h 3223755"/>
              <a:gd name="connsiteX5" fmla="*/ 13447 w 12198578"/>
              <a:gd name="connsiteY5" fmla="*/ 1007950 h 3223755"/>
              <a:gd name="connsiteX6" fmla="*/ 8616660 w 12198578"/>
              <a:gd name="connsiteY6" fmla="*/ 0 h 3223755"/>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57835 w 12242966"/>
              <a:gd name="connsiteY5" fmla="*/ 1007950 h 3225964"/>
              <a:gd name="connsiteX6" fmla="*/ 8661048 w 12242966"/>
              <a:gd name="connsiteY6" fmla="*/ 0 h 3225964"/>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31202 w 12242966"/>
              <a:gd name="connsiteY5" fmla="*/ 999072 h 3225964"/>
              <a:gd name="connsiteX6" fmla="*/ 8661048 w 12242966"/>
              <a:gd name="connsiteY6" fmla="*/ 0 h 3225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2966" h="3225964">
                <a:moveTo>
                  <a:pt x="8661048" y="0"/>
                </a:moveTo>
                <a:lnTo>
                  <a:pt x="8668413" y="2793"/>
                </a:lnTo>
                <a:lnTo>
                  <a:pt x="12242966" y="986819"/>
                </a:lnTo>
                <a:cubicBezTo>
                  <a:pt x="12241347" y="1732464"/>
                  <a:pt x="12239727" y="2478110"/>
                  <a:pt x="12238108" y="3223755"/>
                </a:cubicBezTo>
                <a:lnTo>
                  <a:pt x="0" y="3225964"/>
                </a:lnTo>
                <a:cubicBezTo>
                  <a:pt x="4482" y="2576030"/>
                  <a:pt x="26720" y="1649006"/>
                  <a:pt x="31202" y="999072"/>
                </a:cubicBezTo>
                <a:lnTo>
                  <a:pt x="866104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a:extLst>
              <a:ext uri="{FF2B5EF4-FFF2-40B4-BE49-F238E27FC236}">
                <a16:creationId xmlns:a16="http://schemas.microsoft.com/office/drawing/2014/main" id="{198E766B-09F6-1446-AA31-C4C5A450A666}"/>
              </a:ext>
            </a:extLst>
          </p:cNvPr>
          <p:cNvSpPr txBox="1">
            <a:spLocks/>
          </p:cNvSpPr>
          <p:nvPr userDrawn="1"/>
        </p:nvSpPr>
        <p:spPr>
          <a:xfrm>
            <a:off x="1015062" y="6400799"/>
            <a:ext cx="11227904"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1" i="0" kern="1200">
                <a:solidFill>
                  <a:schemeClr val="bg2"/>
                </a:solidFill>
                <a:effectLst/>
                <a:latin typeface="+mn-lt"/>
                <a:ea typeface="+mn-ea"/>
                <a:cs typeface="+mn-cs"/>
              </a:rPr>
              <a:t>GILEAD and the GILEAD logo are trademarks of Gilead Sciences, Inc. </a:t>
            </a:r>
            <a:endParaRPr lang="en-US" b="0" i="0">
              <a:latin typeface="Trebuchet MS" panose="020B0703020202090204" pitchFamily="34" charset="0"/>
            </a:endParaRPr>
          </a:p>
        </p:txBody>
      </p:sp>
      <p:pic>
        <p:nvPicPr>
          <p:cNvPr id="7" name="Picture 6" descr="A picture containing text&#10;&#10;Description automatically generated">
            <a:extLst>
              <a:ext uri="{FF2B5EF4-FFF2-40B4-BE49-F238E27FC236}">
                <a16:creationId xmlns:a16="http://schemas.microsoft.com/office/drawing/2014/main" id="{74EDF864-96D5-2B42-A4ED-FFDADB00D6D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61999" y="2962179"/>
            <a:ext cx="5334001" cy="1995893"/>
          </a:xfrm>
          <a:prstGeom prst="rect">
            <a:avLst/>
          </a:prstGeom>
        </p:spPr>
      </p:pic>
      <p:sp>
        <p:nvSpPr>
          <p:cNvPr id="8" name="Title 1">
            <a:extLst>
              <a:ext uri="{FF2B5EF4-FFF2-40B4-BE49-F238E27FC236}">
                <a16:creationId xmlns:a16="http://schemas.microsoft.com/office/drawing/2014/main" id="{AD17D43D-88B8-7F49-9F24-09DCFB537902}"/>
              </a:ext>
            </a:extLst>
          </p:cNvPr>
          <p:cNvSpPr>
            <a:spLocks noGrp="1"/>
          </p:cNvSpPr>
          <p:nvPr>
            <p:ph type="ctrTitle" hasCustomPrompt="1"/>
          </p:nvPr>
        </p:nvSpPr>
        <p:spPr>
          <a:xfrm>
            <a:off x="1066800" y="4589904"/>
            <a:ext cx="10058400" cy="1001872"/>
          </a:xfrm>
        </p:spPr>
        <p:txBody>
          <a:bodyPr anchor="b"/>
          <a:lstStyle>
            <a:lvl1pPr algn="l">
              <a:lnSpc>
                <a:spcPct val="80000"/>
              </a:lnSpc>
              <a:defRPr sz="4000" b="1" i="0" spc="0" baseline="0">
                <a:solidFill>
                  <a:schemeClr val="tx1"/>
                </a:solidFill>
                <a:latin typeface="Trebuchet MS" panose="020B0703020202090204" pitchFamily="34" charset="0"/>
              </a:defRPr>
            </a:lvl1pPr>
          </a:lstStyle>
          <a:p>
            <a:r>
              <a:rPr lang="en-US"/>
              <a:t>Click to edit master title style</a:t>
            </a:r>
          </a:p>
        </p:txBody>
      </p:sp>
      <p:sp>
        <p:nvSpPr>
          <p:cNvPr id="14" name="Subtitle 2">
            <a:extLst>
              <a:ext uri="{FF2B5EF4-FFF2-40B4-BE49-F238E27FC236}">
                <a16:creationId xmlns:a16="http://schemas.microsoft.com/office/drawing/2014/main" id="{E78C1A97-699A-DD4D-BD1B-C1C01A9E8AEB}"/>
              </a:ext>
            </a:extLst>
          </p:cNvPr>
          <p:cNvSpPr>
            <a:spLocks noGrp="1"/>
          </p:cNvSpPr>
          <p:nvPr>
            <p:ph type="subTitle" idx="1" hasCustomPrompt="1"/>
          </p:nvPr>
        </p:nvSpPr>
        <p:spPr>
          <a:xfrm>
            <a:off x="1066800" y="5724557"/>
            <a:ext cx="10058400" cy="463513"/>
          </a:xfrm>
          <a:prstGeom prst="rect">
            <a:avLst/>
          </a:prstGeom>
        </p:spPr>
        <p:txBody>
          <a:bodyPr anchor="t">
            <a:noAutofit/>
          </a:bodyPr>
          <a:lstStyle>
            <a:lvl1pPr marL="0" indent="0" algn="l">
              <a:lnSpc>
                <a:spcPct val="110000"/>
              </a:lnSpc>
              <a:buNone/>
              <a:defRPr sz="1500" b="0" i="0" kern="800" spc="300" baseline="0">
                <a:solidFill>
                  <a:schemeClr val="tx1"/>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136683079"/>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Key Comparison Blue-2">
    <p:spTree>
      <p:nvGrpSpPr>
        <p:cNvPr id="1" name=""/>
        <p:cNvGrpSpPr/>
        <p:nvPr/>
      </p:nvGrpSpPr>
      <p:grpSpPr>
        <a:xfrm>
          <a:off x="0" y="0"/>
          <a:ext cx="0" cy="0"/>
          <a:chOff x="0" y="0"/>
          <a:chExt cx="0" cy="0"/>
        </a:xfrm>
      </p:grpSpPr>
      <p:sp>
        <p:nvSpPr>
          <p:cNvPr id="10" name="Pentagon 8">
            <a:extLst>
              <a:ext uri="{FF2B5EF4-FFF2-40B4-BE49-F238E27FC236}">
                <a16:creationId xmlns:a16="http://schemas.microsoft.com/office/drawing/2014/main" id="{C11C197F-FD3C-B743-822B-A9CD2DF184F2}"/>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6614809"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sp>
        <p:nvSpPr>
          <p:cNvPr id="15" name="Content Placeholder 2">
            <a:extLst>
              <a:ext uri="{FF2B5EF4-FFF2-40B4-BE49-F238E27FC236}">
                <a16:creationId xmlns:a16="http://schemas.microsoft.com/office/drawing/2014/main" id="{2F93B52C-99E0-6345-BE08-BCC3936C5AD1}"/>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16" name="Content Placeholder 2">
            <a:extLst>
              <a:ext uri="{FF2B5EF4-FFF2-40B4-BE49-F238E27FC236}">
                <a16:creationId xmlns:a16="http://schemas.microsoft.com/office/drawing/2014/main" id="{BBA9DB84-564B-9F4F-931B-CC4ED34456A6}"/>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Rockwell Nova Light" panose="02060303020205020403" pitchFamily="18" charset="0"/>
              </a:defRPr>
            </a:lvl1pPr>
          </a:lstStyle>
          <a:p>
            <a:pPr lvl="0"/>
            <a:r>
              <a:rPr lang="en-US"/>
              <a:t>Edit master text styles</a:t>
            </a:r>
          </a:p>
        </p:txBody>
      </p:sp>
      <p:pic>
        <p:nvPicPr>
          <p:cNvPr id="12" name="Picture 11" descr="A picture containing text&#10;&#10;Description automatically generated">
            <a:extLst>
              <a:ext uri="{FF2B5EF4-FFF2-40B4-BE49-F238E27FC236}">
                <a16:creationId xmlns:a16="http://schemas.microsoft.com/office/drawing/2014/main" id="{3BF720D9-7666-144A-A95D-F9268E1BE7E7}"/>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
        <p:nvSpPr>
          <p:cNvPr id="7" name="Slide Number Placeholder 5">
            <a:extLst>
              <a:ext uri="{FF2B5EF4-FFF2-40B4-BE49-F238E27FC236}">
                <a16:creationId xmlns:a16="http://schemas.microsoft.com/office/drawing/2014/main" id="{B2721726-BD3B-5143-B62A-8F8E2439E4A6}"/>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Tree>
    <p:extLst>
      <p:ext uri="{BB962C8B-B14F-4D97-AF65-F5344CB8AC3E}">
        <p14:creationId xmlns:p14="http://schemas.microsoft.com/office/powerpoint/2010/main" val="36138352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Picture Split Blu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E634AED-FE2D-5A49-9C4F-52E8C06D7549}"/>
              </a:ext>
            </a:extLst>
          </p:cNvPr>
          <p:cNvSpPr>
            <a:spLocks noGrp="1"/>
          </p:cNvSpPr>
          <p:nvPr>
            <p:ph type="pic" sz="quarter" idx="10" hasCustomPrompt="1"/>
          </p:nvPr>
        </p:nvSpPr>
        <p:spPr>
          <a:xfrm>
            <a:off x="5038852" y="-12192"/>
            <a:ext cx="7180556" cy="6882384"/>
          </a:xfrm>
          <a:custGeom>
            <a:avLst/>
            <a:gdLst>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0 w 7396987"/>
              <a:gd name="connsiteY7" fmla="*/ 1143023 h 6858000"/>
              <a:gd name="connsiteX8" fmla="*/ 1143023 w 7396987"/>
              <a:gd name="connsiteY8" fmla="*/ 0 h 6858000"/>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1143023 w 7396987"/>
              <a:gd name="connsiteY8" fmla="*/ 0 h 6858000"/>
              <a:gd name="connsiteX0" fmla="*/ 972335 w 7396987"/>
              <a:gd name="connsiteY0" fmla="*/ 12192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972335 w 7396987"/>
              <a:gd name="connsiteY8" fmla="*/ 12192 h 6858000"/>
              <a:gd name="connsiteX0" fmla="*/ 972335 w 7424396"/>
              <a:gd name="connsiteY0" fmla="*/ 24384 h 6870192"/>
              <a:gd name="connsiteX1" fmla="*/ 7424396 w 7424396"/>
              <a:gd name="connsiteY1" fmla="*/ 0 h 6870192"/>
              <a:gd name="connsiteX2" fmla="*/ 7396987 w 7424396"/>
              <a:gd name="connsiteY2" fmla="*/ 1155215 h 6870192"/>
              <a:gd name="connsiteX3" fmla="*/ 7396987 w 7424396"/>
              <a:gd name="connsiteY3" fmla="*/ 6870192 h 6870192"/>
              <a:gd name="connsiteX4" fmla="*/ 7396987 w 7424396"/>
              <a:gd name="connsiteY4" fmla="*/ 6870192 h 6870192"/>
              <a:gd name="connsiteX5" fmla="*/ 0 w 7424396"/>
              <a:gd name="connsiteY5" fmla="*/ 6870192 h 6870192"/>
              <a:gd name="connsiteX6" fmla="*/ 0 w 7424396"/>
              <a:gd name="connsiteY6" fmla="*/ 6870192 h 6870192"/>
              <a:gd name="connsiteX7" fmla="*/ 256032 w 7424396"/>
              <a:gd name="connsiteY7" fmla="*/ 2081807 h 6870192"/>
              <a:gd name="connsiteX8" fmla="*/ 972335 w 7424396"/>
              <a:gd name="connsiteY8" fmla="*/ 24384 h 6870192"/>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56032 w 7424396"/>
              <a:gd name="connsiteY7" fmla="*/ 2081807 h 6906768"/>
              <a:gd name="connsiteX8" fmla="*/ 972335 w 7424396"/>
              <a:gd name="connsiteY8" fmla="*/ 24384 h 6906768"/>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43840 w 7424396"/>
              <a:gd name="connsiteY7" fmla="*/ 2142767 h 6906768"/>
              <a:gd name="connsiteX8" fmla="*/ 972335 w 742439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1121664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3609142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24384 h 6882384"/>
              <a:gd name="connsiteX0" fmla="*/ 728495 w 7180556"/>
              <a:gd name="connsiteY0" fmla="*/ 1137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1137 h 6882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0556" h="6882384">
                <a:moveTo>
                  <a:pt x="728495" y="1137"/>
                </a:moveTo>
                <a:lnTo>
                  <a:pt x="7180556" y="0"/>
                </a:lnTo>
                <a:lnTo>
                  <a:pt x="7153147" y="1155215"/>
                </a:lnTo>
                <a:lnTo>
                  <a:pt x="7153147" y="6870192"/>
                </a:lnTo>
                <a:lnTo>
                  <a:pt x="7153147" y="6870192"/>
                </a:lnTo>
                <a:lnTo>
                  <a:pt x="3609142" y="6882384"/>
                </a:lnTo>
                <a:lnTo>
                  <a:pt x="1052955" y="6875772"/>
                </a:lnTo>
                <a:lnTo>
                  <a:pt x="0" y="2142767"/>
                </a:lnTo>
                <a:lnTo>
                  <a:pt x="728495" y="1137"/>
                </a:lnTo>
                <a:close/>
              </a:path>
            </a:pathLst>
          </a:custGeom>
        </p:spPr>
        <p:txBody>
          <a:bodyPr anchor="ctr"/>
          <a:lstStyle>
            <a:lvl1pPr marL="0" indent="0" algn="ctr">
              <a:buNone/>
              <a:defRPr/>
            </a:lvl1pPr>
          </a:lstStyle>
          <a:p>
            <a:r>
              <a:rPr lang="en-US"/>
              <a:t>Insert photo by clicking on the image icon</a:t>
            </a:r>
          </a:p>
        </p:txBody>
      </p:sp>
      <p:sp>
        <p:nvSpPr>
          <p:cNvPr id="10" name="Slide Number Placeholder 5">
            <a:extLst>
              <a:ext uri="{FF2B5EF4-FFF2-40B4-BE49-F238E27FC236}">
                <a16:creationId xmlns:a16="http://schemas.microsoft.com/office/drawing/2014/main" id="{DF170BCB-3373-5549-9815-B668B2498165}"/>
              </a:ext>
            </a:extLst>
          </p:cNvPr>
          <p:cNvSpPr txBox="1">
            <a:spLocks/>
          </p:cNvSpPr>
          <p:nvPr userDrawn="1"/>
        </p:nvSpPr>
        <p:spPr>
          <a:xfrm>
            <a:off x="956929" y="6400799"/>
            <a:ext cx="2150718"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4" y="6400799"/>
            <a:ext cx="745915"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3" name="Content Placeholder 2">
            <a:extLst>
              <a:ext uri="{FF2B5EF4-FFF2-40B4-BE49-F238E27FC236}">
                <a16:creationId xmlns:a16="http://schemas.microsoft.com/office/drawing/2014/main" id="{57C22B10-6CAF-D149-83A7-C2D46515C468}"/>
              </a:ext>
            </a:extLst>
          </p:cNvPr>
          <p:cNvSpPr>
            <a:spLocks noGrp="1"/>
          </p:cNvSpPr>
          <p:nvPr>
            <p:ph sz="half" idx="11" hasCustomPrompt="1"/>
          </p:nvPr>
        </p:nvSpPr>
        <p:spPr>
          <a:xfrm>
            <a:off x="495300" y="1901951"/>
            <a:ext cx="4033157" cy="3639285"/>
          </a:xfrm>
          <a:prstGeom prst="rect">
            <a:avLst/>
          </a:prstGeom>
        </p:spPr>
        <p:txBody>
          <a:bodyPr anchor="t">
            <a:noAutofit/>
          </a:bodyPr>
          <a:lstStyle>
            <a:lvl1pPr marL="0" indent="0" algn="l">
              <a:lnSpc>
                <a:spcPct val="80000"/>
              </a:lnSpc>
              <a:buNone/>
              <a:defRPr sz="3200" b="1" i="0">
                <a:solidFill>
                  <a:schemeClr val="accent1"/>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7" name="Picture 6" descr="A picture containing text&#10;&#10;Description automatically generated">
            <a:extLst>
              <a:ext uri="{FF2B5EF4-FFF2-40B4-BE49-F238E27FC236}">
                <a16:creationId xmlns:a16="http://schemas.microsoft.com/office/drawing/2014/main" id="{84A72C24-4C79-2B45-A197-BD89F220A86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393151" y="6049872"/>
            <a:ext cx="2270612" cy="849624"/>
          </a:xfrm>
          <a:prstGeom prst="rect">
            <a:avLst/>
          </a:prstGeom>
        </p:spPr>
      </p:pic>
    </p:spTree>
    <p:extLst>
      <p:ext uri="{BB962C8B-B14F-4D97-AF65-F5344CB8AC3E}">
        <p14:creationId xmlns:p14="http://schemas.microsoft.com/office/powerpoint/2010/main" val="26213418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Picture Split Re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E634AED-FE2D-5A49-9C4F-52E8C06D7549}"/>
              </a:ext>
            </a:extLst>
          </p:cNvPr>
          <p:cNvSpPr>
            <a:spLocks noGrp="1"/>
          </p:cNvSpPr>
          <p:nvPr>
            <p:ph type="pic" sz="quarter" idx="10" hasCustomPrompt="1"/>
          </p:nvPr>
        </p:nvSpPr>
        <p:spPr>
          <a:xfrm>
            <a:off x="5038852" y="-12192"/>
            <a:ext cx="7180556" cy="6882384"/>
          </a:xfrm>
          <a:custGeom>
            <a:avLst/>
            <a:gdLst>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0 w 7396987"/>
              <a:gd name="connsiteY7" fmla="*/ 1143023 h 6858000"/>
              <a:gd name="connsiteX8" fmla="*/ 1143023 w 7396987"/>
              <a:gd name="connsiteY8" fmla="*/ 0 h 6858000"/>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1143023 w 7396987"/>
              <a:gd name="connsiteY8" fmla="*/ 0 h 6858000"/>
              <a:gd name="connsiteX0" fmla="*/ 972335 w 7396987"/>
              <a:gd name="connsiteY0" fmla="*/ 12192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972335 w 7396987"/>
              <a:gd name="connsiteY8" fmla="*/ 12192 h 6858000"/>
              <a:gd name="connsiteX0" fmla="*/ 972335 w 7424396"/>
              <a:gd name="connsiteY0" fmla="*/ 24384 h 6870192"/>
              <a:gd name="connsiteX1" fmla="*/ 7424396 w 7424396"/>
              <a:gd name="connsiteY1" fmla="*/ 0 h 6870192"/>
              <a:gd name="connsiteX2" fmla="*/ 7396987 w 7424396"/>
              <a:gd name="connsiteY2" fmla="*/ 1155215 h 6870192"/>
              <a:gd name="connsiteX3" fmla="*/ 7396987 w 7424396"/>
              <a:gd name="connsiteY3" fmla="*/ 6870192 h 6870192"/>
              <a:gd name="connsiteX4" fmla="*/ 7396987 w 7424396"/>
              <a:gd name="connsiteY4" fmla="*/ 6870192 h 6870192"/>
              <a:gd name="connsiteX5" fmla="*/ 0 w 7424396"/>
              <a:gd name="connsiteY5" fmla="*/ 6870192 h 6870192"/>
              <a:gd name="connsiteX6" fmla="*/ 0 w 7424396"/>
              <a:gd name="connsiteY6" fmla="*/ 6870192 h 6870192"/>
              <a:gd name="connsiteX7" fmla="*/ 256032 w 7424396"/>
              <a:gd name="connsiteY7" fmla="*/ 2081807 h 6870192"/>
              <a:gd name="connsiteX8" fmla="*/ 972335 w 7424396"/>
              <a:gd name="connsiteY8" fmla="*/ 24384 h 6870192"/>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56032 w 7424396"/>
              <a:gd name="connsiteY7" fmla="*/ 2081807 h 6906768"/>
              <a:gd name="connsiteX8" fmla="*/ 972335 w 7424396"/>
              <a:gd name="connsiteY8" fmla="*/ 24384 h 6906768"/>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43840 w 7424396"/>
              <a:gd name="connsiteY7" fmla="*/ 2142767 h 6906768"/>
              <a:gd name="connsiteX8" fmla="*/ 972335 w 742439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1121664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3609142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24384 h 6882384"/>
              <a:gd name="connsiteX0" fmla="*/ 728495 w 7180556"/>
              <a:gd name="connsiteY0" fmla="*/ 1137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1137 h 6882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0556" h="6882384">
                <a:moveTo>
                  <a:pt x="728495" y="1137"/>
                </a:moveTo>
                <a:lnTo>
                  <a:pt x="7180556" y="0"/>
                </a:lnTo>
                <a:lnTo>
                  <a:pt x="7153147" y="1155215"/>
                </a:lnTo>
                <a:lnTo>
                  <a:pt x="7153147" y="6870192"/>
                </a:lnTo>
                <a:lnTo>
                  <a:pt x="7153147" y="6870192"/>
                </a:lnTo>
                <a:lnTo>
                  <a:pt x="3609142" y="6882384"/>
                </a:lnTo>
                <a:lnTo>
                  <a:pt x="1052955" y="6875772"/>
                </a:lnTo>
                <a:lnTo>
                  <a:pt x="0" y="2142767"/>
                </a:lnTo>
                <a:lnTo>
                  <a:pt x="728495" y="1137"/>
                </a:lnTo>
                <a:close/>
              </a:path>
            </a:pathLst>
          </a:custGeom>
        </p:spPr>
        <p:txBody>
          <a:bodyPr anchor="ctr"/>
          <a:lstStyle>
            <a:lvl1pPr marL="0" indent="0" algn="ctr">
              <a:buNone/>
              <a:defRPr/>
            </a:lvl1pPr>
          </a:lstStyle>
          <a:p>
            <a:r>
              <a:rPr lang="en-US"/>
              <a:t>Insert photo by clicking on the image icon</a:t>
            </a:r>
          </a:p>
        </p:txBody>
      </p:sp>
      <p:sp>
        <p:nvSpPr>
          <p:cNvPr id="10" name="Slide Number Placeholder 5">
            <a:extLst>
              <a:ext uri="{FF2B5EF4-FFF2-40B4-BE49-F238E27FC236}">
                <a16:creationId xmlns:a16="http://schemas.microsoft.com/office/drawing/2014/main" id="{DF170BCB-3373-5549-9815-B668B2498165}"/>
              </a:ext>
            </a:extLst>
          </p:cNvPr>
          <p:cNvSpPr txBox="1">
            <a:spLocks/>
          </p:cNvSpPr>
          <p:nvPr userDrawn="1"/>
        </p:nvSpPr>
        <p:spPr>
          <a:xfrm>
            <a:off x="956929" y="6400799"/>
            <a:ext cx="2150718"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4" y="6400799"/>
            <a:ext cx="745915"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3" name="Content Placeholder 2">
            <a:extLst>
              <a:ext uri="{FF2B5EF4-FFF2-40B4-BE49-F238E27FC236}">
                <a16:creationId xmlns:a16="http://schemas.microsoft.com/office/drawing/2014/main" id="{57C22B10-6CAF-D149-83A7-C2D46515C468}"/>
              </a:ext>
            </a:extLst>
          </p:cNvPr>
          <p:cNvSpPr>
            <a:spLocks noGrp="1"/>
          </p:cNvSpPr>
          <p:nvPr>
            <p:ph sz="half" idx="11" hasCustomPrompt="1"/>
          </p:nvPr>
        </p:nvSpPr>
        <p:spPr>
          <a:xfrm>
            <a:off x="495300" y="1901951"/>
            <a:ext cx="4033157" cy="3639285"/>
          </a:xfrm>
          <a:prstGeom prst="rect">
            <a:avLst/>
          </a:prstGeom>
        </p:spPr>
        <p:txBody>
          <a:bodyPr anchor="t">
            <a:noAutofit/>
          </a:bodyPr>
          <a:lstStyle>
            <a:lvl1pPr marL="0" indent="0" algn="l">
              <a:lnSpc>
                <a:spcPct val="80000"/>
              </a:lnSpc>
              <a:buNone/>
              <a:defRPr sz="3200" b="1" i="0">
                <a:solidFill>
                  <a:schemeClr val="tx2"/>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7" name="Picture 6" descr="A picture containing text&#10;&#10;Description automatically generated">
            <a:extLst>
              <a:ext uri="{FF2B5EF4-FFF2-40B4-BE49-F238E27FC236}">
                <a16:creationId xmlns:a16="http://schemas.microsoft.com/office/drawing/2014/main" id="{8025DF2F-C64D-8F4D-B4DD-BC6EA0DEA09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393151" y="6049872"/>
            <a:ext cx="2270612" cy="849624"/>
          </a:xfrm>
          <a:prstGeom prst="rect">
            <a:avLst/>
          </a:prstGeom>
        </p:spPr>
      </p:pic>
    </p:spTree>
    <p:extLst>
      <p:ext uri="{BB962C8B-B14F-4D97-AF65-F5344CB8AC3E}">
        <p14:creationId xmlns:p14="http://schemas.microsoft.com/office/powerpoint/2010/main" val="5717011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Picture Split-Image">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DF170BCB-3373-5549-9815-B668B2498165}"/>
              </a:ext>
            </a:extLst>
          </p:cNvPr>
          <p:cNvSpPr txBox="1">
            <a:spLocks/>
          </p:cNvSpPr>
          <p:nvPr userDrawn="1"/>
        </p:nvSpPr>
        <p:spPr>
          <a:xfrm>
            <a:off x="956929" y="6400799"/>
            <a:ext cx="2150718"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4" y="6400799"/>
            <a:ext cx="745915"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3" name="Content Placeholder 2">
            <a:extLst>
              <a:ext uri="{FF2B5EF4-FFF2-40B4-BE49-F238E27FC236}">
                <a16:creationId xmlns:a16="http://schemas.microsoft.com/office/drawing/2014/main" id="{57C22B10-6CAF-D149-83A7-C2D46515C468}"/>
              </a:ext>
            </a:extLst>
          </p:cNvPr>
          <p:cNvSpPr>
            <a:spLocks noGrp="1"/>
          </p:cNvSpPr>
          <p:nvPr>
            <p:ph sz="half" idx="11" hasCustomPrompt="1"/>
          </p:nvPr>
        </p:nvSpPr>
        <p:spPr>
          <a:xfrm>
            <a:off x="495300" y="1901951"/>
            <a:ext cx="4033157" cy="3639285"/>
          </a:xfrm>
          <a:prstGeom prst="rect">
            <a:avLst/>
          </a:prstGeom>
        </p:spPr>
        <p:txBody>
          <a:bodyPr anchor="t">
            <a:noAutofit/>
          </a:bodyPr>
          <a:lstStyle>
            <a:lvl1pPr marL="0" indent="0" algn="l">
              <a:lnSpc>
                <a:spcPct val="80000"/>
              </a:lnSpc>
              <a:buNone/>
              <a:defRPr sz="3200" b="1" i="0">
                <a:solidFill>
                  <a:schemeClr val="tx1"/>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6" name="Picture 5" descr="A picture containing person, indoor&#10;&#10;Description automatically generated">
            <a:extLst>
              <a:ext uri="{FF2B5EF4-FFF2-40B4-BE49-F238E27FC236}">
                <a16:creationId xmlns:a16="http://schemas.microsoft.com/office/drawing/2014/main" id="{5F48932E-3B1B-474B-9512-7DE411C5B9D9}"/>
              </a:ext>
            </a:extLst>
          </p:cNvPr>
          <p:cNvPicPr>
            <a:picLocks noChangeAspect="1"/>
          </p:cNvPicPr>
          <p:nvPr userDrawn="1"/>
        </p:nvPicPr>
        <p:blipFill rotWithShape="1">
          <a:blip r:embed="rId2">
            <a:extLst>
              <a:ext uri="{28A0092B-C50C-407E-A947-70E740481C1C}">
                <a14:useLocalDpi xmlns:a14="http://schemas.microsoft.com/office/drawing/2010/main"/>
              </a:ext>
            </a:extLst>
          </a:blip>
          <a:srcRect/>
          <a:stretch/>
        </p:blipFill>
        <p:spPr>
          <a:xfrm>
            <a:off x="5127058" y="0"/>
            <a:ext cx="7064942" cy="6858000"/>
          </a:xfrm>
          <a:prstGeom prst="rect">
            <a:avLst/>
          </a:prstGeom>
        </p:spPr>
      </p:pic>
      <p:pic>
        <p:nvPicPr>
          <p:cNvPr id="8" name="Picture 7" descr="A picture containing text&#10;&#10;Description automatically generated">
            <a:extLst>
              <a:ext uri="{FF2B5EF4-FFF2-40B4-BE49-F238E27FC236}">
                <a16:creationId xmlns:a16="http://schemas.microsoft.com/office/drawing/2014/main" id="{51CBFF64-B4A1-344B-AB45-4A280F7EC11C}"/>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393151" y="6049872"/>
            <a:ext cx="2270612" cy="849624"/>
          </a:xfrm>
          <a:prstGeom prst="rect">
            <a:avLst/>
          </a:prstGeom>
        </p:spPr>
      </p:pic>
    </p:spTree>
    <p:extLst>
      <p:ext uri="{BB962C8B-B14F-4D97-AF65-F5344CB8AC3E}">
        <p14:creationId xmlns:p14="http://schemas.microsoft.com/office/powerpoint/2010/main" val="22795928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Mai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4" name="Text Placeholder 3">
            <a:extLst>
              <a:ext uri="{FF2B5EF4-FFF2-40B4-BE49-F238E27FC236}">
                <a16:creationId xmlns:a16="http://schemas.microsoft.com/office/drawing/2014/main" id="{AB1E31CD-65A3-BA4E-9C03-9CCFCA71BB8A}"/>
              </a:ext>
            </a:extLst>
          </p:cNvPr>
          <p:cNvSpPr>
            <a:spLocks noGrp="1"/>
          </p:cNvSpPr>
          <p:nvPr>
            <p:ph type="body" sz="quarter" idx="10"/>
          </p:nvPr>
        </p:nvSpPr>
        <p:spPr>
          <a:xfrm>
            <a:off x="577850" y="1417638"/>
            <a:ext cx="10972800" cy="4422775"/>
          </a:xfrm>
          <a:prstGeom prst="rect">
            <a:avLst/>
          </a:prstGeom>
        </p:spPr>
        <p:txBody>
          <a:bodyPr>
            <a:noAutofit/>
          </a:bodyPr>
          <a:lstStyle>
            <a:lvl1pPr>
              <a:defRPr sz="2000"/>
            </a:lvl1pPr>
            <a:lvl2pPr>
              <a:defRPr sz="1400"/>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A picture containing text&#10;&#10;Description automatically generated">
            <a:extLst>
              <a:ext uri="{FF2B5EF4-FFF2-40B4-BE49-F238E27FC236}">
                <a16:creationId xmlns:a16="http://schemas.microsoft.com/office/drawing/2014/main" id="{DBD3CE20-DD83-1646-A3A3-5473F29ACDFF}"/>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8891560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 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0" name="Slide Number Placeholder 5">
            <a:extLst>
              <a:ext uri="{FF2B5EF4-FFF2-40B4-BE49-F238E27FC236}">
                <a16:creationId xmlns:a16="http://schemas.microsoft.com/office/drawing/2014/main" id="{6CCA6249-8962-9949-96AE-7C11B8F0135F}"/>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cxnSp>
        <p:nvCxnSpPr>
          <p:cNvPr id="14" name="Straight Connector 13">
            <a:extLst>
              <a:ext uri="{FF2B5EF4-FFF2-40B4-BE49-F238E27FC236}">
                <a16:creationId xmlns:a16="http://schemas.microsoft.com/office/drawing/2014/main" id="{8775F5BB-F5E4-F444-B1D5-BA8D666C0827}"/>
              </a:ext>
            </a:extLst>
          </p:cNvPr>
          <p:cNvCxnSpPr>
            <a:cxnSpLocks/>
          </p:cNvCxnSpPr>
          <p:nvPr userDrawn="1"/>
        </p:nvCxnSpPr>
        <p:spPr>
          <a:xfrm>
            <a:off x="5885424" y="1942677"/>
            <a:ext cx="0" cy="422952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1C10DD09-27B1-3B4A-B4A8-4390B6297FE5}"/>
              </a:ext>
            </a:extLst>
          </p:cNvPr>
          <p:cNvSpPr>
            <a:spLocks noGrp="1"/>
          </p:cNvSpPr>
          <p:nvPr>
            <p:ph type="body" sz="quarter" idx="15"/>
          </p:nvPr>
        </p:nvSpPr>
        <p:spPr>
          <a:xfrm>
            <a:off x="577849" y="1942676"/>
            <a:ext cx="5042621"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Master text styles</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5" name="Text Placeholder 3">
            <a:extLst>
              <a:ext uri="{FF2B5EF4-FFF2-40B4-BE49-F238E27FC236}">
                <a16:creationId xmlns:a16="http://schemas.microsoft.com/office/drawing/2014/main" id="{7037DFCD-0E35-D440-845D-FF549CF24B73}"/>
              </a:ext>
            </a:extLst>
          </p:cNvPr>
          <p:cNvSpPr>
            <a:spLocks noGrp="1"/>
          </p:cNvSpPr>
          <p:nvPr>
            <p:ph type="body" sz="quarter" idx="16"/>
          </p:nvPr>
        </p:nvSpPr>
        <p:spPr>
          <a:xfrm>
            <a:off x="6151335" y="1942676"/>
            <a:ext cx="5042621"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Master text styles</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pic>
        <p:nvPicPr>
          <p:cNvPr id="12" name="Picture 11" descr="A picture containing text&#10;&#10;Description automatically generated">
            <a:extLst>
              <a:ext uri="{FF2B5EF4-FFF2-40B4-BE49-F238E27FC236}">
                <a16:creationId xmlns:a16="http://schemas.microsoft.com/office/drawing/2014/main" id="{1B9D379B-1CB5-FB40-923F-25CED0978A30}"/>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855704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 3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0" name="Slide Number Placeholder 5">
            <a:extLst>
              <a:ext uri="{FF2B5EF4-FFF2-40B4-BE49-F238E27FC236}">
                <a16:creationId xmlns:a16="http://schemas.microsoft.com/office/drawing/2014/main" id="{6CCA6249-8962-9949-96AE-7C11B8F0135F}"/>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cxnSp>
        <p:nvCxnSpPr>
          <p:cNvPr id="14" name="Straight Connector 13">
            <a:extLst>
              <a:ext uri="{FF2B5EF4-FFF2-40B4-BE49-F238E27FC236}">
                <a16:creationId xmlns:a16="http://schemas.microsoft.com/office/drawing/2014/main" id="{6ADF5480-C0C7-C64C-8BB2-74C63D4DEFC4}"/>
              </a:ext>
            </a:extLst>
          </p:cNvPr>
          <p:cNvCxnSpPr>
            <a:cxnSpLocks/>
          </p:cNvCxnSpPr>
          <p:nvPr userDrawn="1"/>
        </p:nvCxnSpPr>
        <p:spPr>
          <a:xfrm>
            <a:off x="4190736" y="1942677"/>
            <a:ext cx="0" cy="422952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377EF41-0258-3B45-996A-6490BA874BBD}"/>
              </a:ext>
            </a:extLst>
          </p:cNvPr>
          <p:cNvCxnSpPr>
            <a:cxnSpLocks/>
          </p:cNvCxnSpPr>
          <p:nvPr userDrawn="1"/>
        </p:nvCxnSpPr>
        <p:spPr>
          <a:xfrm>
            <a:off x="7933680" y="1942677"/>
            <a:ext cx="0" cy="422952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2" name="Text Placeholder 3">
            <a:extLst>
              <a:ext uri="{FF2B5EF4-FFF2-40B4-BE49-F238E27FC236}">
                <a16:creationId xmlns:a16="http://schemas.microsoft.com/office/drawing/2014/main" id="{7238BA6B-E620-AF4F-A0C3-8A5B9D5C11B6}"/>
              </a:ext>
            </a:extLst>
          </p:cNvPr>
          <p:cNvSpPr>
            <a:spLocks noGrp="1"/>
          </p:cNvSpPr>
          <p:nvPr>
            <p:ph type="body" sz="quarter" idx="15" hasCustomPrompt="1"/>
          </p:nvPr>
        </p:nvSpPr>
        <p:spPr>
          <a:xfrm>
            <a:off x="577850" y="1942676"/>
            <a:ext cx="3512910"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sz="1800"/>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text</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7" name="Text Placeholder 3">
            <a:extLst>
              <a:ext uri="{FF2B5EF4-FFF2-40B4-BE49-F238E27FC236}">
                <a16:creationId xmlns:a16="http://schemas.microsoft.com/office/drawing/2014/main" id="{CE8F9A4A-9700-2E49-AA7D-4C819732798C}"/>
              </a:ext>
            </a:extLst>
          </p:cNvPr>
          <p:cNvSpPr>
            <a:spLocks noGrp="1"/>
          </p:cNvSpPr>
          <p:nvPr>
            <p:ph type="body" sz="quarter" idx="16" hasCustomPrompt="1"/>
          </p:nvPr>
        </p:nvSpPr>
        <p:spPr>
          <a:xfrm>
            <a:off x="4328757" y="1942676"/>
            <a:ext cx="3512910"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text</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8" name="Text Placeholder 3">
            <a:extLst>
              <a:ext uri="{FF2B5EF4-FFF2-40B4-BE49-F238E27FC236}">
                <a16:creationId xmlns:a16="http://schemas.microsoft.com/office/drawing/2014/main" id="{C6FBE4AE-B4C8-AD4B-95AF-CB27A898FEC1}"/>
              </a:ext>
            </a:extLst>
          </p:cNvPr>
          <p:cNvSpPr>
            <a:spLocks noGrp="1"/>
          </p:cNvSpPr>
          <p:nvPr>
            <p:ph type="body" sz="quarter" idx="17" hasCustomPrompt="1"/>
          </p:nvPr>
        </p:nvSpPr>
        <p:spPr>
          <a:xfrm>
            <a:off x="8042340" y="1942676"/>
            <a:ext cx="3512910"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text</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pic>
        <p:nvPicPr>
          <p:cNvPr id="13" name="Picture 12" descr="A picture containing text&#10;&#10;Description automatically generated">
            <a:extLst>
              <a:ext uri="{FF2B5EF4-FFF2-40B4-BE49-F238E27FC236}">
                <a16:creationId xmlns:a16="http://schemas.microsoft.com/office/drawing/2014/main" id="{62E86C9E-CB13-FE47-810D-ACC7D440614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758142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Just Header + Footer">
    <p:spTree>
      <p:nvGrpSpPr>
        <p:cNvPr id="1" name=""/>
        <p:cNvGrpSpPr/>
        <p:nvPr/>
      </p:nvGrpSpPr>
      <p:grpSpPr>
        <a:xfrm>
          <a:off x="0" y="0"/>
          <a:ext cx="0" cy="0"/>
          <a:chOff x="0" y="0"/>
          <a:chExt cx="0" cy="0"/>
        </a:xfrm>
      </p:grpSpPr>
      <p:sp>
        <p:nvSpPr>
          <p:cNvPr id="8" name="Slide Number Placeholder 6">
            <a:extLst>
              <a:ext uri="{FF2B5EF4-FFF2-40B4-BE49-F238E27FC236}">
                <a16:creationId xmlns:a16="http://schemas.microsoft.com/office/drawing/2014/main" id="{F3949077-E0E8-B647-A11F-24C62D2D4087}"/>
              </a:ext>
            </a:extLst>
          </p:cNvPr>
          <p:cNvSpPr txBox="1">
            <a:spLocks/>
          </p:cNvSpPr>
          <p:nvPr userDrawn="1"/>
        </p:nvSpPr>
        <p:spPr>
          <a:xfrm>
            <a:off x="211015"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b="0" i="0" kern="1200">
                <a:solidFill>
                  <a:schemeClr val="tx1">
                    <a:lumMod val="40000"/>
                    <a:lumOff val="60000"/>
                  </a:schemeClr>
                </a:solidFill>
                <a:latin typeface="Trebuchet MS" panose="020B070302020209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BEAA09E-D67E-864E-8466-C38E88600C4F}" type="slidenum">
              <a:rPr lang="en-US" smtClean="0"/>
              <a:pPr/>
              <a:t>‹#›</a:t>
            </a:fld>
            <a:endParaRPr lang="en-US"/>
          </a:p>
        </p:txBody>
      </p:sp>
      <p:sp>
        <p:nvSpPr>
          <p:cNvPr id="6" name="Title 1">
            <a:extLst>
              <a:ext uri="{FF2B5EF4-FFF2-40B4-BE49-F238E27FC236}">
                <a16:creationId xmlns:a16="http://schemas.microsoft.com/office/drawing/2014/main" id="{F90A82CE-0D18-B941-A735-67EC495377B7}"/>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pic>
        <p:nvPicPr>
          <p:cNvPr id="7" name="Picture 6" descr="A picture containing text&#10;&#10;Description automatically generated">
            <a:extLst>
              <a:ext uri="{FF2B5EF4-FFF2-40B4-BE49-F238E27FC236}">
                <a16:creationId xmlns:a16="http://schemas.microsoft.com/office/drawing/2014/main" id="{2ECBF799-752D-3A48-BBAE-380CFE2E5BF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5473152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8" name="Slide Number Placeholder 6">
            <a:extLst>
              <a:ext uri="{FF2B5EF4-FFF2-40B4-BE49-F238E27FC236}">
                <a16:creationId xmlns:a16="http://schemas.microsoft.com/office/drawing/2014/main" id="{F3949077-E0E8-B647-A11F-24C62D2D4087}"/>
              </a:ext>
            </a:extLst>
          </p:cNvPr>
          <p:cNvSpPr txBox="1">
            <a:spLocks/>
          </p:cNvSpPr>
          <p:nvPr userDrawn="1"/>
        </p:nvSpPr>
        <p:spPr>
          <a:xfrm>
            <a:off x="211015"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b="0" i="0" kern="1200">
                <a:solidFill>
                  <a:schemeClr val="tx1">
                    <a:lumMod val="40000"/>
                    <a:lumOff val="60000"/>
                  </a:schemeClr>
                </a:solidFill>
                <a:latin typeface="Trebuchet MS" panose="020B070302020209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BEAA09E-D67E-864E-8466-C38E88600C4F}" type="slidenum">
              <a:rPr lang="en-US" smtClean="0"/>
              <a:pPr/>
              <a:t>‹#›</a:t>
            </a:fld>
            <a:endParaRPr lang="en-US"/>
          </a:p>
        </p:txBody>
      </p:sp>
      <p:pic>
        <p:nvPicPr>
          <p:cNvPr id="5" name="Picture 4" descr="A picture containing text&#10;&#10;Description automatically generated">
            <a:extLst>
              <a:ext uri="{FF2B5EF4-FFF2-40B4-BE49-F238E27FC236}">
                <a16:creationId xmlns:a16="http://schemas.microsoft.com/office/drawing/2014/main" id="{9EB3994F-086B-D541-830D-38982D59ACE7}"/>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451471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ue Background">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3917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Add Imag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71CDD-03B6-5447-B8EF-BC2DD2AB7DD2}"/>
              </a:ext>
            </a:extLst>
          </p:cNvPr>
          <p:cNvSpPr>
            <a:spLocks noGrp="1"/>
          </p:cNvSpPr>
          <p:nvPr>
            <p:ph type="ctrTitle" hasCustomPrompt="1"/>
          </p:nvPr>
        </p:nvSpPr>
        <p:spPr>
          <a:xfrm>
            <a:off x="1066800" y="4589904"/>
            <a:ext cx="10058400" cy="1001872"/>
          </a:xfrm>
        </p:spPr>
        <p:txBody>
          <a:bodyPr anchor="b"/>
          <a:lstStyle>
            <a:lvl1pPr algn="l">
              <a:lnSpc>
                <a:spcPct val="80000"/>
              </a:lnSpc>
              <a:defRPr sz="4000" b="1" i="0" spc="0" baseline="0">
                <a:solidFill>
                  <a:schemeClr val="tx2"/>
                </a:solidFill>
                <a:latin typeface="Trebuchet MS" panose="020B070302020209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C3572D1E-ECF6-C04B-874C-31D977FFD310}"/>
              </a:ext>
            </a:extLst>
          </p:cNvPr>
          <p:cNvSpPr>
            <a:spLocks noGrp="1"/>
          </p:cNvSpPr>
          <p:nvPr>
            <p:ph type="subTitle" idx="1" hasCustomPrompt="1"/>
          </p:nvPr>
        </p:nvSpPr>
        <p:spPr>
          <a:xfrm>
            <a:off x="1066800" y="5724557"/>
            <a:ext cx="10058400" cy="463513"/>
          </a:xfrm>
          <a:prstGeom prst="rect">
            <a:avLst/>
          </a:prstGeom>
        </p:spPr>
        <p:txBody>
          <a:bodyPr anchor="t">
            <a:noAutofit/>
          </a:bodyPr>
          <a:lstStyle>
            <a:lvl1pPr marL="0" indent="0" algn="l">
              <a:lnSpc>
                <a:spcPct val="110000"/>
              </a:lnSpc>
              <a:buNone/>
              <a:defRPr sz="1500" b="0" i="0" kern="800" spc="300" baseline="0">
                <a:solidFill>
                  <a:schemeClr val="tx1"/>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Picture Placeholder 4">
            <a:extLst>
              <a:ext uri="{FF2B5EF4-FFF2-40B4-BE49-F238E27FC236}">
                <a16:creationId xmlns:a16="http://schemas.microsoft.com/office/drawing/2014/main" id="{99589CF8-D81C-414B-8E64-B34223E87508}"/>
              </a:ext>
            </a:extLst>
          </p:cNvPr>
          <p:cNvSpPr>
            <a:spLocks noGrp="1"/>
          </p:cNvSpPr>
          <p:nvPr>
            <p:ph type="pic" sz="quarter" idx="10" hasCustomPrompt="1"/>
          </p:nvPr>
        </p:nvSpPr>
        <p:spPr>
          <a:xfrm>
            <a:off x="-12189" y="-32658"/>
            <a:ext cx="12225688" cy="3222347"/>
          </a:xfrm>
          <a:custGeom>
            <a:avLst/>
            <a:gdLst>
              <a:gd name="connsiteX0" fmla="*/ 0 w 12191998"/>
              <a:gd name="connsiteY0" fmla="*/ 0 h 6858000"/>
              <a:gd name="connsiteX1" fmla="*/ 11048975 w 12191998"/>
              <a:gd name="connsiteY1" fmla="*/ 0 h 6858000"/>
              <a:gd name="connsiteX2" fmla="*/ 12191998 w 12191998"/>
              <a:gd name="connsiteY2" fmla="*/ 1143023 h 6858000"/>
              <a:gd name="connsiteX3" fmla="*/ 12191998 w 12191998"/>
              <a:gd name="connsiteY3" fmla="*/ 6858000 h 6858000"/>
              <a:gd name="connsiteX4" fmla="*/ 0 w 12191998"/>
              <a:gd name="connsiteY4" fmla="*/ 6858000 h 6858000"/>
              <a:gd name="connsiteX5" fmla="*/ 0 w 12191998"/>
              <a:gd name="connsiteY5" fmla="*/ 0 h 6858000"/>
              <a:gd name="connsiteX0" fmla="*/ 0 w 12195023"/>
              <a:gd name="connsiteY0" fmla="*/ 12192 h 6870192"/>
              <a:gd name="connsiteX1" fmla="*/ 12195023 w 12195023"/>
              <a:gd name="connsiteY1" fmla="*/ 0 h 6870192"/>
              <a:gd name="connsiteX2" fmla="*/ 12191998 w 12195023"/>
              <a:gd name="connsiteY2" fmla="*/ 1155215 h 6870192"/>
              <a:gd name="connsiteX3" fmla="*/ 12191998 w 12195023"/>
              <a:gd name="connsiteY3" fmla="*/ 6870192 h 6870192"/>
              <a:gd name="connsiteX4" fmla="*/ 0 w 12195023"/>
              <a:gd name="connsiteY4" fmla="*/ 6870192 h 6870192"/>
              <a:gd name="connsiteX5" fmla="*/ 0 w 12195023"/>
              <a:gd name="connsiteY5" fmla="*/ 12192 h 6870192"/>
              <a:gd name="connsiteX0" fmla="*/ 0 w 12195023"/>
              <a:gd name="connsiteY0" fmla="*/ 12192 h 6870192"/>
              <a:gd name="connsiteX1" fmla="*/ 12195023 w 12195023"/>
              <a:gd name="connsiteY1" fmla="*/ 0 h 6870192"/>
              <a:gd name="connsiteX2" fmla="*/ 12191998 w 12195023"/>
              <a:gd name="connsiteY2" fmla="*/ 1155215 h 6870192"/>
              <a:gd name="connsiteX3" fmla="*/ 5974078 w 12195023"/>
              <a:gd name="connsiteY3" fmla="*/ 6870192 h 6870192"/>
              <a:gd name="connsiteX4" fmla="*/ 0 w 12195023"/>
              <a:gd name="connsiteY4" fmla="*/ 6870192 h 6870192"/>
              <a:gd name="connsiteX5" fmla="*/ 0 w 12195023"/>
              <a:gd name="connsiteY5" fmla="*/ 12192 h 6870192"/>
              <a:gd name="connsiteX0" fmla="*/ 0 w 12204254"/>
              <a:gd name="connsiteY0" fmla="*/ 12192 h 6870192"/>
              <a:gd name="connsiteX1" fmla="*/ 12195023 w 12204254"/>
              <a:gd name="connsiteY1" fmla="*/ 0 h 6870192"/>
              <a:gd name="connsiteX2" fmla="*/ 12204190 w 12204254"/>
              <a:gd name="connsiteY2" fmla="*/ 5702831 h 6870192"/>
              <a:gd name="connsiteX3" fmla="*/ 5974078 w 12204254"/>
              <a:gd name="connsiteY3" fmla="*/ 6870192 h 6870192"/>
              <a:gd name="connsiteX4" fmla="*/ 0 w 12204254"/>
              <a:gd name="connsiteY4" fmla="*/ 6870192 h 6870192"/>
              <a:gd name="connsiteX5" fmla="*/ 0 w 12204254"/>
              <a:gd name="connsiteY5" fmla="*/ 12192 h 6870192"/>
              <a:gd name="connsiteX0" fmla="*/ 0 w 12204254"/>
              <a:gd name="connsiteY0" fmla="*/ 12192 h 6894576"/>
              <a:gd name="connsiteX1" fmla="*/ 12195023 w 12204254"/>
              <a:gd name="connsiteY1" fmla="*/ 0 h 6894576"/>
              <a:gd name="connsiteX2" fmla="*/ 12204190 w 12204254"/>
              <a:gd name="connsiteY2" fmla="*/ 5702831 h 6894576"/>
              <a:gd name="connsiteX3" fmla="*/ 3572254 w 12204254"/>
              <a:gd name="connsiteY3" fmla="*/ 6894576 h 6894576"/>
              <a:gd name="connsiteX4" fmla="*/ 0 w 12204254"/>
              <a:gd name="connsiteY4" fmla="*/ 6870192 h 6894576"/>
              <a:gd name="connsiteX5" fmla="*/ 0 w 12204254"/>
              <a:gd name="connsiteY5" fmla="*/ 12192 h 6894576"/>
              <a:gd name="connsiteX0" fmla="*/ 12192 w 12216446"/>
              <a:gd name="connsiteY0" fmla="*/ 12192 h 6894576"/>
              <a:gd name="connsiteX1" fmla="*/ 12207215 w 12216446"/>
              <a:gd name="connsiteY1" fmla="*/ 0 h 6894576"/>
              <a:gd name="connsiteX2" fmla="*/ 12216382 w 12216446"/>
              <a:gd name="connsiteY2" fmla="*/ 5702831 h 6894576"/>
              <a:gd name="connsiteX3" fmla="*/ 3584446 w 12216446"/>
              <a:gd name="connsiteY3" fmla="*/ 6894576 h 6894576"/>
              <a:gd name="connsiteX4" fmla="*/ 0 w 12216446"/>
              <a:gd name="connsiteY4" fmla="*/ 5724144 h 6894576"/>
              <a:gd name="connsiteX5" fmla="*/ 12192 w 12216446"/>
              <a:gd name="connsiteY5" fmla="*/ 12192 h 6894576"/>
              <a:gd name="connsiteX0" fmla="*/ 2956 w 12216446"/>
              <a:gd name="connsiteY0" fmla="*/ 1647028 h 6894576"/>
              <a:gd name="connsiteX1" fmla="*/ 12207215 w 12216446"/>
              <a:gd name="connsiteY1" fmla="*/ 0 h 6894576"/>
              <a:gd name="connsiteX2" fmla="*/ 12216382 w 12216446"/>
              <a:gd name="connsiteY2" fmla="*/ 5702831 h 6894576"/>
              <a:gd name="connsiteX3" fmla="*/ 3584446 w 12216446"/>
              <a:gd name="connsiteY3" fmla="*/ 6894576 h 6894576"/>
              <a:gd name="connsiteX4" fmla="*/ 0 w 12216446"/>
              <a:gd name="connsiteY4" fmla="*/ 5724144 h 6894576"/>
              <a:gd name="connsiteX5" fmla="*/ 2956 w 12216446"/>
              <a:gd name="connsiteY5" fmla="*/ 1647028 h 6894576"/>
              <a:gd name="connsiteX0" fmla="*/ 2956 w 12216681"/>
              <a:gd name="connsiteY0" fmla="*/ 0 h 5247548"/>
              <a:gd name="connsiteX1" fmla="*/ 12216452 w 12216681"/>
              <a:gd name="connsiteY1" fmla="*/ 52463 h 5247548"/>
              <a:gd name="connsiteX2" fmla="*/ 12216382 w 12216681"/>
              <a:gd name="connsiteY2" fmla="*/ 4055803 h 5247548"/>
              <a:gd name="connsiteX3" fmla="*/ 3584446 w 12216681"/>
              <a:gd name="connsiteY3" fmla="*/ 5247548 h 5247548"/>
              <a:gd name="connsiteX4" fmla="*/ 0 w 12216681"/>
              <a:gd name="connsiteY4" fmla="*/ 4077116 h 5247548"/>
              <a:gd name="connsiteX5" fmla="*/ 2956 w 12216681"/>
              <a:gd name="connsiteY5" fmla="*/ 0 h 5247548"/>
              <a:gd name="connsiteX0" fmla="*/ 2956 w 12216681"/>
              <a:gd name="connsiteY0" fmla="*/ 0 h 5201367"/>
              <a:gd name="connsiteX1" fmla="*/ 12216452 w 12216681"/>
              <a:gd name="connsiteY1" fmla="*/ 6282 h 5201367"/>
              <a:gd name="connsiteX2" fmla="*/ 12216382 w 12216681"/>
              <a:gd name="connsiteY2" fmla="*/ 4009622 h 5201367"/>
              <a:gd name="connsiteX3" fmla="*/ 3584446 w 12216681"/>
              <a:gd name="connsiteY3" fmla="*/ 5201367 h 5201367"/>
              <a:gd name="connsiteX4" fmla="*/ 0 w 12216681"/>
              <a:gd name="connsiteY4" fmla="*/ 4030935 h 5201367"/>
              <a:gd name="connsiteX5" fmla="*/ 2956 w 12216681"/>
              <a:gd name="connsiteY5" fmla="*/ 0 h 5201367"/>
              <a:gd name="connsiteX0" fmla="*/ 2956 w 12216681"/>
              <a:gd name="connsiteY0" fmla="*/ 1379172 h 5195085"/>
              <a:gd name="connsiteX1" fmla="*/ 12216452 w 12216681"/>
              <a:gd name="connsiteY1" fmla="*/ 0 h 5195085"/>
              <a:gd name="connsiteX2" fmla="*/ 12216382 w 12216681"/>
              <a:gd name="connsiteY2" fmla="*/ 4003340 h 5195085"/>
              <a:gd name="connsiteX3" fmla="*/ 3584446 w 12216681"/>
              <a:gd name="connsiteY3" fmla="*/ 5195085 h 5195085"/>
              <a:gd name="connsiteX4" fmla="*/ 0 w 12216681"/>
              <a:gd name="connsiteY4" fmla="*/ 4024653 h 5195085"/>
              <a:gd name="connsiteX5" fmla="*/ 2956 w 12216681"/>
              <a:gd name="connsiteY5" fmla="*/ 1379172 h 5195085"/>
              <a:gd name="connsiteX0" fmla="*/ 2956 w 12225688"/>
              <a:gd name="connsiteY0" fmla="*/ 67609 h 3883522"/>
              <a:gd name="connsiteX1" fmla="*/ 12225688 w 12225688"/>
              <a:gd name="connsiteY1" fmla="*/ 0 h 3883522"/>
              <a:gd name="connsiteX2" fmla="*/ 12216382 w 12225688"/>
              <a:gd name="connsiteY2" fmla="*/ 2691777 h 3883522"/>
              <a:gd name="connsiteX3" fmla="*/ 3584446 w 12225688"/>
              <a:gd name="connsiteY3" fmla="*/ 3883522 h 3883522"/>
              <a:gd name="connsiteX4" fmla="*/ 0 w 12225688"/>
              <a:gd name="connsiteY4" fmla="*/ 2713090 h 3883522"/>
              <a:gd name="connsiteX5" fmla="*/ 2956 w 12225688"/>
              <a:gd name="connsiteY5" fmla="*/ 67609 h 3883522"/>
              <a:gd name="connsiteX0" fmla="*/ 2956 w 12225688"/>
              <a:gd name="connsiteY0" fmla="*/ 0 h 3899040"/>
              <a:gd name="connsiteX1" fmla="*/ 12225688 w 12225688"/>
              <a:gd name="connsiteY1" fmla="*/ 15518 h 3899040"/>
              <a:gd name="connsiteX2" fmla="*/ 12216382 w 12225688"/>
              <a:gd name="connsiteY2" fmla="*/ 2707295 h 3899040"/>
              <a:gd name="connsiteX3" fmla="*/ 3584446 w 12225688"/>
              <a:gd name="connsiteY3" fmla="*/ 3899040 h 3899040"/>
              <a:gd name="connsiteX4" fmla="*/ 0 w 12225688"/>
              <a:gd name="connsiteY4" fmla="*/ 2728608 h 3899040"/>
              <a:gd name="connsiteX5" fmla="*/ 2956 w 12225688"/>
              <a:gd name="connsiteY5" fmla="*/ 0 h 389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25688" h="3899040">
                <a:moveTo>
                  <a:pt x="2956" y="0"/>
                </a:moveTo>
                <a:lnTo>
                  <a:pt x="12225688" y="15518"/>
                </a:lnTo>
                <a:cubicBezTo>
                  <a:pt x="12224680" y="400590"/>
                  <a:pt x="12217390" y="2322223"/>
                  <a:pt x="12216382" y="2707295"/>
                </a:cubicBezTo>
                <a:lnTo>
                  <a:pt x="3584446" y="3899040"/>
                </a:lnTo>
                <a:lnTo>
                  <a:pt x="0" y="2728608"/>
                </a:lnTo>
                <a:cubicBezTo>
                  <a:pt x="985" y="1369569"/>
                  <a:pt x="1971" y="1359039"/>
                  <a:pt x="2956" y="0"/>
                </a:cubicBezTo>
                <a:close/>
              </a:path>
            </a:pathLst>
          </a:custGeom>
        </p:spPr>
        <p:txBody>
          <a:bodyPr anchor="ctr"/>
          <a:lstStyle>
            <a:lvl1pPr marL="0" indent="0" algn="ctr">
              <a:buNone/>
              <a:defRPr/>
            </a:lvl1pPr>
          </a:lstStyle>
          <a:p>
            <a:r>
              <a:rPr lang="en-US"/>
              <a:t>Insert photo by clicking on the image icon</a:t>
            </a:r>
          </a:p>
        </p:txBody>
      </p:sp>
      <p:pic>
        <p:nvPicPr>
          <p:cNvPr id="8" name="Picture 7" descr="A picture containing text&#10;&#10;Description automatically generated">
            <a:extLst>
              <a:ext uri="{FF2B5EF4-FFF2-40B4-BE49-F238E27FC236}">
                <a16:creationId xmlns:a16="http://schemas.microsoft.com/office/drawing/2014/main" id="{EFF33FB4-592B-EA42-8817-C852A19F15B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61999" y="2962179"/>
            <a:ext cx="5334001" cy="1995893"/>
          </a:xfrm>
          <a:prstGeom prst="rect">
            <a:avLst/>
          </a:prstGeom>
        </p:spPr>
      </p:pic>
      <p:sp>
        <p:nvSpPr>
          <p:cNvPr id="10" name="Slide Number Placeholder 5">
            <a:extLst>
              <a:ext uri="{FF2B5EF4-FFF2-40B4-BE49-F238E27FC236}">
                <a16:creationId xmlns:a16="http://schemas.microsoft.com/office/drawing/2014/main" id="{521552D7-E3DD-DF40-BA70-38D5F26ECD94}"/>
              </a:ext>
            </a:extLst>
          </p:cNvPr>
          <p:cNvSpPr txBox="1">
            <a:spLocks/>
          </p:cNvSpPr>
          <p:nvPr userDrawn="1"/>
        </p:nvSpPr>
        <p:spPr>
          <a:xfrm>
            <a:off x="1015062" y="6400799"/>
            <a:ext cx="11227904"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1" i="0" kern="1200">
                <a:solidFill>
                  <a:schemeClr val="bg2"/>
                </a:solidFill>
                <a:effectLst/>
                <a:latin typeface="+mn-lt"/>
                <a:ea typeface="+mn-ea"/>
                <a:cs typeface="+mn-cs"/>
              </a:rPr>
              <a:t>GILEAD and the GILEAD logo are trademarks of Gilead Sciences, Inc. </a:t>
            </a:r>
            <a:endParaRPr lang="en-US" b="0" i="0">
              <a:latin typeface="Trebuchet MS" panose="020B0703020202090204" pitchFamily="34" charset="0"/>
            </a:endParaRPr>
          </a:p>
        </p:txBody>
      </p:sp>
    </p:spTree>
    <p:extLst>
      <p:ext uri="{BB962C8B-B14F-4D97-AF65-F5344CB8AC3E}">
        <p14:creationId xmlns:p14="http://schemas.microsoft.com/office/powerpoint/2010/main" val="4048852775"/>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ed Background">
    <p:bg>
      <p:bgPr>
        <a:solidFill>
          <a:schemeClr val="tx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68541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White Backgroun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17782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Closing - Add Image">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6" name="Picture Placeholder 4">
            <a:extLst>
              <a:ext uri="{FF2B5EF4-FFF2-40B4-BE49-F238E27FC236}">
                <a16:creationId xmlns:a16="http://schemas.microsoft.com/office/drawing/2014/main" id="{46CC5A0F-1802-5B4A-A4A0-3E3E5F67C291}"/>
              </a:ext>
            </a:extLst>
          </p:cNvPr>
          <p:cNvSpPr>
            <a:spLocks noGrp="1"/>
          </p:cNvSpPr>
          <p:nvPr>
            <p:ph type="pic" sz="quarter" idx="10" hasCustomPrompt="1"/>
          </p:nvPr>
        </p:nvSpPr>
        <p:spPr>
          <a:xfrm>
            <a:off x="-12190" y="-48768"/>
            <a:ext cx="12216446" cy="6894576"/>
          </a:xfrm>
          <a:custGeom>
            <a:avLst/>
            <a:gdLst>
              <a:gd name="connsiteX0" fmla="*/ 0 w 12191998"/>
              <a:gd name="connsiteY0" fmla="*/ 0 h 6858000"/>
              <a:gd name="connsiteX1" fmla="*/ 11048975 w 12191998"/>
              <a:gd name="connsiteY1" fmla="*/ 0 h 6858000"/>
              <a:gd name="connsiteX2" fmla="*/ 12191998 w 12191998"/>
              <a:gd name="connsiteY2" fmla="*/ 1143023 h 6858000"/>
              <a:gd name="connsiteX3" fmla="*/ 12191998 w 12191998"/>
              <a:gd name="connsiteY3" fmla="*/ 6858000 h 6858000"/>
              <a:gd name="connsiteX4" fmla="*/ 0 w 12191998"/>
              <a:gd name="connsiteY4" fmla="*/ 6858000 h 6858000"/>
              <a:gd name="connsiteX5" fmla="*/ 0 w 12191998"/>
              <a:gd name="connsiteY5" fmla="*/ 0 h 6858000"/>
              <a:gd name="connsiteX0" fmla="*/ 0 w 12195023"/>
              <a:gd name="connsiteY0" fmla="*/ 12192 h 6870192"/>
              <a:gd name="connsiteX1" fmla="*/ 12195023 w 12195023"/>
              <a:gd name="connsiteY1" fmla="*/ 0 h 6870192"/>
              <a:gd name="connsiteX2" fmla="*/ 12191998 w 12195023"/>
              <a:gd name="connsiteY2" fmla="*/ 1155215 h 6870192"/>
              <a:gd name="connsiteX3" fmla="*/ 12191998 w 12195023"/>
              <a:gd name="connsiteY3" fmla="*/ 6870192 h 6870192"/>
              <a:gd name="connsiteX4" fmla="*/ 0 w 12195023"/>
              <a:gd name="connsiteY4" fmla="*/ 6870192 h 6870192"/>
              <a:gd name="connsiteX5" fmla="*/ 0 w 12195023"/>
              <a:gd name="connsiteY5" fmla="*/ 12192 h 6870192"/>
              <a:gd name="connsiteX0" fmla="*/ 0 w 12195023"/>
              <a:gd name="connsiteY0" fmla="*/ 12192 h 6870192"/>
              <a:gd name="connsiteX1" fmla="*/ 12195023 w 12195023"/>
              <a:gd name="connsiteY1" fmla="*/ 0 h 6870192"/>
              <a:gd name="connsiteX2" fmla="*/ 12191998 w 12195023"/>
              <a:gd name="connsiteY2" fmla="*/ 1155215 h 6870192"/>
              <a:gd name="connsiteX3" fmla="*/ 5974078 w 12195023"/>
              <a:gd name="connsiteY3" fmla="*/ 6870192 h 6870192"/>
              <a:gd name="connsiteX4" fmla="*/ 0 w 12195023"/>
              <a:gd name="connsiteY4" fmla="*/ 6870192 h 6870192"/>
              <a:gd name="connsiteX5" fmla="*/ 0 w 12195023"/>
              <a:gd name="connsiteY5" fmla="*/ 12192 h 6870192"/>
              <a:gd name="connsiteX0" fmla="*/ 0 w 12204254"/>
              <a:gd name="connsiteY0" fmla="*/ 12192 h 6870192"/>
              <a:gd name="connsiteX1" fmla="*/ 12195023 w 12204254"/>
              <a:gd name="connsiteY1" fmla="*/ 0 h 6870192"/>
              <a:gd name="connsiteX2" fmla="*/ 12204190 w 12204254"/>
              <a:gd name="connsiteY2" fmla="*/ 5702831 h 6870192"/>
              <a:gd name="connsiteX3" fmla="*/ 5974078 w 12204254"/>
              <a:gd name="connsiteY3" fmla="*/ 6870192 h 6870192"/>
              <a:gd name="connsiteX4" fmla="*/ 0 w 12204254"/>
              <a:gd name="connsiteY4" fmla="*/ 6870192 h 6870192"/>
              <a:gd name="connsiteX5" fmla="*/ 0 w 12204254"/>
              <a:gd name="connsiteY5" fmla="*/ 12192 h 6870192"/>
              <a:gd name="connsiteX0" fmla="*/ 0 w 12204254"/>
              <a:gd name="connsiteY0" fmla="*/ 12192 h 6894576"/>
              <a:gd name="connsiteX1" fmla="*/ 12195023 w 12204254"/>
              <a:gd name="connsiteY1" fmla="*/ 0 h 6894576"/>
              <a:gd name="connsiteX2" fmla="*/ 12204190 w 12204254"/>
              <a:gd name="connsiteY2" fmla="*/ 5702831 h 6894576"/>
              <a:gd name="connsiteX3" fmla="*/ 3572254 w 12204254"/>
              <a:gd name="connsiteY3" fmla="*/ 6894576 h 6894576"/>
              <a:gd name="connsiteX4" fmla="*/ 0 w 12204254"/>
              <a:gd name="connsiteY4" fmla="*/ 6870192 h 6894576"/>
              <a:gd name="connsiteX5" fmla="*/ 0 w 12204254"/>
              <a:gd name="connsiteY5" fmla="*/ 12192 h 6894576"/>
              <a:gd name="connsiteX0" fmla="*/ 12192 w 12216446"/>
              <a:gd name="connsiteY0" fmla="*/ 12192 h 6894576"/>
              <a:gd name="connsiteX1" fmla="*/ 12207215 w 12216446"/>
              <a:gd name="connsiteY1" fmla="*/ 0 h 6894576"/>
              <a:gd name="connsiteX2" fmla="*/ 12216382 w 12216446"/>
              <a:gd name="connsiteY2" fmla="*/ 5702831 h 6894576"/>
              <a:gd name="connsiteX3" fmla="*/ 3584446 w 12216446"/>
              <a:gd name="connsiteY3" fmla="*/ 6894576 h 6894576"/>
              <a:gd name="connsiteX4" fmla="*/ 0 w 12216446"/>
              <a:gd name="connsiteY4" fmla="*/ 5724144 h 6894576"/>
              <a:gd name="connsiteX5" fmla="*/ 12192 w 12216446"/>
              <a:gd name="connsiteY5" fmla="*/ 12192 h 6894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16446" h="6894576">
                <a:moveTo>
                  <a:pt x="12192" y="12192"/>
                </a:moveTo>
                <a:lnTo>
                  <a:pt x="12207215" y="0"/>
                </a:lnTo>
                <a:cubicBezTo>
                  <a:pt x="12206207" y="385072"/>
                  <a:pt x="12217390" y="5317759"/>
                  <a:pt x="12216382" y="5702831"/>
                </a:cubicBezTo>
                <a:lnTo>
                  <a:pt x="3584446" y="6894576"/>
                </a:lnTo>
                <a:lnTo>
                  <a:pt x="0" y="5724144"/>
                </a:lnTo>
                <a:lnTo>
                  <a:pt x="12192" y="12192"/>
                </a:lnTo>
                <a:close/>
              </a:path>
            </a:pathLst>
          </a:custGeom>
        </p:spPr>
        <p:txBody>
          <a:bodyPr anchor="ctr"/>
          <a:lstStyle>
            <a:lvl1pPr marL="0" indent="0" algn="ctr">
              <a:buNone/>
              <a:defRPr/>
            </a:lvl1pPr>
          </a:lstStyle>
          <a:p>
            <a:r>
              <a:rPr lang="en-US"/>
              <a:t>Insert photo by clicking on the image icon</a:t>
            </a:r>
          </a:p>
        </p:txBody>
      </p:sp>
      <p:pic>
        <p:nvPicPr>
          <p:cNvPr id="5" name="Picture 4" descr="A picture containing text&#10;&#10;Description automatically generated">
            <a:extLst>
              <a:ext uri="{FF2B5EF4-FFF2-40B4-BE49-F238E27FC236}">
                <a16:creationId xmlns:a16="http://schemas.microsoft.com/office/drawing/2014/main" id="{94DCBA6C-5F47-CF46-AC86-06DFC71288BF}"/>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41171035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830" y="1146412"/>
            <a:ext cx="11481363" cy="2000548"/>
          </a:xfrm>
          <a:prstGeom prst="rect">
            <a:avLst/>
          </a:prstGeom>
        </p:spPr>
        <p:txBody>
          <a:bodyPr>
            <a:spAutoFit/>
          </a:bodyPr>
          <a:lstStyle>
            <a:lvl1pPr marL="173038" indent="-173038">
              <a:lnSpc>
                <a:spcPct val="100000"/>
              </a:lnSpc>
              <a:spcBef>
                <a:spcPts val="600"/>
              </a:spcBef>
              <a:buFont typeface="Arial" panose="020B0604020202020204" pitchFamily="34" charset="0"/>
              <a:buChar char="•"/>
              <a:tabLst/>
              <a:defRPr sz="1600" b="0" i="0" spc="0">
                <a:solidFill>
                  <a:schemeClr val="tx1"/>
                </a:solidFill>
                <a:latin typeface="Trebuchet MS" panose="020B0703020202090204" pitchFamily="34" charset="0"/>
                <a:ea typeface="Trebuchet MS" panose="020B0703020202090204" pitchFamily="34" charset="0"/>
                <a:cs typeface="Arial" charset="0"/>
              </a:defRPr>
            </a:lvl1pPr>
            <a:lvl2pPr marL="630238" indent="-228600">
              <a:lnSpc>
                <a:spcPct val="100000"/>
              </a:lnSpc>
              <a:spcBef>
                <a:spcPts val="600"/>
              </a:spcBef>
              <a:buFont typeface="System Font Regular"/>
              <a:buChar char="–"/>
              <a:tabLst/>
              <a:defRPr sz="1600" b="0" i="0" spc="0">
                <a:solidFill>
                  <a:schemeClr val="tx1"/>
                </a:solidFill>
                <a:latin typeface="Trebuchet MS" panose="020B0703020202090204" pitchFamily="34" charset="0"/>
                <a:ea typeface="Trebuchet MS" panose="020B0703020202090204" pitchFamily="34" charset="0"/>
                <a:cs typeface="Arial" charset="0"/>
              </a:defRPr>
            </a:lvl2pPr>
            <a:lvl3pPr marL="922338" indent="-174625">
              <a:lnSpc>
                <a:spcPct val="100000"/>
              </a:lnSpc>
              <a:spcBef>
                <a:spcPts val="600"/>
              </a:spcBef>
              <a:buFont typeface="Arial" panose="020B0604020202020204" pitchFamily="34" charset="0"/>
              <a:buChar char="•"/>
              <a:tabLst/>
              <a:defRPr sz="1600" b="0" i="0" spc="0">
                <a:solidFill>
                  <a:schemeClr val="tx1"/>
                </a:solidFill>
                <a:latin typeface="Trebuchet MS" panose="020B0703020202090204" pitchFamily="34" charset="0"/>
                <a:ea typeface="Trebuchet MS" panose="020B0703020202090204" pitchFamily="34" charset="0"/>
                <a:cs typeface="Arial" charset="0"/>
              </a:defRPr>
            </a:lvl3pPr>
            <a:lvl4pPr marL="1379538" indent="-228600">
              <a:lnSpc>
                <a:spcPct val="100000"/>
              </a:lnSpc>
              <a:spcBef>
                <a:spcPts val="600"/>
              </a:spcBef>
              <a:buFont typeface="System Font Regular"/>
              <a:buChar char="–"/>
              <a:tabLst/>
              <a:defRPr sz="1600" b="0" i="0" spc="0">
                <a:solidFill>
                  <a:schemeClr val="tx1"/>
                </a:solidFill>
                <a:latin typeface="Trebuchet MS" panose="020B0703020202090204" pitchFamily="34" charset="0"/>
                <a:ea typeface="Trebuchet MS" panose="020B0703020202090204" pitchFamily="34" charset="0"/>
                <a:cs typeface="Arial" charset="0"/>
              </a:defRPr>
            </a:lvl4pPr>
            <a:lvl5pPr marL="1662113" indent="-173038">
              <a:lnSpc>
                <a:spcPct val="100000"/>
              </a:lnSpc>
              <a:spcBef>
                <a:spcPts val="600"/>
              </a:spcBef>
              <a:buFont typeface="Arial" panose="020B0604020202020204" pitchFamily="34" charset="0"/>
              <a:buChar char="•"/>
              <a:tabLst/>
              <a:defRPr sz="1600" b="0" i="0" spc="0">
                <a:solidFill>
                  <a:schemeClr val="tx1"/>
                </a:solidFill>
                <a:latin typeface="Trebuchet MS" panose="020B0703020202090204" pitchFamily="34" charset="0"/>
                <a:ea typeface="Trebuchet MS" panose="020B0703020202090204" pitchFamily="34"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1"/>
          <p:cNvSpPr>
            <a:spLocks noGrp="1"/>
          </p:cNvSpPr>
          <p:nvPr>
            <p:ph type="title"/>
          </p:nvPr>
        </p:nvSpPr>
        <p:spPr>
          <a:xfrm>
            <a:off x="342831" y="202337"/>
            <a:ext cx="11481362" cy="916687"/>
          </a:xfrm>
          <a:prstGeom prst="rect">
            <a:avLst/>
          </a:prstGeom>
        </p:spPr>
        <p:txBody>
          <a:bodyPr anchor="t"/>
          <a:lstStyle>
            <a:lvl1pPr>
              <a:defRPr sz="3200" b="1">
                <a:solidFill>
                  <a:srgbClr val="26245E"/>
                </a:solidFill>
                <a:latin typeface="Trebuchet MS" panose="020B0703020202090204" pitchFamily="34" charset="0"/>
                <a:ea typeface="Trebuchet MS" panose="020B0703020202090204" pitchFamily="34" charset="0"/>
                <a:cs typeface="Arial" panose="020B0604020202020204" pitchFamily="34" charset="0"/>
              </a:defRPr>
            </a:lvl1pPr>
          </a:lstStyle>
          <a:p>
            <a:r>
              <a:rPr lang="en-US"/>
              <a:t>Click to edit Master title style</a:t>
            </a:r>
          </a:p>
        </p:txBody>
      </p:sp>
      <p:sp>
        <p:nvSpPr>
          <p:cNvPr id="7" name="Slide Number Placeholder 6">
            <a:extLst>
              <a:ext uri="{FF2B5EF4-FFF2-40B4-BE49-F238E27FC236}">
                <a16:creationId xmlns:a16="http://schemas.microsoft.com/office/drawing/2014/main" id="{40CC0D8B-04E1-834F-A50B-635F7EC9444F}"/>
              </a:ext>
            </a:extLst>
          </p:cNvPr>
          <p:cNvSpPr txBox="1">
            <a:spLocks/>
          </p:cNvSpPr>
          <p:nvPr userDrawn="1"/>
        </p:nvSpPr>
        <p:spPr>
          <a:xfrm>
            <a:off x="211015"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b="0" i="0" kern="1200">
                <a:solidFill>
                  <a:schemeClr val="tx1">
                    <a:lumMod val="40000"/>
                    <a:lumOff val="60000"/>
                  </a:schemeClr>
                </a:solidFill>
                <a:latin typeface="Trebuchet MS" panose="020B070302020209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BEAA09E-D67E-864E-8466-C38E88600C4F}" type="slidenum">
              <a:rPr lang="en-US" smtClean="0">
                <a:latin typeface="+mn-lt"/>
              </a:rPr>
              <a:pPr/>
              <a:t>‹#›</a:t>
            </a:fld>
            <a:endParaRPr lang="en-US">
              <a:latin typeface="+mn-lt"/>
            </a:endParaRPr>
          </a:p>
        </p:txBody>
      </p:sp>
      <p:sp>
        <p:nvSpPr>
          <p:cNvPr id="13" name="Text Placeholder 3">
            <a:extLst>
              <a:ext uri="{FF2B5EF4-FFF2-40B4-BE49-F238E27FC236}">
                <a16:creationId xmlns:a16="http://schemas.microsoft.com/office/drawing/2014/main" id="{7EE233F2-FD38-114A-A5D2-B500B9F2047D}"/>
              </a:ext>
            </a:extLst>
          </p:cNvPr>
          <p:cNvSpPr>
            <a:spLocks noGrp="1"/>
          </p:cNvSpPr>
          <p:nvPr>
            <p:ph type="body" sz="quarter" idx="13"/>
          </p:nvPr>
        </p:nvSpPr>
        <p:spPr>
          <a:xfrm>
            <a:off x="568793" y="5964198"/>
            <a:ext cx="10789164" cy="704449"/>
          </a:xfrm>
          <a:prstGeom prst="rect">
            <a:avLst/>
          </a:prstGeom>
          <a:noFill/>
        </p:spPr>
        <p:txBody>
          <a:bodyPr anchor="b"/>
          <a:lstStyle>
            <a:lvl1pPr marL="0" indent="0">
              <a:lnSpc>
                <a:spcPct val="100000"/>
              </a:lnSpc>
              <a:spcBef>
                <a:spcPts val="0"/>
              </a:spcBef>
              <a:spcAft>
                <a:spcPts val="0"/>
              </a:spcAft>
              <a:buNone/>
              <a:defRPr sz="900" spc="0">
                <a:solidFill>
                  <a:schemeClr val="tx1"/>
                </a:solidFill>
                <a:latin typeface="Trebuchet MS" panose="020B0703020202090204" pitchFamily="34" charset="0"/>
              </a:defRPr>
            </a:lvl1pPr>
            <a:lvl2pPr marL="457200" indent="0">
              <a:buNone/>
              <a:defRPr sz="900"/>
            </a:lvl2pPr>
            <a:lvl3pPr marL="914400" indent="0">
              <a:buNone/>
              <a:defRPr sz="900"/>
            </a:lvl3pPr>
            <a:lvl4pPr marL="1371600" indent="0">
              <a:buNone/>
              <a:defRPr sz="900"/>
            </a:lvl4pPr>
            <a:lvl5pPr marL="1828800" indent="0">
              <a:buNone/>
              <a:defRPr sz="900"/>
            </a:lvl5pPr>
          </a:lstStyle>
          <a:p>
            <a:pPr lvl="0"/>
            <a:endParaRPr lang="en-US"/>
          </a:p>
        </p:txBody>
      </p:sp>
      <p:pic>
        <p:nvPicPr>
          <p:cNvPr id="10" name="Picture 9" descr="A picture containing text&#10;&#10;Description automatically generated">
            <a:extLst>
              <a:ext uri="{FF2B5EF4-FFF2-40B4-BE49-F238E27FC236}">
                <a16:creationId xmlns:a16="http://schemas.microsoft.com/office/drawing/2014/main" id="{F062A407-604C-4B22-BD79-1681EBA351D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3248331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B83B0-E2EE-78AC-E65E-CF7DE9DE0F8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15E77D1-D98C-6A47-6CA7-E0D4AC351CDD}"/>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8F6D02-15BB-A345-5D51-ACAF71AF346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4/25/25</a:t>
            </a:fld>
            <a:endParaRPr lang="en-US"/>
          </a:p>
        </p:txBody>
      </p:sp>
      <p:sp>
        <p:nvSpPr>
          <p:cNvPr id="5" name="Footer Placeholder 4">
            <a:extLst>
              <a:ext uri="{FF2B5EF4-FFF2-40B4-BE49-F238E27FC236}">
                <a16:creationId xmlns:a16="http://schemas.microsoft.com/office/drawing/2014/main" id="{1EA40F35-D40F-DF55-424D-4892CF89F6C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E01CC50-1B9C-26D8-FEA7-FBAB69524450}"/>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99686389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8AC92-7412-6BC7-908F-B3148DB4432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FAC3-BB24-2312-D40B-068D637CCD20}"/>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C694D4-9CEE-D1FB-9749-EB59196DDFC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4/25/25</a:t>
            </a:fld>
            <a:endParaRPr lang="en-US"/>
          </a:p>
        </p:txBody>
      </p:sp>
      <p:sp>
        <p:nvSpPr>
          <p:cNvPr id="5" name="Footer Placeholder 4">
            <a:extLst>
              <a:ext uri="{FF2B5EF4-FFF2-40B4-BE49-F238E27FC236}">
                <a16:creationId xmlns:a16="http://schemas.microsoft.com/office/drawing/2014/main" id="{C4022604-0737-5470-23D1-B9D132B458E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9F1A606-5CA5-9DDA-9C10-325362F73D7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407806254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A40B1-24B0-2E37-B474-FA2ED063B99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73309B-21C2-8C10-E96E-B7ABBD4CBD43}"/>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C81E2A-ACFD-58E8-3789-D57C7E577996}"/>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4/25/25</a:t>
            </a:fld>
            <a:endParaRPr lang="en-US"/>
          </a:p>
        </p:txBody>
      </p:sp>
      <p:sp>
        <p:nvSpPr>
          <p:cNvPr id="5" name="Footer Placeholder 4">
            <a:extLst>
              <a:ext uri="{FF2B5EF4-FFF2-40B4-BE49-F238E27FC236}">
                <a16:creationId xmlns:a16="http://schemas.microsoft.com/office/drawing/2014/main" id="{3894BFA6-DF3A-ECD3-78AF-9F562354ED1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61EA6F8-8644-1259-159C-FE5C251DC0AB}"/>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20601290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B29F7-F617-F8E8-E9B1-10D09756A0F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BE2B0CC-E3E2-0C07-DA2A-7F6A859D2A5F}"/>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BE80F0-178D-4F64-2C72-F7C2DD9CBA29}"/>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4ADD08-280A-B326-2D67-A956CBC0FB02}"/>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4/25/25</a:t>
            </a:fld>
            <a:endParaRPr lang="en-US"/>
          </a:p>
        </p:txBody>
      </p:sp>
      <p:sp>
        <p:nvSpPr>
          <p:cNvPr id="6" name="Footer Placeholder 5">
            <a:extLst>
              <a:ext uri="{FF2B5EF4-FFF2-40B4-BE49-F238E27FC236}">
                <a16:creationId xmlns:a16="http://schemas.microsoft.com/office/drawing/2014/main" id="{39D57AA7-434E-78F6-FACF-3D9BA0E8A60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1EDA152-F8E1-8BB8-30A3-B80B47CA797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4293925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30F0A-A38B-0A18-3A3E-153AD2155FD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03A6A173-1012-6BDC-1F7D-9FCC6FFD972A}"/>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75FDF6-E93D-72CF-A749-4504AC9147BF}"/>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A3217FB-CEFC-F3B8-15B4-2952D79AADF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C724F0-572B-6369-6F4D-FB49957ABCB8}"/>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98074E-0D2D-D56A-F0BF-24B69716F19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4/25/25</a:t>
            </a:fld>
            <a:endParaRPr lang="en-US"/>
          </a:p>
        </p:txBody>
      </p:sp>
      <p:sp>
        <p:nvSpPr>
          <p:cNvPr id="8" name="Footer Placeholder 7">
            <a:extLst>
              <a:ext uri="{FF2B5EF4-FFF2-40B4-BE49-F238E27FC236}">
                <a16:creationId xmlns:a16="http://schemas.microsoft.com/office/drawing/2014/main" id="{B177C139-AAEF-D701-B0B7-14F799DFA56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7D4F56AC-07FD-E3B9-0090-387045442CE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3919534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59B62-17E4-5A51-2A39-52518537506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B0111855-C35F-EABF-FDB4-6B201819FC65}"/>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4/25/25</a:t>
            </a:fld>
            <a:endParaRPr lang="en-US"/>
          </a:p>
        </p:txBody>
      </p:sp>
      <p:sp>
        <p:nvSpPr>
          <p:cNvPr id="4" name="Footer Placeholder 3">
            <a:extLst>
              <a:ext uri="{FF2B5EF4-FFF2-40B4-BE49-F238E27FC236}">
                <a16:creationId xmlns:a16="http://schemas.microsoft.com/office/drawing/2014/main" id="{7EDEAFBE-9AD7-87C8-B485-03FE9A1B2E9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426A76D0-4E96-C564-680E-7B80F315AAF5}"/>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674469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List Blue">
    <p:spTree>
      <p:nvGrpSpPr>
        <p:cNvPr id="1" name=""/>
        <p:cNvGrpSpPr/>
        <p:nvPr/>
      </p:nvGrpSpPr>
      <p:grpSpPr>
        <a:xfrm>
          <a:off x="0" y="0"/>
          <a:ext cx="0" cy="0"/>
          <a:chOff x="0" y="0"/>
          <a:chExt cx="0" cy="0"/>
        </a:xfrm>
      </p:grpSpPr>
      <p:sp>
        <p:nvSpPr>
          <p:cNvPr id="8" name="Pentagon 8">
            <a:extLst>
              <a:ext uri="{FF2B5EF4-FFF2-40B4-BE49-F238E27FC236}">
                <a16:creationId xmlns:a16="http://schemas.microsoft.com/office/drawing/2014/main" id="{CE70175B-DE62-A347-AC2C-989EFCA60D04}"/>
              </a:ext>
            </a:extLst>
          </p:cNvPr>
          <p:cNvSpPr>
            <a:spLocks noChangeAspect="1"/>
          </p:cNvSpPr>
          <p:nvPr userDrawn="1"/>
        </p:nvSpPr>
        <p:spPr bwMode="white">
          <a:xfrm>
            <a:off x="-34400" y="-24384"/>
            <a:ext cx="4641372" cy="6897928"/>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 name="connsiteX0" fmla="*/ 2060448 w 6336060"/>
              <a:gd name="connsiteY0" fmla="*/ 134112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2060448 w 6336060"/>
              <a:gd name="connsiteY5" fmla="*/ 134112 h 6885736"/>
              <a:gd name="connsiteX0" fmla="*/ 1694688 w 6336060"/>
              <a:gd name="connsiteY0" fmla="*/ 0 h 6897928"/>
              <a:gd name="connsiteX1" fmla="*/ 5622382 w 6336060"/>
              <a:gd name="connsiteY1" fmla="*/ 12192 h 6897928"/>
              <a:gd name="connsiteX2" fmla="*/ 6336060 w 6336060"/>
              <a:gd name="connsiteY2" fmla="*/ 2101748 h 6897928"/>
              <a:gd name="connsiteX3" fmla="*/ 5622382 w 6336060"/>
              <a:gd name="connsiteY3" fmla="*/ 6897928 h 6897928"/>
              <a:gd name="connsiteX4" fmla="*/ 0 w 6336060"/>
              <a:gd name="connsiteY4" fmla="*/ 6897928 h 6897928"/>
              <a:gd name="connsiteX5" fmla="*/ 1694688 w 6336060"/>
              <a:gd name="connsiteY5" fmla="*/ 0 h 6897928"/>
              <a:gd name="connsiteX0" fmla="*/ 0 w 4641372"/>
              <a:gd name="connsiteY0" fmla="*/ 0 h 6897928"/>
              <a:gd name="connsiteX1" fmla="*/ 3927694 w 4641372"/>
              <a:gd name="connsiteY1" fmla="*/ 12192 h 6897928"/>
              <a:gd name="connsiteX2" fmla="*/ 4641372 w 4641372"/>
              <a:gd name="connsiteY2" fmla="*/ 2101748 h 6897928"/>
              <a:gd name="connsiteX3" fmla="*/ 3927694 w 4641372"/>
              <a:gd name="connsiteY3" fmla="*/ 6897928 h 6897928"/>
              <a:gd name="connsiteX4" fmla="*/ 12192 w 4641372"/>
              <a:gd name="connsiteY4" fmla="*/ 6897928 h 6897928"/>
              <a:gd name="connsiteX5" fmla="*/ 0 w 4641372"/>
              <a:gd name="connsiteY5" fmla="*/ 0 h 6897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1372" h="6897928">
                <a:moveTo>
                  <a:pt x="0" y="0"/>
                </a:moveTo>
                <a:lnTo>
                  <a:pt x="3927694" y="12192"/>
                </a:lnTo>
                <a:lnTo>
                  <a:pt x="4641372" y="2101748"/>
                </a:lnTo>
                <a:lnTo>
                  <a:pt x="3927694" y="6897928"/>
                </a:lnTo>
                <a:lnTo>
                  <a:pt x="12192" y="6897928"/>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189899"/>
            <a:ext cx="3397294" cy="4351338"/>
          </a:xfrm>
          <a:prstGeom prst="rect">
            <a:avLst/>
          </a:prstGeom>
        </p:spPr>
        <p:txBody>
          <a:bodyPr anchor="ctr">
            <a:noAutofit/>
          </a:bodyPr>
          <a:lstStyle>
            <a:lvl1pPr marL="0" indent="0" algn="l">
              <a:lnSpc>
                <a:spcPct val="80000"/>
              </a:lnSpc>
              <a:buNone/>
              <a:defRPr sz="4000" b="1" i="0" spc="30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4" name="Text Placeholder 3">
            <a:extLst>
              <a:ext uri="{FF2B5EF4-FFF2-40B4-BE49-F238E27FC236}">
                <a16:creationId xmlns:a16="http://schemas.microsoft.com/office/drawing/2014/main" id="{9A98B483-34A7-2249-A3C4-7DDD6074A162}"/>
              </a:ext>
            </a:extLst>
          </p:cNvPr>
          <p:cNvSpPr>
            <a:spLocks noGrp="1"/>
          </p:cNvSpPr>
          <p:nvPr>
            <p:ph type="body" sz="quarter" idx="10"/>
          </p:nvPr>
        </p:nvSpPr>
        <p:spPr>
          <a:xfrm>
            <a:off x="5337109" y="292100"/>
            <a:ext cx="6612003" cy="5654675"/>
          </a:xfrm>
          <a:prstGeom prst="rect">
            <a:avLst/>
          </a:prstGeom>
        </p:spPr>
        <p:txBody>
          <a:bodyPr anchor="ctr">
            <a:noAutofit/>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picture containing text&#10;&#10;Description automatically generated">
            <a:extLst>
              <a:ext uri="{FF2B5EF4-FFF2-40B4-BE49-F238E27FC236}">
                <a16:creationId xmlns:a16="http://schemas.microsoft.com/office/drawing/2014/main" id="{BE5DCA31-1BBA-5C47-AED6-24579BD463B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50890344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6AF5C0-A718-029E-375E-59C0DDCDE834}"/>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4/25/25</a:t>
            </a:fld>
            <a:endParaRPr lang="en-US"/>
          </a:p>
        </p:txBody>
      </p:sp>
      <p:sp>
        <p:nvSpPr>
          <p:cNvPr id="3" name="Footer Placeholder 2">
            <a:extLst>
              <a:ext uri="{FF2B5EF4-FFF2-40B4-BE49-F238E27FC236}">
                <a16:creationId xmlns:a16="http://schemas.microsoft.com/office/drawing/2014/main" id="{E83D3296-CF4C-6CCD-FA0E-F0BA94F40EA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08D0510-223F-34A7-83C3-F2A64ED65969}"/>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6535823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DFC26-DB88-48A9-F564-DF196226595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428BA2-443F-0455-6695-4795317BC6E8}"/>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7F6511-081E-D606-64E7-8EEF21009E2C}"/>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22CBBD-758D-881C-105E-20AAD62DD475}"/>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4/25/25</a:t>
            </a:fld>
            <a:endParaRPr lang="en-US"/>
          </a:p>
        </p:txBody>
      </p:sp>
      <p:sp>
        <p:nvSpPr>
          <p:cNvPr id="6" name="Footer Placeholder 5">
            <a:extLst>
              <a:ext uri="{FF2B5EF4-FFF2-40B4-BE49-F238E27FC236}">
                <a16:creationId xmlns:a16="http://schemas.microsoft.com/office/drawing/2014/main" id="{2D7D13A2-A921-366A-094A-8A2E92430F3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BB33D45-CE21-1BFA-E8BD-704D6EE10C84}"/>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1044098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6B0B7-5AFC-93AA-C3F7-4B20025CCF0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4BBF63-7719-D025-5910-C2781D0C9CBF}"/>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68E296-F962-9F77-9AE8-57CB4C4CA3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0D810B-CFA9-3756-C110-C2F16C5119FD}"/>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4/25/25</a:t>
            </a:fld>
            <a:endParaRPr lang="en-US"/>
          </a:p>
        </p:txBody>
      </p:sp>
      <p:sp>
        <p:nvSpPr>
          <p:cNvPr id="6" name="Footer Placeholder 5">
            <a:extLst>
              <a:ext uri="{FF2B5EF4-FFF2-40B4-BE49-F238E27FC236}">
                <a16:creationId xmlns:a16="http://schemas.microsoft.com/office/drawing/2014/main" id="{BEBB1345-0D56-6F33-8CF9-6A454256480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83A13C9-C686-A9BB-1A11-03EF9698E022}"/>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42969845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9353B-5554-B891-D607-2DBE5011B79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813115-7707-EA2E-682F-9F85EC2E4988}"/>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4D154A-A514-5D63-2C64-90F86C8B10F6}"/>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4/25/25</a:t>
            </a:fld>
            <a:endParaRPr lang="en-US"/>
          </a:p>
        </p:txBody>
      </p:sp>
      <p:sp>
        <p:nvSpPr>
          <p:cNvPr id="5" name="Footer Placeholder 4">
            <a:extLst>
              <a:ext uri="{FF2B5EF4-FFF2-40B4-BE49-F238E27FC236}">
                <a16:creationId xmlns:a16="http://schemas.microsoft.com/office/drawing/2014/main" id="{374538A1-B2FE-C27A-AFFB-7AA2ACB4553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9E1775F-D386-D6FB-EAEA-1798DA1D8B30}"/>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405321908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597C3D-E79F-5B16-075F-F37AA3906A99}"/>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D5811D-0E72-9061-60D4-9516A151EEB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AA037D-88DD-A18D-E251-1FD48B71BA08}"/>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4/25/25</a:t>
            </a:fld>
            <a:endParaRPr lang="en-US"/>
          </a:p>
        </p:txBody>
      </p:sp>
      <p:sp>
        <p:nvSpPr>
          <p:cNvPr id="5" name="Footer Placeholder 4">
            <a:extLst>
              <a:ext uri="{FF2B5EF4-FFF2-40B4-BE49-F238E27FC236}">
                <a16:creationId xmlns:a16="http://schemas.microsoft.com/office/drawing/2014/main" id="{25334C13-E6AF-CA13-E1C4-65D17459FDE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73601C1-ADBF-454E-95E3-E20810C96E7A}"/>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465289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List Red">
    <p:spTree>
      <p:nvGrpSpPr>
        <p:cNvPr id="1" name=""/>
        <p:cNvGrpSpPr/>
        <p:nvPr/>
      </p:nvGrpSpPr>
      <p:grpSpPr>
        <a:xfrm>
          <a:off x="0" y="0"/>
          <a:ext cx="0" cy="0"/>
          <a:chOff x="0" y="0"/>
          <a:chExt cx="0" cy="0"/>
        </a:xfrm>
      </p:grpSpPr>
      <p:sp>
        <p:nvSpPr>
          <p:cNvPr id="8" name="Pentagon 8">
            <a:extLst>
              <a:ext uri="{FF2B5EF4-FFF2-40B4-BE49-F238E27FC236}">
                <a16:creationId xmlns:a16="http://schemas.microsoft.com/office/drawing/2014/main" id="{CE70175B-DE62-A347-AC2C-989EFCA60D04}"/>
              </a:ext>
            </a:extLst>
          </p:cNvPr>
          <p:cNvSpPr>
            <a:spLocks noChangeAspect="1"/>
          </p:cNvSpPr>
          <p:nvPr userDrawn="1"/>
        </p:nvSpPr>
        <p:spPr bwMode="white">
          <a:xfrm>
            <a:off x="-34400" y="-24384"/>
            <a:ext cx="4641372" cy="6897928"/>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 name="connsiteX0" fmla="*/ 2060448 w 6336060"/>
              <a:gd name="connsiteY0" fmla="*/ 134112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2060448 w 6336060"/>
              <a:gd name="connsiteY5" fmla="*/ 134112 h 6885736"/>
              <a:gd name="connsiteX0" fmla="*/ 1694688 w 6336060"/>
              <a:gd name="connsiteY0" fmla="*/ 0 h 6897928"/>
              <a:gd name="connsiteX1" fmla="*/ 5622382 w 6336060"/>
              <a:gd name="connsiteY1" fmla="*/ 12192 h 6897928"/>
              <a:gd name="connsiteX2" fmla="*/ 6336060 w 6336060"/>
              <a:gd name="connsiteY2" fmla="*/ 2101748 h 6897928"/>
              <a:gd name="connsiteX3" fmla="*/ 5622382 w 6336060"/>
              <a:gd name="connsiteY3" fmla="*/ 6897928 h 6897928"/>
              <a:gd name="connsiteX4" fmla="*/ 0 w 6336060"/>
              <a:gd name="connsiteY4" fmla="*/ 6897928 h 6897928"/>
              <a:gd name="connsiteX5" fmla="*/ 1694688 w 6336060"/>
              <a:gd name="connsiteY5" fmla="*/ 0 h 6897928"/>
              <a:gd name="connsiteX0" fmla="*/ 0 w 4641372"/>
              <a:gd name="connsiteY0" fmla="*/ 0 h 6897928"/>
              <a:gd name="connsiteX1" fmla="*/ 3927694 w 4641372"/>
              <a:gd name="connsiteY1" fmla="*/ 12192 h 6897928"/>
              <a:gd name="connsiteX2" fmla="*/ 4641372 w 4641372"/>
              <a:gd name="connsiteY2" fmla="*/ 2101748 h 6897928"/>
              <a:gd name="connsiteX3" fmla="*/ 3927694 w 4641372"/>
              <a:gd name="connsiteY3" fmla="*/ 6897928 h 6897928"/>
              <a:gd name="connsiteX4" fmla="*/ 12192 w 4641372"/>
              <a:gd name="connsiteY4" fmla="*/ 6897928 h 6897928"/>
              <a:gd name="connsiteX5" fmla="*/ 0 w 4641372"/>
              <a:gd name="connsiteY5" fmla="*/ 0 h 6897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1372" h="6897928">
                <a:moveTo>
                  <a:pt x="0" y="0"/>
                </a:moveTo>
                <a:lnTo>
                  <a:pt x="3927694" y="12192"/>
                </a:lnTo>
                <a:lnTo>
                  <a:pt x="4641372" y="2101748"/>
                </a:lnTo>
                <a:lnTo>
                  <a:pt x="3927694" y="6897928"/>
                </a:lnTo>
                <a:lnTo>
                  <a:pt x="12192" y="6897928"/>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189899"/>
            <a:ext cx="3397294" cy="4351338"/>
          </a:xfrm>
          <a:prstGeom prst="rect">
            <a:avLst/>
          </a:prstGeom>
        </p:spPr>
        <p:txBody>
          <a:bodyPr anchor="ctr">
            <a:noAutofit/>
          </a:bodyPr>
          <a:lstStyle>
            <a:lvl1pPr marL="0" indent="0" algn="l">
              <a:lnSpc>
                <a:spcPct val="80000"/>
              </a:lnSpc>
              <a:buNone/>
              <a:defRPr sz="4000" b="1" i="0" spc="30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4" name="Text Placeholder 3">
            <a:extLst>
              <a:ext uri="{FF2B5EF4-FFF2-40B4-BE49-F238E27FC236}">
                <a16:creationId xmlns:a16="http://schemas.microsoft.com/office/drawing/2014/main" id="{9A98B483-34A7-2249-A3C4-7DDD6074A162}"/>
              </a:ext>
            </a:extLst>
          </p:cNvPr>
          <p:cNvSpPr>
            <a:spLocks noGrp="1"/>
          </p:cNvSpPr>
          <p:nvPr>
            <p:ph type="body" sz="quarter" idx="10"/>
          </p:nvPr>
        </p:nvSpPr>
        <p:spPr>
          <a:xfrm>
            <a:off x="5337109" y="292100"/>
            <a:ext cx="6612003" cy="5654675"/>
          </a:xfrm>
          <a:prstGeom prst="rect">
            <a:avLst/>
          </a:prstGeom>
        </p:spPr>
        <p:txBody>
          <a:bodyPr anchor="ctr">
            <a:noAutofit/>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Picture 5" descr="A picture containing text&#10;&#10;Description automatically generated">
            <a:extLst>
              <a:ext uri="{FF2B5EF4-FFF2-40B4-BE49-F238E27FC236}">
                <a16:creationId xmlns:a16="http://schemas.microsoft.com/office/drawing/2014/main" id="{A5AFEAA1-B272-E545-BA56-83983BF4F44A}"/>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291730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Key Point-Blue BG">
    <p:spTree>
      <p:nvGrpSpPr>
        <p:cNvPr id="1" name=""/>
        <p:cNvGrpSpPr/>
        <p:nvPr/>
      </p:nvGrpSpPr>
      <p:grpSpPr>
        <a:xfrm>
          <a:off x="0" y="0"/>
          <a:ext cx="0" cy="0"/>
          <a:chOff x="0" y="0"/>
          <a:chExt cx="0" cy="0"/>
        </a:xfrm>
      </p:grpSpPr>
      <p:sp>
        <p:nvSpPr>
          <p:cNvPr id="11" name="Snip Same Side Corner Rectangle 9">
            <a:extLst>
              <a:ext uri="{FF2B5EF4-FFF2-40B4-BE49-F238E27FC236}">
                <a16:creationId xmlns:a16="http://schemas.microsoft.com/office/drawing/2014/main" id="{24A32D0D-3DF4-DD47-B14E-3B204C1AA9C2}"/>
              </a:ext>
            </a:extLst>
          </p:cNvPr>
          <p:cNvSpPr/>
          <p:nvPr userDrawn="1"/>
        </p:nvSpPr>
        <p:spPr>
          <a:xfrm rot="10800000">
            <a:off x="-9237" y="-31472"/>
            <a:ext cx="12219709" cy="6897738"/>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19709" h="6897738">
                <a:moveTo>
                  <a:pt x="8603213" y="0"/>
                </a:moveTo>
                <a:lnTo>
                  <a:pt x="8610578" y="2793"/>
                </a:lnTo>
                <a:lnTo>
                  <a:pt x="12219709" y="1182761"/>
                </a:lnTo>
                <a:lnTo>
                  <a:pt x="12219709" y="6897738"/>
                </a:lnTo>
                <a:lnTo>
                  <a:pt x="12219709" y="6897738"/>
                </a:lnTo>
                <a:lnTo>
                  <a:pt x="0" y="6897738"/>
                </a:lnTo>
                <a:lnTo>
                  <a:pt x="0" y="6897738"/>
                </a:lnTo>
                <a:lnTo>
                  <a:pt x="0" y="1182761"/>
                </a:lnTo>
                <a:lnTo>
                  <a:pt x="8603213"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bg1"/>
                </a:solidFill>
                <a:latin typeface="Trebuchet MS" panose="020B0703020202090204" pitchFamily="34" charset="0"/>
              </a:defRPr>
            </a:lvl1pPr>
          </a:lstStyle>
          <a:p>
            <a:r>
              <a:rPr lang="en-US"/>
              <a:t>Click to edit master title style</a:t>
            </a:r>
          </a:p>
        </p:txBody>
      </p:sp>
      <p:pic>
        <p:nvPicPr>
          <p:cNvPr id="6" name="Picture 5" descr="A picture containing text&#10;&#10;Description automatically generated">
            <a:extLst>
              <a:ext uri="{FF2B5EF4-FFF2-40B4-BE49-F238E27FC236}">
                <a16:creationId xmlns:a16="http://schemas.microsoft.com/office/drawing/2014/main" id="{3CE310BB-EC76-0A4F-82B7-208CE74EB5C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4022848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ey Point-Red BG">
    <p:spTree>
      <p:nvGrpSpPr>
        <p:cNvPr id="1" name=""/>
        <p:cNvGrpSpPr/>
        <p:nvPr/>
      </p:nvGrpSpPr>
      <p:grpSpPr>
        <a:xfrm>
          <a:off x="0" y="0"/>
          <a:ext cx="0" cy="0"/>
          <a:chOff x="0" y="0"/>
          <a:chExt cx="0" cy="0"/>
        </a:xfrm>
      </p:grpSpPr>
      <p:sp>
        <p:nvSpPr>
          <p:cNvPr id="11" name="Snip Same Side Corner Rectangle 9">
            <a:extLst>
              <a:ext uri="{FF2B5EF4-FFF2-40B4-BE49-F238E27FC236}">
                <a16:creationId xmlns:a16="http://schemas.microsoft.com/office/drawing/2014/main" id="{24A32D0D-3DF4-DD47-B14E-3B204C1AA9C2}"/>
              </a:ext>
            </a:extLst>
          </p:cNvPr>
          <p:cNvSpPr/>
          <p:nvPr userDrawn="1"/>
        </p:nvSpPr>
        <p:spPr>
          <a:xfrm rot="10800000">
            <a:off x="-13855" y="-19869"/>
            <a:ext cx="12219709" cy="6897738"/>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19709" h="6897738">
                <a:moveTo>
                  <a:pt x="8603213" y="0"/>
                </a:moveTo>
                <a:lnTo>
                  <a:pt x="8610578" y="2793"/>
                </a:lnTo>
                <a:lnTo>
                  <a:pt x="12219709" y="1182761"/>
                </a:lnTo>
                <a:lnTo>
                  <a:pt x="12219709" y="6897738"/>
                </a:lnTo>
                <a:lnTo>
                  <a:pt x="12219709" y="6897738"/>
                </a:lnTo>
                <a:lnTo>
                  <a:pt x="0" y="6897738"/>
                </a:lnTo>
                <a:lnTo>
                  <a:pt x="0" y="6897738"/>
                </a:lnTo>
                <a:lnTo>
                  <a:pt x="0" y="1182761"/>
                </a:lnTo>
                <a:lnTo>
                  <a:pt x="8603213"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bg1"/>
                </a:solidFill>
                <a:latin typeface="Trebuchet MS" panose="020B0703020202090204" pitchFamily="34" charset="0"/>
              </a:defRPr>
            </a:lvl1pPr>
          </a:lstStyle>
          <a:p>
            <a:r>
              <a:rPr lang="en-US"/>
              <a:t>Click to edit master title style</a:t>
            </a:r>
          </a:p>
        </p:txBody>
      </p:sp>
      <p:pic>
        <p:nvPicPr>
          <p:cNvPr id="6" name="Picture 5" descr="A picture containing text&#10;&#10;Description automatically generated">
            <a:extLst>
              <a:ext uri="{FF2B5EF4-FFF2-40B4-BE49-F238E27FC236}">
                <a16:creationId xmlns:a16="http://schemas.microsoft.com/office/drawing/2014/main" id="{C482021D-608E-5E46-B147-05832E43AE4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2966715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 Point-Re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tx2"/>
                </a:solidFill>
                <a:latin typeface="Trebuchet MS" panose="020B0703020202090204" pitchFamily="34" charset="0"/>
              </a:defRPr>
            </a:lvl1pPr>
          </a:lstStyle>
          <a:p>
            <a:r>
              <a:rPr lang="en-US"/>
              <a:t>Click to edit master title style</a:t>
            </a:r>
          </a:p>
        </p:txBody>
      </p:sp>
      <p:sp>
        <p:nvSpPr>
          <p:cNvPr id="6" name="Slide Number Placeholder 5">
            <a:extLst>
              <a:ext uri="{FF2B5EF4-FFF2-40B4-BE49-F238E27FC236}">
                <a16:creationId xmlns:a16="http://schemas.microsoft.com/office/drawing/2014/main" id="{877699E1-1B62-794A-94A6-68D1CF83160F}"/>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pic>
        <p:nvPicPr>
          <p:cNvPr id="5" name="Picture 4" descr="A picture containing text&#10;&#10;Description automatically generated">
            <a:extLst>
              <a:ext uri="{FF2B5EF4-FFF2-40B4-BE49-F238E27FC236}">
                <a16:creationId xmlns:a16="http://schemas.microsoft.com/office/drawing/2014/main" id="{1A11D974-5129-7B42-9397-65A5982E58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391225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 Point-Blu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accent1"/>
                </a:solidFill>
                <a:latin typeface="Trebuchet MS" panose="020B0703020202090204" pitchFamily="34" charset="0"/>
              </a:defRPr>
            </a:lvl1pPr>
          </a:lstStyle>
          <a:p>
            <a:r>
              <a:rPr lang="en-US"/>
              <a:t>Click to edit master title style</a:t>
            </a:r>
          </a:p>
        </p:txBody>
      </p:sp>
      <p:sp>
        <p:nvSpPr>
          <p:cNvPr id="6" name="Slide Number Placeholder 5">
            <a:extLst>
              <a:ext uri="{FF2B5EF4-FFF2-40B4-BE49-F238E27FC236}">
                <a16:creationId xmlns:a16="http://schemas.microsoft.com/office/drawing/2014/main" id="{877699E1-1B62-794A-94A6-68D1CF83160F}"/>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pic>
        <p:nvPicPr>
          <p:cNvPr id="5" name="Picture 4" descr="A picture containing text&#10;&#10;Description automatically generated">
            <a:extLst>
              <a:ext uri="{FF2B5EF4-FFF2-40B4-BE49-F238E27FC236}">
                <a16:creationId xmlns:a16="http://schemas.microsoft.com/office/drawing/2014/main" id="{0EB9C91B-632E-3243-B878-5265BEF6949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234941758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5.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2.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5D506E-9CFA-5744-8CC1-366D985D6FC1}"/>
              </a:ext>
            </a:extLst>
          </p:cNvPr>
          <p:cNvSpPr>
            <a:spLocks noGrp="1"/>
          </p:cNvSpPr>
          <p:nvPr>
            <p:ph type="title"/>
          </p:nvPr>
        </p:nvSpPr>
        <p:spPr>
          <a:xfrm>
            <a:off x="609600" y="365126"/>
            <a:ext cx="10924674" cy="967564"/>
          </a:xfrm>
          <a:prstGeom prst="rect">
            <a:avLst/>
          </a:prstGeom>
        </p:spPr>
        <p:txBody>
          <a:bodyPr vert="horz" lIns="91440" tIns="45720" rIns="91440" bIns="45720" rtlCol="0" anchor="b">
            <a:noAutofit/>
          </a:bodyPr>
          <a:lstStyle/>
          <a:p>
            <a:r>
              <a:rPr lang="en-US"/>
              <a:t>Master Slide Template – Click to Edit</a:t>
            </a:r>
          </a:p>
        </p:txBody>
      </p:sp>
      <p:sp>
        <p:nvSpPr>
          <p:cNvPr id="6" name="Slide Number Placeholder 5">
            <a:extLst>
              <a:ext uri="{FF2B5EF4-FFF2-40B4-BE49-F238E27FC236}">
                <a16:creationId xmlns:a16="http://schemas.microsoft.com/office/drawing/2014/main" id="{79CA8E2B-2B06-3049-8A99-94E0B3F727B7}"/>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b="0" i="0">
                <a:solidFill>
                  <a:schemeClr val="bg2"/>
                </a:solidFill>
                <a:latin typeface="Trebuchet MS" panose="020B0703020202090204" pitchFamily="34" charset="0"/>
              </a:defRPr>
            </a:lvl1pPr>
          </a:lstStyle>
          <a:p>
            <a:fld id="{4BEAA09E-D67E-864E-8466-C38E88600C4F}" type="slidenum">
              <a:rPr lang="en-US" smtClean="0"/>
              <a:pPr/>
              <a:t>‹#›</a:t>
            </a:fld>
            <a:endParaRPr lang="en-US"/>
          </a:p>
        </p:txBody>
      </p:sp>
      <p:sp>
        <p:nvSpPr>
          <p:cNvPr id="7" name="Text Placeholder 6">
            <a:extLst>
              <a:ext uri="{FF2B5EF4-FFF2-40B4-BE49-F238E27FC236}">
                <a16:creationId xmlns:a16="http://schemas.microsoft.com/office/drawing/2014/main" id="{F635B3DB-1668-A548-94F3-5254895534FE}"/>
              </a:ext>
            </a:extLst>
          </p:cNvPr>
          <p:cNvSpPr>
            <a:spLocks noGrp="1"/>
          </p:cNvSpPr>
          <p:nvPr>
            <p:ph type="body" idx="1"/>
          </p:nvPr>
        </p:nvSpPr>
        <p:spPr>
          <a:xfrm>
            <a:off x="609599" y="1455576"/>
            <a:ext cx="10924673" cy="47213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5">
            <a:extLst>
              <a:ext uri="{FF2B5EF4-FFF2-40B4-BE49-F238E27FC236}">
                <a16:creationId xmlns:a16="http://schemas.microsoft.com/office/drawing/2014/main" id="{39A4DFA1-24BE-A674-3CDA-2FE99E9F8A2C}"/>
              </a:ext>
            </a:extLst>
          </p:cNvPr>
          <p:cNvSpPr txBox="1">
            <a:spLocks/>
          </p:cNvSpPr>
          <p:nvPr userDrawn="1"/>
        </p:nvSpPr>
        <p:spPr>
          <a:xfrm>
            <a:off x="4700337" y="6577071"/>
            <a:ext cx="3132656"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dirty="0">
                <a:solidFill>
                  <a:srgbClr val="787A7E"/>
                </a:solidFill>
                <a:latin typeface="Trebuchet MS" panose="020B0703020202090204" pitchFamily="34" charset="0"/>
              </a:rPr>
              <a:t>External Use and Distribution </a:t>
            </a:r>
          </a:p>
          <a:p>
            <a:pPr algn="ctr"/>
            <a:r>
              <a:rPr lang="en-US" b="0" i="0" dirty="0">
                <a:solidFill>
                  <a:srgbClr val="787A7E"/>
                </a:solidFill>
                <a:effectLst/>
                <a:latin typeface="Trebuchet MS" panose="020B0603020202020204" pitchFamily="34" charset="0"/>
              </a:rPr>
              <a:t>SE-TRO-0250 Date of preparation April 2025</a:t>
            </a:r>
            <a:endParaRPr lang="en-US" b="0" i="0" dirty="0">
              <a:solidFill>
                <a:srgbClr val="787A7E"/>
              </a:solidFill>
              <a:latin typeface="Trebuchet MS" panose="020B0603020202020204" pitchFamily="34" charset="0"/>
            </a:endParaRPr>
          </a:p>
        </p:txBody>
      </p:sp>
    </p:spTree>
    <p:extLst>
      <p:ext uri="{BB962C8B-B14F-4D97-AF65-F5344CB8AC3E}">
        <p14:creationId xmlns:p14="http://schemas.microsoft.com/office/powerpoint/2010/main" val="18954705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Lst>
  <p:hf hdr="0" ftr="0" dt="0"/>
  <p:txStyles>
    <p:titleStyle>
      <a:lvl1pPr algn="l" defTabSz="914400" rtl="0" eaLnBrk="1" latinLnBrk="0" hangingPunct="1">
        <a:lnSpc>
          <a:spcPct val="90000"/>
        </a:lnSpc>
        <a:spcBef>
          <a:spcPct val="0"/>
        </a:spcBef>
        <a:buNone/>
        <a:defRPr sz="3600" b="1" i="0" kern="800" spc="0" baseline="0">
          <a:solidFill>
            <a:schemeClr val="accent1"/>
          </a:solidFill>
          <a:latin typeface="Trebuchet MS" panose="020B0703020202090204" pitchFamily="34" charset="0"/>
          <a:ea typeface="+mj-ea"/>
          <a:cs typeface="Trebuchet MS" panose="020B0703020202090204" pitchFamily="34" charset="0"/>
        </a:defRPr>
      </a:lvl1pPr>
    </p:titleStyle>
    <p:bodyStyle>
      <a:lvl1pPr marL="342900" indent="-342900" algn="l" defTabSz="914400" rtl="0" eaLnBrk="1" latinLnBrk="0" hangingPunct="1">
        <a:lnSpc>
          <a:spcPct val="114000"/>
        </a:lnSpc>
        <a:spcBef>
          <a:spcPts val="0"/>
        </a:spcBef>
        <a:spcAft>
          <a:spcPts val="600"/>
        </a:spcAft>
        <a:buClr>
          <a:schemeClr val="tx1"/>
        </a:buClr>
        <a:buSzPct val="65000"/>
        <a:buFont typeface="Monaco" pitchFamily="2" charset="77"/>
        <a:buChar char="⎻"/>
        <a:defRPr sz="2000" b="0" i="0" kern="1600" spc="-50" baseline="0">
          <a:solidFill>
            <a:schemeClr val="tx1"/>
          </a:solidFill>
          <a:latin typeface="Trebuchet MS" panose="020B0703020202090204" pitchFamily="34" charset="0"/>
          <a:ea typeface="+mn-ea"/>
          <a:cs typeface="+mn-cs"/>
        </a:defRPr>
      </a:lvl1pPr>
      <a:lvl2pPr marL="675958" indent="-285750" algn="l" defTabSz="914400" rtl="0" eaLnBrk="1" latinLnBrk="0" hangingPunct="1">
        <a:lnSpc>
          <a:spcPct val="114000"/>
        </a:lnSpc>
        <a:spcBef>
          <a:spcPts val="0"/>
        </a:spcBef>
        <a:spcAft>
          <a:spcPts val="600"/>
        </a:spcAft>
        <a:buFont typeface="Monaco" pitchFamily="2" charset="77"/>
        <a:buChar char="⎻"/>
        <a:tabLst/>
        <a:defRPr lang="en-US" sz="1200" b="0" i="0" kern="1600" spc="-50" baseline="0" dirty="0">
          <a:solidFill>
            <a:schemeClr val="tx1"/>
          </a:solidFill>
          <a:latin typeface="+mj-lt"/>
          <a:ea typeface="+mn-ea"/>
          <a:cs typeface="+mn-cs"/>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lang="en-US" sz="1050" b="0" i="1" kern="1600" spc="-50" baseline="0" dirty="0" smtClean="0">
          <a:solidFill>
            <a:schemeClr val="tx1"/>
          </a:solidFill>
          <a:latin typeface="Georgia" panose="02040502050405020303" pitchFamily="18" charset="0"/>
          <a:ea typeface="+mn-ea"/>
          <a:cs typeface="+mn-cs"/>
        </a:defRPr>
      </a:lvl3pPr>
      <a:lvl4pPr marL="1136332" indent="-171450" algn="l" defTabSz="914400" rtl="0" eaLnBrk="1" latinLnBrk="0" hangingPunct="1">
        <a:lnSpc>
          <a:spcPct val="114000"/>
        </a:lnSpc>
        <a:spcBef>
          <a:spcPts val="0"/>
        </a:spcBef>
        <a:spcAft>
          <a:spcPts val="600"/>
        </a:spcAft>
        <a:buFont typeface="Monaco" pitchFamily="2" charset="77"/>
        <a:buChar char="⎻"/>
        <a:tabLst/>
        <a:defRPr lang="en-US" sz="1050" b="0" i="1" kern="1600" spc="-50" baseline="0" dirty="0">
          <a:solidFill>
            <a:schemeClr val="tx1"/>
          </a:solidFill>
          <a:latin typeface="Georgia" panose="02040502050405020303" pitchFamily="18" charset="0"/>
          <a:ea typeface="+mn-ea"/>
          <a:cs typeface="+mn-cs"/>
        </a:defRPr>
      </a:lvl4pPr>
      <a:lvl5pPr marL="1353503" indent="-171450" algn="l" defTabSz="914400" rtl="0" eaLnBrk="1" latinLnBrk="0" hangingPunct="1">
        <a:lnSpc>
          <a:spcPct val="114000"/>
        </a:lnSpc>
        <a:spcBef>
          <a:spcPts val="0"/>
        </a:spcBef>
        <a:spcAft>
          <a:spcPts val="600"/>
        </a:spcAft>
        <a:buFont typeface="Monaco" pitchFamily="2" charset="77"/>
        <a:buChar char="⎻"/>
        <a:tabLst/>
        <a:defRPr sz="1050" b="0" i="1" kern="1600" spc="-50" baseline="0">
          <a:solidFill>
            <a:schemeClr val="tx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CDB3AEF-F079-78D8-3804-D72FF1F97AD1}"/>
              </a:ext>
            </a:extLst>
          </p:cNvPr>
          <p:cNvSpPr/>
          <p:nvPr userDrawn="1"/>
        </p:nvSpPr>
        <p:spPr>
          <a:xfrm>
            <a:off x="0" y="-1"/>
            <a:ext cx="12192000" cy="6858001"/>
          </a:xfrm>
          <a:prstGeom prst="rect">
            <a:avLst/>
          </a:prstGeom>
          <a:gradFill flip="none" rotWithShape="1">
            <a:gsLst>
              <a:gs pos="0">
                <a:schemeClr val="accent1">
                  <a:lumMod val="5000"/>
                  <a:lumOff val="95000"/>
                </a:schemeClr>
              </a:gs>
              <a:gs pos="100000">
                <a:schemeClr val="accent1">
                  <a:lumMod val="30000"/>
                  <a:lumOff val="70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red and blue logo&#10;&#10;Description automatically generated">
            <a:extLst>
              <a:ext uri="{FF2B5EF4-FFF2-40B4-BE49-F238E27FC236}">
                <a16:creationId xmlns:a16="http://schemas.microsoft.com/office/drawing/2014/main" id="{C90098E6-254E-6B10-BCC0-7A2F1B78FEF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67591" y="238450"/>
            <a:ext cx="2248412" cy="1511644"/>
          </a:xfrm>
          <a:prstGeom prst="rect">
            <a:avLst/>
          </a:prstGeom>
        </p:spPr>
      </p:pic>
      <p:pic>
        <p:nvPicPr>
          <p:cNvPr id="2" name="Picture 1" descr="A picture containing text&#10;&#10;Description automatically generated">
            <a:extLst>
              <a:ext uri="{FF2B5EF4-FFF2-40B4-BE49-F238E27FC236}">
                <a16:creationId xmlns:a16="http://schemas.microsoft.com/office/drawing/2014/main" id="{2A26F14D-E8F2-585F-BCD6-10DCCBAA0D59}"/>
              </a:ext>
            </a:extLst>
          </p:cNvPr>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1598740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hyperlink" Target="http://www.fass.se/" TargetMode="External"/><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CA896B-59F5-E234-25F8-36FDCBC463F9}"/>
              </a:ext>
            </a:extLst>
          </p:cNvPr>
          <p:cNvSpPr txBox="1"/>
          <p:nvPr/>
        </p:nvSpPr>
        <p:spPr>
          <a:xfrm>
            <a:off x="119359" y="2068776"/>
            <a:ext cx="11953281" cy="31239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RWE management of neutropenia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Disease: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mTNBC</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Drug: Trodelvy</a:t>
            </a:r>
            <a:r>
              <a:rPr kumimoji="0" lang="sv-SE" sz="16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(sacituzumab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govitecan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Category: </a:t>
            </a:r>
            <a:r>
              <a:rPr lang="en-US" sz="2400" dirty="0">
                <a:solidFill>
                  <a:prstClr val="black"/>
                </a:solidFill>
                <a:latin typeface="Calibri" panose="020F0502020204030204"/>
              </a:rPr>
              <a:t>RWE</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algn="ctr">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Presenter: Nanda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Congress: SABCS 2024</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E3604F5-4A74-9F35-213A-C984C70E84CE}"/>
              </a:ext>
            </a:extLst>
          </p:cNvPr>
          <p:cNvSpPr txBox="1"/>
          <p:nvPr/>
        </p:nvSpPr>
        <p:spPr>
          <a:xfrm>
            <a:off x="-2146" y="6385636"/>
            <a:ext cx="60981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SE-TRO-0250 Date of preparation April 2025</a:t>
            </a:r>
          </a:p>
        </p:txBody>
      </p:sp>
      <p:sp>
        <p:nvSpPr>
          <p:cNvPr id="6" name="TextBox 5">
            <a:extLst>
              <a:ext uri="{FF2B5EF4-FFF2-40B4-BE49-F238E27FC236}">
                <a16:creationId xmlns:a16="http://schemas.microsoft.com/office/drawing/2014/main" id="{0A61E0A8-5D71-1D39-116C-E4F099D1E3CE}"/>
              </a:ext>
            </a:extLst>
          </p:cNvPr>
          <p:cNvSpPr txBox="1"/>
          <p:nvPr/>
        </p:nvSpPr>
        <p:spPr>
          <a:xfrm>
            <a:off x="2817253" y="6385636"/>
            <a:ext cx="6098146"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Detta läkemedel är föremål för utökad</a:t>
            </a:r>
            <a:r>
              <a:rPr kumimoji="0" lang="sv-SE" sz="1100" b="1" i="1"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 </a:t>
            </a: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övervakning</a:t>
            </a:r>
            <a:r>
              <a:rPr kumimoji="0" lang="sv-SE" sz="12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a:t>
            </a:r>
            <a:endParaRPr kumimoji="0" lang="sv-SE" sz="1200" b="0" i="0" u="none" strike="noStrike" kern="1200" cap="none" spc="0" normalizeH="0" baseline="0" noProof="0" dirty="0">
              <a:ln>
                <a:noFill/>
              </a:ln>
              <a:solidFill>
                <a:srgbClr val="000000"/>
              </a:solidFill>
              <a:effectLst/>
              <a:uLnTx/>
              <a:uFillTx/>
              <a:latin typeface="Times New Roman" panose="02020603050405020304" pitchFamily="18" charset="0"/>
              <a:ea typeface="SimSun" panose="02010600030101010101" pitchFamily="2" charset="-122"/>
              <a:cs typeface="+mn-cs"/>
            </a:endParaRPr>
          </a:p>
        </p:txBody>
      </p:sp>
    </p:spTree>
    <p:extLst>
      <p:ext uri="{BB962C8B-B14F-4D97-AF65-F5344CB8AC3E}">
        <p14:creationId xmlns:p14="http://schemas.microsoft.com/office/powerpoint/2010/main" val="3846850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Freeform: Shape 99">
            <a:extLst>
              <a:ext uri="{FF2B5EF4-FFF2-40B4-BE49-F238E27FC236}">
                <a16:creationId xmlns:a16="http://schemas.microsoft.com/office/drawing/2014/main" id="{A92592FB-109E-43DD-8947-961BB2BE952F}"/>
              </a:ext>
            </a:extLst>
          </p:cNvPr>
          <p:cNvSpPr/>
          <p:nvPr/>
        </p:nvSpPr>
        <p:spPr>
          <a:xfrm>
            <a:off x="220039" y="493199"/>
            <a:ext cx="383768" cy="487510"/>
          </a:xfrm>
          <a:custGeom>
            <a:avLst/>
            <a:gdLst>
              <a:gd name="connsiteX0" fmla="*/ 3785430 w 4095068"/>
              <a:gd name="connsiteY0" fmla="*/ 429848 h 5202065"/>
              <a:gd name="connsiteX1" fmla="*/ 3000355 w 4095068"/>
              <a:gd name="connsiteY1" fmla="*/ 429848 h 5202065"/>
              <a:gd name="connsiteX2" fmla="*/ 3000355 w 4095068"/>
              <a:gd name="connsiteY2" fmla="*/ 377303 h 5202065"/>
              <a:gd name="connsiteX3" fmla="*/ 2916467 w 4095068"/>
              <a:gd name="connsiteY3" fmla="*/ 293415 h 5202065"/>
              <a:gd name="connsiteX4" fmla="*/ 2481602 w 4095068"/>
              <a:gd name="connsiteY4" fmla="*/ 293415 h 5202065"/>
              <a:gd name="connsiteX5" fmla="*/ 2047500 w 4095068"/>
              <a:gd name="connsiteY5" fmla="*/ 0 h 5202065"/>
              <a:gd name="connsiteX6" fmla="*/ 1613399 w 4095068"/>
              <a:gd name="connsiteY6" fmla="*/ 293415 h 5202065"/>
              <a:gd name="connsiteX7" fmla="*/ 1178533 w 4095068"/>
              <a:gd name="connsiteY7" fmla="*/ 293415 h 5202065"/>
              <a:gd name="connsiteX8" fmla="*/ 1094645 w 4095068"/>
              <a:gd name="connsiteY8" fmla="*/ 377303 h 5202065"/>
              <a:gd name="connsiteX9" fmla="*/ 1094645 w 4095068"/>
              <a:gd name="connsiteY9" fmla="*/ 429809 h 5202065"/>
              <a:gd name="connsiteX10" fmla="*/ 309570 w 4095068"/>
              <a:gd name="connsiteY10" fmla="*/ 429848 h 5202065"/>
              <a:gd name="connsiteX11" fmla="*/ 0 w 4095068"/>
              <a:gd name="connsiteY11" fmla="*/ 739486 h 5202065"/>
              <a:gd name="connsiteX12" fmla="*/ 0 w 4095068"/>
              <a:gd name="connsiteY12" fmla="*/ 4892496 h 5202065"/>
              <a:gd name="connsiteX13" fmla="*/ 309570 w 4095068"/>
              <a:gd name="connsiteY13" fmla="*/ 5202066 h 5202065"/>
              <a:gd name="connsiteX14" fmla="*/ 3785498 w 4095068"/>
              <a:gd name="connsiteY14" fmla="*/ 5202066 h 5202065"/>
              <a:gd name="connsiteX15" fmla="*/ 4095069 w 4095068"/>
              <a:gd name="connsiteY15" fmla="*/ 4892496 h 5202065"/>
              <a:gd name="connsiteX16" fmla="*/ 4095069 w 4095068"/>
              <a:gd name="connsiteY16" fmla="*/ 739486 h 5202065"/>
              <a:gd name="connsiteX17" fmla="*/ 3785459 w 4095068"/>
              <a:gd name="connsiteY17" fmla="*/ 429848 h 5202065"/>
              <a:gd name="connsiteX18" fmla="*/ 1178508 w 4095068"/>
              <a:gd name="connsiteY18" fmla="*/ 1048096 h 5202065"/>
              <a:gd name="connsiteX19" fmla="*/ 2916423 w 4095068"/>
              <a:gd name="connsiteY19" fmla="*/ 1048096 h 5202065"/>
              <a:gd name="connsiteX20" fmla="*/ 3000311 w 4095068"/>
              <a:gd name="connsiteY20" fmla="*/ 964208 h 5202065"/>
              <a:gd name="connsiteX21" fmla="*/ 3000311 w 4095068"/>
              <a:gd name="connsiteY21" fmla="*/ 911702 h 5202065"/>
              <a:gd name="connsiteX22" fmla="*/ 3613211 w 4095068"/>
              <a:gd name="connsiteY22" fmla="*/ 911702 h 5202065"/>
              <a:gd name="connsiteX23" fmla="*/ 3613211 w 4095068"/>
              <a:gd name="connsiteY23" fmla="*/ 4720341 h 5202065"/>
              <a:gd name="connsiteX24" fmla="*/ 481750 w 4095068"/>
              <a:gd name="connsiteY24" fmla="*/ 4720303 h 5202065"/>
              <a:gd name="connsiteX25" fmla="*/ 481750 w 4095068"/>
              <a:gd name="connsiteY25" fmla="*/ 911663 h 5202065"/>
              <a:gd name="connsiteX26" fmla="*/ 1094649 w 4095068"/>
              <a:gd name="connsiteY26" fmla="*/ 911663 h 5202065"/>
              <a:gd name="connsiteX27" fmla="*/ 1094649 w 4095068"/>
              <a:gd name="connsiteY27" fmla="*/ 964170 h 5202065"/>
              <a:gd name="connsiteX28" fmla="*/ 1178538 w 4095068"/>
              <a:gd name="connsiteY28" fmla="*/ 1048135 h 5202065"/>
              <a:gd name="connsiteX29" fmla="*/ 1262396 w 4095068"/>
              <a:gd name="connsiteY29" fmla="*/ 461228 h 5202065"/>
              <a:gd name="connsiteX30" fmla="*/ 1674454 w 4095068"/>
              <a:gd name="connsiteY30" fmla="*/ 461228 h 5202065"/>
              <a:gd name="connsiteX31" fmla="*/ 1756008 w 4095068"/>
              <a:gd name="connsiteY31" fmla="*/ 396972 h 5202065"/>
              <a:gd name="connsiteX32" fmla="*/ 2047433 w 4095068"/>
              <a:gd name="connsiteY32" fmla="*/ 167807 h 5202065"/>
              <a:gd name="connsiteX33" fmla="*/ 2338859 w 4095068"/>
              <a:gd name="connsiteY33" fmla="*/ 396972 h 5202065"/>
              <a:gd name="connsiteX34" fmla="*/ 2420413 w 4095068"/>
              <a:gd name="connsiteY34" fmla="*/ 461228 h 5202065"/>
              <a:gd name="connsiteX35" fmla="*/ 2832471 w 4095068"/>
              <a:gd name="connsiteY35" fmla="*/ 461228 h 5202065"/>
              <a:gd name="connsiteX36" fmla="*/ 2832471 w 4095068"/>
              <a:gd name="connsiteY36" fmla="*/ 880252 h 5202065"/>
              <a:gd name="connsiteX37" fmla="*/ 1262381 w 4095068"/>
              <a:gd name="connsiteY37" fmla="*/ 880252 h 5202065"/>
              <a:gd name="connsiteX38" fmla="*/ 3927219 w 4095068"/>
              <a:gd name="connsiteY38" fmla="*/ 4892476 h 5202065"/>
              <a:gd name="connsiteX39" fmla="*/ 3785425 w 4095068"/>
              <a:gd name="connsiteY39" fmla="*/ 5034270 h 5202065"/>
              <a:gd name="connsiteX40" fmla="*/ 309595 w 4095068"/>
              <a:gd name="connsiteY40" fmla="*/ 5034270 h 5202065"/>
              <a:gd name="connsiteX41" fmla="*/ 167801 w 4095068"/>
              <a:gd name="connsiteY41" fmla="*/ 4892476 h 5202065"/>
              <a:gd name="connsiteX42" fmla="*/ 167801 w 4095068"/>
              <a:gd name="connsiteY42" fmla="*/ 739565 h 5202065"/>
              <a:gd name="connsiteX43" fmla="*/ 309595 w 4095068"/>
              <a:gd name="connsiteY43" fmla="*/ 597771 h 5202065"/>
              <a:gd name="connsiteX44" fmla="*/ 1094669 w 4095068"/>
              <a:gd name="connsiteY44" fmla="*/ 597771 h 5202065"/>
              <a:gd name="connsiteX45" fmla="*/ 1094669 w 4095068"/>
              <a:gd name="connsiteY45" fmla="*/ 743964 h 5202065"/>
              <a:gd name="connsiteX46" fmla="*/ 397887 w 4095068"/>
              <a:gd name="connsiteY46" fmla="*/ 743964 h 5202065"/>
              <a:gd name="connsiteX47" fmla="*/ 313998 w 4095068"/>
              <a:gd name="connsiteY47" fmla="*/ 827852 h 5202065"/>
              <a:gd name="connsiteX48" fmla="*/ 313998 w 4095068"/>
              <a:gd name="connsiteY48" fmla="*/ 4804218 h 5202065"/>
              <a:gd name="connsiteX49" fmla="*/ 397887 w 4095068"/>
              <a:gd name="connsiteY49" fmla="*/ 4888106 h 5202065"/>
              <a:gd name="connsiteX50" fmla="*/ 3697172 w 4095068"/>
              <a:gd name="connsiteY50" fmla="*/ 4888106 h 5202065"/>
              <a:gd name="connsiteX51" fmla="*/ 3781060 w 4095068"/>
              <a:gd name="connsiteY51" fmla="*/ 4804218 h 5202065"/>
              <a:gd name="connsiteX52" fmla="*/ 3781060 w 4095068"/>
              <a:gd name="connsiteY52" fmla="*/ 827754 h 5202065"/>
              <a:gd name="connsiteX53" fmla="*/ 3697172 w 4095068"/>
              <a:gd name="connsiteY53" fmla="*/ 743866 h 5202065"/>
              <a:gd name="connsiteX54" fmla="*/ 3000390 w 4095068"/>
              <a:gd name="connsiteY54" fmla="*/ 743866 h 5202065"/>
              <a:gd name="connsiteX55" fmla="*/ 3000390 w 4095068"/>
              <a:gd name="connsiteY55" fmla="*/ 597673 h 5202065"/>
              <a:gd name="connsiteX56" fmla="*/ 3785464 w 4095068"/>
              <a:gd name="connsiteY56" fmla="*/ 597673 h 5202065"/>
              <a:gd name="connsiteX57" fmla="*/ 3927258 w 4095068"/>
              <a:gd name="connsiteY57" fmla="*/ 739467 h 5202065"/>
              <a:gd name="connsiteX58" fmla="*/ 1946041 w 4095068"/>
              <a:gd name="connsiteY58" fmla="*/ 398526 h 5202065"/>
              <a:gd name="connsiteX59" fmla="*/ 2047529 w 4095068"/>
              <a:gd name="connsiteY59" fmla="*/ 297038 h 5202065"/>
              <a:gd name="connsiteX60" fmla="*/ 2149018 w 4095068"/>
              <a:gd name="connsiteY60" fmla="*/ 398526 h 5202065"/>
              <a:gd name="connsiteX61" fmla="*/ 2047529 w 4095068"/>
              <a:gd name="connsiteY61" fmla="*/ 500015 h 5202065"/>
              <a:gd name="connsiteX62" fmla="*/ 1946041 w 4095068"/>
              <a:gd name="connsiteY62" fmla="*/ 398526 h 5202065"/>
              <a:gd name="connsiteX63" fmla="*/ 1066443 w 4095068"/>
              <a:gd name="connsiteY63" fmla="*/ 1947259 h 5202065"/>
              <a:gd name="connsiteX64" fmla="*/ 1435639 w 4095068"/>
              <a:gd name="connsiteY64" fmla="*/ 1612206 h 5202065"/>
              <a:gd name="connsiteX65" fmla="*/ 1554165 w 4095068"/>
              <a:gd name="connsiteY65" fmla="*/ 1617908 h 5202065"/>
              <a:gd name="connsiteX66" fmla="*/ 1548463 w 4095068"/>
              <a:gd name="connsiteY66" fmla="*/ 1736434 h 5202065"/>
              <a:gd name="connsiteX67" fmla="*/ 1120063 w 4095068"/>
              <a:gd name="connsiteY67" fmla="*/ 2125224 h 5202065"/>
              <a:gd name="connsiteX68" fmla="*/ 1063729 w 4095068"/>
              <a:gd name="connsiteY68" fmla="*/ 2147000 h 5202065"/>
              <a:gd name="connsiteX69" fmla="*/ 1004411 w 4095068"/>
              <a:gd name="connsiteY69" fmla="*/ 2122431 h 5202065"/>
              <a:gd name="connsiteX70" fmla="*/ 828062 w 4095068"/>
              <a:gd name="connsiteY70" fmla="*/ 1946082 h 5202065"/>
              <a:gd name="connsiteX71" fmla="*/ 828062 w 4095068"/>
              <a:gd name="connsiteY71" fmla="*/ 1827449 h 5202065"/>
              <a:gd name="connsiteX72" fmla="*/ 946696 w 4095068"/>
              <a:gd name="connsiteY72" fmla="*/ 1827449 h 5202065"/>
              <a:gd name="connsiteX73" fmla="*/ 1840036 w 4095068"/>
              <a:gd name="connsiteY73" fmla="*/ 2053842 h 5202065"/>
              <a:gd name="connsiteX74" fmla="*/ 1923924 w 4095068"/>
              <a:gd name="connsiteY74" fmla="*/ 1969954 h 5202065"/>
              <a:gd name="connsiteX75" fmla="*/ 3207839 w 4095068"/>
              <a:gd name="connsiteY75" fmla="*/ 1969954 h 5202065"/>
              <a:gd name="connsiteX76" fmla="*/ 3291727 w 4095068"/>
              <a:gd name="connsiteY76" fmla="*/ 2053842 h 5202065"/>
              <a:gd name="connsiteX77" fmla="*/ 3207839 w 4095068"/>
              <a:gd name="connsiteY77" fmla="*/ 2137730 h 5202065"/>
              <a:gd name="connsiteX78" fmla="*/ 1923924 w 4095068"/>
              <a:gd name="connsiteY78" fmla="*/ 2137730 h 5202065"/>
              <a:gd name="connsiteX79" fmla="*/ 1840036 w 4095068"/>
              <a:gd name="connsiteY79" fmla="*/ 2053842 h 5202065"/>
              <a:gd name="connsiteX80" fmla="*/ 1840036 w 4095068"/>
              <a:gd name="connsiteY80" fmla="*/ 1665052 h 5202065"/>
              <a:gd name="connsiteX81" fmla="*/ 1923924 w 4095068"/>
              <a:gd name="connsiteY81" fmla="*/ 1581164 h 5202065"/>
              <a:gd name="connsiteX82" fmla="*/ 3207839 w 4095068"/>
              <a:gd name="connsiteY82" fmla="*/ 1581164 h 5202065"/>
              <a:gd name="connsiteX83" fmla="*/ 3291727 w 4095068"/>
              <a:gd name="connsiteY83" fmla="*/ 1665052 h 5202065"/>
              <a:gd name="connsiteX84" fmla="*/ 3207839 w 4095068"/>
              <a:gd name="connsiteY84" fmla="*/ 1748940 h 5202065"/>
              <a:gd name="connsiteX85" fmla="*/ 1923924 w 4095068"/>
              <a:gd name="connsiteY85" fmla="*/ 1748940 h 5202065"/>
              <a:gd name="connsiteX86" fmla="*/ 1840036 w 4095068"/>
              <a:gd name="connsiteY86" fmla="*/ 1665052 h 5202065"/>
              <a:gd name="connsiteX87" fmla="*/ 1840036 w 4095068"/>
              <a:gd name="connsiteY87" fmla="*/ 3111012 h 5202065"/>
              <a:gd name="connsiteX88" fmla="*/ 1923924 w 4095068"/>
              <a:gd name="connsiteY88" fmla="*/ 3027124 h 5202065"/>
              <a:gd name="connsiteX89" fmla="*/ 3207839 w 4095068"/>
              <a:gd name="connsiteY89" fmla="*/ 3027124 h 5202065"/>
              <a:gd name="connsiteX90" fmla="*/ 3291727 w 4095068"/>
              <a:gd name="connsiteY90" fmla="*/ 3111012 h 5202065"/>
              <a:gd name="connsiteX91" fmla="*/ 3207839 w 4095068"/>
              <a:gd name="connsiteY91" fmla="*/ 3194900 h 5202065"/>
              <a:gd name="connsiteX92" fmla="*/ 1923924 w 4095068"/>
              <a:gd name="connsiteY92" fmla="*/ 3194900 h 5202065"/>
              <a:gd name="connsiteX93" fmla="*/ 1840036 w 4095068"/>
              <a:gd name="connsiteY93" fmla="*/ 3111012 h 5202065"/>
              <a:gd name="connsiteX94" fmla="*/ 1840036 w 4095068"/>
              <a:gd name="connsiteY94" fmla="*/ 2722183 h 5202065"/>
              <a:gd name="connsiteX95" fmla="*/ 1923924 w 4095068"/>
              <a:gd name="connsiteY95" fmla="*/ 2638295 h 5202065"/>
              <a:gd name="connsiteX96" fmla="*/ 3207839 w 4095068"/>
              <a:gd name="connsiteY96" fmla="*/ 2638295 h 5202065"/>
              <a:gd name="connsiteX97" fmla="*/ 3291727 w 4095068"/>
              <a:gd name="connsiteY97" fmla="*/ 2722183 h 5202065"/>
              <a:gd name="connsiteX98" fmla="*/ 3207839 w 4095068"/>
              <a:gd name="connsiteY98" fmla="*/ 2806071 h 5202065"/>
              <a:gd name="connsiteX99" fmla="*/ 1923924 w 4095068"/>
              <a:gd name="connsiteY99" fmla="*/ 2806110 h 5202065"/>
              <a:gd name="connsiteX100" fmla="*/ 1840036 w 4095068"/>
              <a:gd name="connsiteY100" fmla="*/ 2722183 h 5202065"/>
              <a:gd name="connsiteX101" fmla="*/ 1840036 w 4095068"/>
              <a:gd name="connsiteY101" fmla="*/ 3779393 h 5202065"/>
              <a:gd name="connsiteX102" fmla="*/ 1923924 w 4095068"/>
              <a:gd name="connsiteY102" fmla="*/ 3695505 h 5202065"/>
              <a:gd name="connsiteX103" fmla="*/ 3207839 w 4095068"/>
              <a:gd name="connsiteY103" fmla="*/ 3695505 h 5202065"/>
              <a:gd name="connsiteX104" fmla="*/ 3291727 w 4095068"/>
              <a:gd name="connsiteY104" fmla="*/ 3779393 h 5202065"/>
              <a:gd name="connsiteX105" fmla="*/ 3207839 w 4095068"/>
              <a:gd name="connsiteY105" fmla="*/ 3863281 h 5202065"/>
              <a:gd name="connsiteX106" fmla="*/ 1923924 w 4095068"/>
              <a:gd name="connsiteY106" fmla="*/ 3863281 h 5202065"/>
              <a:gd name="connsiteX107" fmla="*/ 1840036 w 4095068"/>
              <a:gd name="connsiteY107" fmla="*/ 3779393 h 5202065"/>
              <a:gd name="connsiteX108" fmla="*/ 1840036 w 4095068"/>
              <a:gd name="connsiteY108" fmla="*/ 4168183 h 5202065"/>
              <a:gd name="connsiteX109" fmla="*/ 1923924 w 4095068"/>
              <a:gd name="connsiteY109" fmla="*/ 4084295 h 5202065"/>
              <a:gd name="connsiteX110" fmla="*/ 3207839 w 4095068"/>
              <a:gd name="connsiteY110" fmla="*/ 4084295 h 5202065"/>
              <a:gd name="connsiteX111" fmla="*/ 3291727 w 4095068"/>
              <a:gd name="connsiteY111" fmla="*/ 4168183 h 5202065"/>
              <a:gd name="connsiteX112" fmla="*/ 3207839 w 4095068"/>
              <a:gd name="connsiteY112" fmla="*/ 4252071 h 5202065"/>
              <a:gd name="connsiteX113" fmla="*/ 1923924 w 4095068"/>
              <a:gd name="connsiteY113" fmla="*/ 4252071 h 5202065"/>
              <a:gd name="connsiteX114" fmla="*/ 1840036 w 4095068"/>
              <a:gd name="connsiteY114" fmla="*/ 4168183 h 5202065"/>
              <a:gd name="connsiteX115" fmla="*/ 1554155 w 4095068"/>
              <a:gd name="connsiteY115" fmla="*/ 2665791 h 5202065"/>
              <a:gd name="connsiteX116" fmla="*/ 1548376 w 4095068"/>
              <a:gd name="connsiteY116" fmla="*/ 2784317 h 5202065"/>
              <a:gd name="connsiteX117" fmla="*/ 1119977 w 4095068"/>
              <a:gd name="connsiteY117" fmla="*/ 3173107 h 5202065"/>
              <a:gd name="connsiteX118" fmla="*/ 1063643 w 4095068"/>
              <a:gd name="connsiteY118" fmla="*/ 3194883 h 5202065"/>
              <a:gd name="connsiteX119" fmla="*/ 1004324 w 4095068"/>
              <a:gd name="connsiteY119" fmla="*/ 3170314 h 5202065"/>
              <a:gd name="connsiteX120" fmla="*/ 827976 w 4095068"/>
              <a:gd name="connsiteY120" fmla="*/ 2993965 h 5202065"/>
              <a:gd name="connsiteX121" fmla="*/ 827976 w 4095068"/>
              <a:gd name="connsiteY121" fmla="*/ 2875331 h 5202065"/>
              <a:gd name="connsiteX122" fmla="*/ 946609 w 4095068"/>
              <a:gd name="connsiteY122" fmla="*/ 2875331 h 5202065"/>
              <a:gd name="connsiteX123" fmla="*/ 1066468 w 4095068"/>
              <a:gd name="connsiteY123" fmla="*/ 2995190 h 5202065"/>
              <a:gd name="connsiteX124" fmla="*/ 1435663 w 4095068"/>
              <a:gd name="connsiteY124" fmla="*/ 2660137 h 5202065"/>
              <a:gd name="connsiteX125" fmla="*/ 1554150 w 4095068"/>
              <a:gd name="connsiteY125" fmla="*/ 2665801 h 5202065"/>
              <a:gd name="connsiteX126" fmla="*/ 1554155 w 4095068"/>
              <a:gd name="connsiteY126" fmla="*/ 3723001 h 5202065"/>
              <a:gd name="connsiteX127" fmla="*/ 1548376 w 4095068"/>
              <a:gd name="connsiteY127" fmla="*/ 3841526 h 5202065"/>
              <a:gd name="connsiteX128" fmla="*/ 1119977 w 4095068"/>
              <a:gd name="connsiteY128" fmla="*/ 4230316 h 5202065"/>
              <a:gd name="connsiteX129" fmla="*/ 1063643 w 4095068"/>
              <a:gd name="connsiteY129" fmla="*/ 4252092 h 5202065"/>
              <a:gd name="connsiteX130" fmla="*/ 1004324 w 4095068"/>
              <a:gd name="connsiteY130" fmla="*/ 4227523 h 5202065"/>
              <a:gd name="connsiteX131" fmla="*/ 827976 w 4095068"/>
              <a:gd name="connsiteY131" fmla="*/ 4051175 h 5202065"/>
              <a:gd name="connsiteX132" fmla="*/ 827976 w 4095068"/>
              <a:gd name="connsiteY132" fmla="*/ 3932541 h 5202065"/>
              <a:gd name="connsiteX133" fmla="*/ 946609 w 4095068"/>
              <a:gd name="connsiteY133" fmla="*/ 3932541 h 5202065"/>
              <a:gd name="connsiteX134" fmla="*/ 1066468 w 4095068"/>
              <a:gd name="connsiteY134" fmla="*/ 4052399 h 5202065"/>
              <a:gd name="connsiteX135" fmla="*/ 1435663 w 4095068"/>
              <a:gd name="connsiteY135" fmla="*/ 3717347 h 5202065"/>
              <a:gd name="connsiteX136" fmla="*/ 1554150 w 4095068"/>
              <a:gd name="connsiteY136" fmla="*/ 3723011 h 5202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Lst>
            <a:rect l="l" t="t" r="r" b="b"/>
            <a:pathLst>
              <a:path w="4095068" h="5202065">
                <a:moveTo>
                  <a:pt x="3785430" y="429848"/>
                </a:moveTo>
                <a:lnTo>
                  <a:pt x="3000355" y="429848"/>
                </a:lnTo>
                <a:lnTo>
                  <a:pt x="3000355" y="377303"/>
                </a:lnTo>
                <a:cubicBezTo>
                  <a:pt x="3000355" y="330957"/>
                  <a:pt x="2962813" y="293415"/>
                  <a:pt x="2916467" y="293415"/>
                </a:cubicBezTo>
                <a:lnTo>
                  <a:pt x="2481602" y="293415"/>
                </a:lnTo>
                <a:cubicBezTo>
                  <a:pt x="2411606" y="117752"/>
                  <a:pt x="2241532" y="0"/>
                  <a:pt x="2047500" y="0"/>
                </a:cubicBezTo>
                <a:cubicBezTo>
                  <a:pt x="1853468" y="0"/>
                  <a:pt x="1683399" y="117791"/>
                  <a:pt x="1613399" y="293415"/>
                </a:cubicBezTo>
                <a:lnTo>
                  <a:pt x="1178533" y="293415"/>
                </a:lnTo>
                <a:cubicBezTo>
                  <a:pt x="1132187" y="293415"/>
                  <a:pt x="1094645" y="330957"/>
                  <a:pt x="1094645" y="377303"/>
                </a:cubicBezTo>
                <a:lnTo>
                  <a:pt x="1094645" y="429809"/>
                </a:lnTo>
                <a:lnTo>
                  <a:pt x="309570" y="429848"/>
                </a:lnTo>
                <a:cubicBezTo>
                  <a:pt x="138845" y="429848"/>
                  <a:pt x="0" y="568732"/>
                  <a:pt x="0" y="739486"/>
                </a:cubicBezTo>
                <a:lnTo>
                  <a:pt x="0" y="4892496"/>
                </a:lnTo>
                <a:cubicBezTo>
                  <a:pt x="0" y="5063220"/>
                  <a:pt x="138884" y="5202066"/>
                  <a:pt x="309570" y="5202066"/>
                </a:cubicBezTo>
                <a:lnTo>
                  <a:pt x="3785498" y="5202066"/>
                </a:lnTo>
                <a:cubicBezTo>
                  <a:pt x="3956224" y="5202066"/>
                  <a:pt x="4095069" y="5063182"/>
                  <a:pt x="4095069" y="4892496"/>
                </a:cubicBezTo>
                <a:lnTo>
                  <a:pt x="4095069" y="739486"/>
                </a:lnTo>
                <a:cubicBezTo>
                  <a:pt x="4095069" y="568722"/>
                  <a:pt x="3956184" y="429848"/>
                  <a:pt x="3785459" y="429848"/>
                </a:cubicBezTo>
                <a:close/>
                <a:moveTo>
                  <a:pt x="1178508" y="1048096"/>
                </a:moveTo>
                <a:lnTo>
                  <a:pt x="2916423" y="1048096"/>
                </a:lnTo>
                <a:cubicBezTo>
                  <a:pt x="2962769" y="1048096"/>
                  <a:pt x="3000311" y="1010554"/>
                  <a:pt x="3000311" y="964208"/>
                </a:cubicBezTo>
                <a:lnTo>
                  <a:pt x="3000311" y="911702"/>
                </a:lnTo>
                <a:lnTo>
                  <a:pt x="3613211" y="911702"/>
                </a:lnTo>
                <a:lnTo>
                  <a:pt x="3613211" y="4720341"/>
                </a:lnTo>
                <a:lnTo>
                  <a:pt x="481750" y="4720303"/>
                </a:lnTo>
                <a:lnTo>
                  <a:pt x="481750" y="911663"/>
                </a:lnTo>
                <a:lnTo>
                  <a:pt x="1094649" y="911663"/>
                </a:lnTo>
                <a:lnTo>
                  <a:pt x="1094649" y="964170"/>
                </a:lnTo>
                <a:cubicBezTo>
                  <a:pt x="1094649" y="1010516"/>
                  <a:pt x="1132192" y="1048135"/>
                  <a:pt x="1178538" y="1048135"/>
                </a:cubicBezTo>
                <a:close/>
                <a:moveTo>
                  <a:pt x="1262396" y="461228"/>
                </a:moveTo>
                <a:lnTo>
                  <a:pt x="1674454" y="461228"/>
                </a:lnTo>
                <a:cubicBezTo>
                  <a:pt x="1713183" y="461228"/>
                  <a:pt x="1746937" y="434669"/>
                  <a:pt x="1756008" y="396972"/>
                </a:cubicBezTo>
                <a:cubicBezTo>
                  <a:pt x="1788575" y="262036"/>
                  <a:pt x="1908363" y="167807"/>
                  <a:pt x="2047433" y="167807"/>
                </a:cubicBezTo>
                <a:cubicBezTo>
                  <a:pt x="2186465" y="167807"/>
                  <a:pt x="2306333" y="262067"/>
                  <a:pt x="2338859" y="396972"/>
                </a:cubicBezTo>
                <a:cubicBezTo>
                  <a:pt x="2347929" y="434631"/>
                  <a:pt x="2381684" y="461228"/>
                  <a:pt x="2420413" y="461228"/>
                </a:cubicBezTo>
                <a:lnTo>
                  <a:pt x="2832471" y="461228"/>
                </a:lnTo>
                <a:lnTo>
                  <a:pt x="2832471" y="880252"/>
                </a:lnTo>
                <a:lnTo>
                  <a:pt x="1262381" y="880252"/>
                </a:lnTo>
                <a:close/>
                <a:moveTo>
                  <a:pt x="3927219" y="4892476"/>
                </a:moveTo>
                <a:cubicBezTo>
                  <a:pt x="3927219" y="4970662"/>
                  <a:pt x="3863614" y="5034270"/>
                  <a:pt x="3785425" y="5034270"/>
                </a:cubicBezTo>
                <a:lnTo>
                  <a:pt x="309595" y="5034270"/>
                </a:lnTo>
                <a:cubicBezTo>
                  <a:pt x="231408" y="5034270"/>
                  <a:pt x="167801" y="4970665"/>
                  <a:pt x="167801" y="4892476"/>
                </a:cubicBezTo>
                <a:lnTo>
                  <a:pt x="167801" y="739565"/>
                </a:lnTo>
                <a:cubicBezTo>
                  <a:pt x="167801" y="661379"/>
                  <a:pt x="231405" y="597771"/>
                  <a:pt x="309595" y="597771"/>
                </a:cubicBezTo>
                <a:lnTo>
                  <a:pt x="1094669" y="597771"/>
                </a:lnTo>
                <a:lnTo>
                  <a:pt x="1094669" y="743964"/>
                </a:lnTo>
                <a:lnTo>
                  <a:pt x="397887" y="743964"/>
                </a:lnTo>
                <a:cubicBezTo>
                  <a:pt x="351541" y="743964"/>
                  <a:pt x="313998" y="781506"/>
                  <a:pt x="313998" y="827852"/>
                </a:cubicBezTo>
                <a:lnTo>
                  <a:pt x="313998" y="4804218"/>
                </a:lnTo>
                <a:cubicBezTo>
                  <a:pt x="313998" y="4850564"/>
                  <a:pt x="351541" y="4888106"/>
                  <a:pt x="397887" y="4888106"/>
                </a:cubicBezTo>
                <a:lnTo>
                  <a:pt x="3697172" y="4888106"/>
                </a:lnTo>
                <a:cubicBezTo>
                  <a:pt x="3743518" y="4888106"/>
                  <a:pt x="3781060" y="4850564"/>
                  <a:pt x="3781060" y="4804218"/>
                </a:cubicBezTo>
                <a:lnTo>
                  <a:pt x="3781060" y="827754"/>
                </a:lnTo>
                <a:cubicBezTo>
                  <a:pt x="3781060" y="781408"/>
                  <a:pt x="3743518" y="743866"/>
                  <a:pt x="3697172" y="743866"/>
                </a:cubicBezTo>
                <a:lnTo>
                  <a:pt x="3000390" y="743866"/>
                </a:lnTo>
                <a:lnTo>
                  <a:pt x="3000390" y="597673"/>
                </a:lnTo>
                <a:lnTo>
                  <a:pt x="3785464" y="597673"/>
                </a:lnTo>
                <a:cubicBezTo>
                  <a:pt x="3863651" y="597673"/>
                  <a:pt x="3927258" y="661278"/>
                  <a:pt x="3927258" y="739467"/>
                </a:cubicBezTo>
                <a:close/>
                <a:moveTo>
                  <a:pt x="1946041" y="398526"/>
                </a:moveTo>
                <a:cubicBezTo>
                  <a:pt x="1946041" y="342652"/>
                  <a:pt x="1991658" y="297038"/>
                  <a:pt x="2047529" y="297038"/>
                </a:cubicBezTo>
                <a:cubicBezTo>
                  <a:pt x="2103401" y="297038"/>
                  <a:pt x="2149018" y="342655"/>
                  <a:pt x="2149018" y="398526"/>
                </a:cubicBezTo>
                <a:cubicBezTo>
                  <a:pt x="2149018" y="454397"/>
                  <a:pt x="2103401" y="500015"/>
                  <a:pt x="2047529" y="500015"/>
                </a:cubicBezTo>
                <a:cubicBezTo>
                  <a:pt x="1991658" y="500015"/>
                  <a:pt x="1946041" y="454397"/>
                  <a:pt x="1946041" y="398526"/>
                </a:cubicBezTo>
                <a:close/>
                <a:moveTo>
                  <a:pt x="1066443" y="1947259"/>
                </a:moveTo>
                <a:lnTo>
                  <a:pt x="1435639" y="1612206"/>
                </a:lnTo>
                <a:cubicBezTo>
                  <a:pt x="1469929" y="1581054"/>
                  <a:pt x="1523010" y="1583618"/>
                  <a:pt x="1554165" y="1617908"/>
                </a:cubicBezTo>
                <a:cubicBezTo>
                  <a:pt x="1585320" y="1652199"/>
                  <a:pt x="1582753" y="1705279"/>
                  <a:pt x="1548463" y="1736434"/>
                </a:cubicBezTo>
                <a:lnTo>
                  <a:pt x="1120063" y="2125224"/>
                </a:lnTo>
                <a:cubicBezTo>
                  <a:pt x="1103990" y="2139805"/>
                  <a:pt x="1083821" y="2147000"/>
                  <a:pt x="1063729" y="2147000"/>
                </a:cubicBezTo>
                <a:cubicBezTo>
                  <a:pt x="1042184" y="2147000"/>
                  <a:pt x="1020752" y="2138772"/>
                  <a:pt x="1004411" y="2122431"/>
                </a:cubicBezTo>
                <a:lnTo>
                  <a:pt x="828062" y="1946082"/>
                </a:lnTo>
                <a:cubicBezTo>
                  <a:pt x="795302" y="1913323"/>
                  <a:pt x="795302" y="1860204"/>
                  <a:pt x="828062" y="1827449"/>
                </a:cubicBezTo>
                <a:cubicBezTo>
                  <a:pt x="860822" y="1794693"/>
                  <a:pt x="913940" y="1794689"/>
                  <a:pt x="946696" y="1827449"/>
                </a:cubicBezTo>
                <a:close/>
                <a:moveTo>
                  <a:pt x="1840036" y="2053842"/>
                </a:moveTo>
                <a:cubicBezTo>
                  <a:pt x="1840036" y="2007496"/>
                  <a:pt x="1877578" y="1969954"/>
                  <a:pt x="1923924" y="1969954"/>
                </a:cubicBezTo>
                <a:lnTo>
                  <a:pt x="3207839" y="1969954"/>
                </a:lnTo>
                <a:cubicBezTo>
                  <a:pt x="3254185" y="1969954"/>
                  <a:pt x="3291727" y="2007496"/>
                  <a:pt x="3291727" y="2053842"/>
                </a:cubicBezTo>
                <a:cubicBezTo>
                  <a:pt x="3291727" y="2100187"/>
                  <a:pt x="3254185" y="2137730"/>
                  <a:pt x="3207839" y="2137730"/>
                </a:cubicBezTo>
                <a:lnTo>
                  <a:pt x="1923924" y="2137730"/>
                </a:lnTo>
                <a:cubicBezTo>
                  <a:pt x="1877616" y="2137730"/>
                  <a:pt x="1840036" y="2100187"/>
                  <a:pt x="1840036" y="2053842"/>
                </a:cubicBezTo>
                <a:close/>
                <a:moveTo>
                  <a:pt x="1840036" y="1665052"/>
                </a:moveTo>
                <a:cubicBezTo>
                  <a:pt x="1840036" y="1618707"/>
                  <a:pt x="1877578" y="1581164"/>
                  <a:pt x="1923924" y="1581164"/>
                </a:cubicBezTo>
                <a:lnTo>
                  <a:pt x="3207839" y="1581164"/>
                </a:lnTo>
                <a:cubicBezTo>
                  <a:pt x="3254185" y="1581164"/>
                  <a:pt x="3291727" y="1618707"/>
                  <a:pt x="3291727" y="1665052"/>
                </a:cubicBezTo>
                <a:cubicBezTo>
                  <a:pt x="3291727" y="1711397"/>
                  <a:pt x="3254185" y="1748940"/>
                  <a:pt x="3207839" y="1748940"/>
                </a:cubicBezTo>
                <a:lnTo>
                  <a:pt x="1923924" y="1748940"/>
                </a:lnTo>
                <a:cubicBezTo>
                  <a:pt x="1877616" y="1748940"/>
                  <a:pt x="1840036" y="1711397"/>
                  <a:pt x="1840036" y="1665052"/>
                </a:cubicBezTo>
                <a:close/>
                <a:moveTo>
                  <a:pt x="1840036" y="3111012"/>
                </a:moveTo>
                <a:cubicBezTo>
                  <a:pt x="1840036" y="3064667"/>
                  <a:pt x="1877578" y="3027124"/>
                  <a:pt x="1923924" y="3027124"/>
                </a:cubicBezTo>
                <a:lnTo>
                  <a:pt x="3207839" y="3027124"/>
                </a:lnTo>
                <a:cubicBezTo>
                  <a:pt x="3254185" y="3027124"/>
                  <a:pt x="3291727" y="3064667"/>
                  <a:pt x="3291727" y="3111012"/>
                </a:cubicBezTo>
                <a:cubicBezTo>
                  <a:pt x="3291727" y="3157358"/>
                  <a:pt x="3254185" y="3194900"/>
                  <a:pt x="3207839" y="3194900"/>
                </a:cubicBezTo>
                <a:lnTo>
                  <a:pt x="1923924" y="3194900"/>
                </a:lnTo>
                <a:cubicBezTo>
                  <a:pt x="1877616" y="3194900"/>
                  <a:pt x="1840036" y="3157358"/>
                  <a:pt x="1840036" y="3111012"/>
                </a:cubicBezTo>
                <a:close/>
                <a:moveTo>
                  <a:pt x="1840036" y="2722183"/>
                </a:moveTo>
                <a:cubicBezTo>
                  <a:pt x="1840036" y="2675838"/>
                  <a:pt x="1877578" y="2638295"/>
                  <a:pt x="1923924" y="2638295"/>
                </a:cubicBezTo>
                <a:lnTo>
                  <a:pt x="3207839" y="2638295"/>
                </a:lnTo>
                <a:cubicBezTo>
                  <a:pt x="3254185" y="2638295"/>
                  <a:pt x="3291727" y="2675838"/>
                  <a:pt x="3291727" y="2722183"/>
                </a:cubicBezTo>
                <a:cubicBezTo>
                  <a:pt x="3291727" y="2768529"/>
                  <a:pt x="3254185" y="2806071"/>
                  <a:pt x="3207839" y="2806071"/>
                </a:cubicBezTo>
                <a:lnTo>
                  <a:pt x="1923924" y="2806110"/>
                </a:lnTo>
                <a:cubicBezTo>
                  <a:pt x="1877616" y="2806110"/>
                  <a:pt x="1840036" y="2768529"/>
                  <a:pt x="1840036" y="2722183"/>
                </a:cubicBezTo>
                <a:close/>
                <a:moveTo>
                  <a:pt x="1840036" y="3779393"/>
                </a:moveTo>
                <a:cubicBezTo>
                  <a:pt x="1840036" y="3733048"/>
                  <a:pt x="1877578" y="3695505"/>
                  <a:pt x="1923924" y="3695505"/>
                </a:cubicBezTo>
                <a:lnTo>
                  <a:pt x="3207839" y="3695505"/>
                </a:lnTo>
                <a:cubicBezTo>
                  <a:pt x="3254185" y="3695505"/>
                  <a:pt x="3291727" y="3733048"/>
                  <a:pt x="3291727" y="3779393"/>
                </a:cubicBezTo>
                <a:cubicBezTo>
                  <a:pt x="3291727" y="3825738"/>
                  <a:pt x="3254185" y="3863281"/>
                  <a:pt x="3207839" y="3863281"/>
                </a:cubicBezTo>
                <a:lnTo>
                  <a:pt x="1923924" y="3863281"/>
                </a:lnTo>
                <a:cubicBezTo>
                  <a:pt x="1877616" y="3863281"/>
                  <a:pt x="1840036" y="3825738"/>
                  <a:pt x="1840036" y="3779393"/>
                </a:cubicBezTo>
                <a:close/>
                <a:moveTo>
                  <a:pt x="1840036" y="4168183"/>
                </a:moveTo>
                <a:cubicBezTo>
                  <a:pt x="1840036" y="4121837"/>
                  <a:pt x="1877578" y="4084295"/>
                  <a:pt x="1923924" y="4084295"/>
                </a:cubicBezTo>
                <a:lnTo>
                  <a:pt x="3207839" y="4084295"/>
                </a:lnTo>
                <a:cubicBezTo>
                  <a:pt x="3254185" y="4084295"/>
                  <a:pt x="3291727" y="4121837"/>
                  <a:pt x="3291727" y="4168183"/>
                </a:cubicBezTo>
                <a:cubicBezTo>
                  <a:pt x="3291727" y="4214528"/>
                  <a:pt x="3254185" y="4252071"/>
                  <a:pt x="3207839" y="4252071"/>
                </a:cubicBezTo>
                <a:lnTo>
                  <a:pt x="1923924" y="4252071"/>
                </a:lnTo>
                <a:cubicBezTo>
                  <a:pt x="1877616" y="4252071"/>
                  <a:pt x="1840036" y="4214528"/>
                  <a:pt x="1840036" y="4168183"/>
                </a:cubicBezTo>
                <a:close/>
                <a:moveTo>
                  <a:pt x="1554155" y="2665791"/>
                </a:moveTo>
                <a:cubicBezTo>
                  <a:pt x="1585307" y="2700081"/>
                  <a:pt x="1582743" y="2753162"/>
                  <a:pt x="1548376" y="2784317"/>
                </a:cubicBezTo>
                <a:lnTo>
                  <a:pt x="1119977" y="3173107"/>
                </a:lnTo>
                <a:cubicBezTo>
                  <a:pt x="1103903" y="3187611"/>
                  <a:pt x="1083735" y="3194883"/>
                  <a:pt x="1063643" y="3194883"/>
                </a:cubicBezTo>
                <a:cubicBezTo>
                  <a:pt x="1042097" y="3194883"/>
                  <a:pt x="1020666" y="3186655"/>
                  <a:pt x="1004324" y="3170314"/>
                </a:cubicBezTo>
                <a:lnTo>
                  <a:pt x="827976" y="2993965"/>
                </a:lnTo>
                <a:cubicBezTo>
                  <a:pt x="795216" y="2961205"/>
                  <a:pt x="795216" y="2908087"/>
                  <a:pt x="827976" y="2875331"/>
                </a:cubicBezTo>
                <a:cubicBezTo>
                  <a:pt x="860735" y="2842575"/>
                  <a:pt x="913854" y="2842571"/>
                  <a:pt x="946609" y="2875331"/>
                </a:cubicBezTo>
                <a:lnTo>
                  <a:pt x="1066468" y="2995190"/>
                </a:lnTo>
                <a:lnTo>
                  <a:pt x="1435663" y="2660137"/>
                </a:lnTo>
                <a:cubicBezTo>
                  <a:pt x="1469953" y="2628870"/>
                  <a:pt x="1522996" y="2631434"/>
                  <a:pt x="1554150" y="2665801"/>
                </a:cubicBezTo>
                <a:close/>
                <a:moveTo>
                  <a:pt x="1554155" y="3723001"/>
                </a:moveTo>
                <a:cubicBezTo>
                  <a:pt x="1585307" y="3757291"/>
                  <a:pt x="1582743" y="3810371"/>
                  <a:pt x="1548376" y="3841526"/>
                </a:cubicBezTo>
                <a:lnTo>
                  <a:pt x="1119977" y="4230316"/>
                </a:lnTo>
                <a:cubicBezTo>
                  <a:pt x="1103903" y="4244821"/>
                  <a:pt x="1083735" y="4252092"/>
                  <a:pt x="1063643" y="4252092"/>
                </a:cubicBezTo>
                <a:cubicBezTo>
                  <a:pt x="1042097" y="4252092"/>
                  <a:pt x="1020666" y="4243864"/>
                  <a:pt x="1004324" y="4227523"/>
                </a:cubicBezTo>
                <a:lnTo>
                  <a:pt x="827976" y="4051175"/>
                </a:lnTo>
                <a:cubicBezTo>
                  <a:pt x="795216" y="4018415"/>
                  <a:pt x="795216" y="3965297"/>
                  <a:pt x="827976" y="3932541"/>
                </a:cubicBezTo>
                <a:cubicBezTo>
                  <a:pt x="860735" y="3899785"/>
                  <a:pt x="913854" y="3899781"/>
                  <a:pt x="946609" y="3932541"/>
                </a:cubicBezTo>
                <a:lnTo>
                  <a:pt x="1066468" y="4052399"/>
                </a:lnTo>
                <a:lnTo>
                  <a:pt x="1435663" y="3717347"/>
                </a:lnTo>
                <a:cubicBezTo>
                  <a:pt x="1469953" y="3686118"/>
                  <a:pt x="1522996" y="3688720"/>
                  <a:pt x="1554150" y="3723011"/>
                </a:cubicBezTo>
                <a:close/>
              </a:path>
            </a:pathLst>
          </a:custGeom>
          <a:solidFill>
            <a:schemeClr val="bg1"/>
          </a:solidFill>
          <a:ln w="9797"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2" name="Title 1">
            <a:extLst>
              <a:ext uri="{FF2B5EF4-FFF2-40B4-BE49-F238E27FC236}">
                <a16:creationId xmlns:a16="http://schemas.microsoft.com/office/drawing/2014/main" id="{BD8E04B6-D3CF-455F-3BA3-1B2CA4C171FE}"/>
              </a:ext>
            </a:extLst>
          </p:cNvPr>
          <p:cNvSpPr>
            <a:spLocks noGrp="1"/>
          </p:cNvSpPr>
          <p:nvPr/>
        </p:nvSpPr>
        <p:spPr>
          <a:xfrm>
            <a:off x="156594" y="-6310"/>
            <a:ext cx="10972800" cy="987019"/>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Conclusions</a:t>
            </a:r>
            <a:r>
              <a:rPr kumimoji="0" lang="en-US" sz="4400" b="1" i="0" u="none" strike="noStrike" kern="800" cap="none" spc="0" normalizeH="0" baseline="30000" noProof="0">
                <a:ln>
                  <a:noFill/>
                </a:ln>
                <a:solidFill>
                  <a:srgbClr val="203661"/>
                </a:solidFill>
                <a:effectLst/>
                <a:uLnTx/>
                <a:uFillTx/>
                <a:latin typeface="Trebuchet MS"/>
                <a:ea typeface="+mj-ea"/>
              </a:rPr>
              <a:t>1</a:t>
            </a:r>
            <a:endParaRPr kumimoji="0" lang="en-IE" sz="4400" b="1" i="0" u="none" strike="noStrike" kern="800" cap="none" spc="0" normalizeH="0" baseline="30000" noProof="0">
              <a:ln>
                <a:noFill/>
              </a:ln>
              <a:solidFill>
                <a:srgbClr val="203661"/>
              </a:solidFill>
              <a:effectLst/>
              <a:uLnTx/>
              <a:uFillTx/>
              <a:latin typeface="Trebuchet MS"/>
              <a:ea typeface="+mj-ea"/>
            </a:endParaRPr>
          </a:p>
        </p:txBody>
      </p:sp>
      <p:sp>
        <p:nvSpPr>
          <p:cNvPr id="4" name="TextBox 3">
            <a:extLst>
              <a:ext uri="{FF2B5EF4-FFF2-40B4-BE49-F238E27FC236}">
                <a16:creationId xmlns:a16="http://schemas.microsoft.com/office/drawing/2014/main" id="{21DD4C40-D326-CFB9-99FE-D1867F728A40}"/>
              </a:ext>
            </a:extLst>
          </p:cNvPr>
          <p:cNvSpPr txBox="1"/>
          <p:nvPr/>
        </p:nvSpPr>
        <p:spPr>
          <a:xfrm>
            <a:off x="329730" y="1264461"/>
            <a:ext cx="10972799" cy="409342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a:ln>
                  <a:noFill/>
                </a:ln>
                <a:solidFill>
                  <a:srgbClr val="54565B"/>
                </a:solidFill>
                <a:effectLst/>
                <a:uLnTx/>
                <a:uFillTx/>
                <a:latin typeface="Trebuchet MS" panose="020B0603020202020204"/>
                <a:ea typeface="+mn-ea"/>
                <a:cs typeface="+mn-cs"/>
              </a:rPr>
              <a:t>In this real-world study, SG demonstrated effectiveness and a manageable safety profile in patients treated in 2L+ for </a:t>
            </a:r>
            <a:r>
              <a:rPr kumimoji="0" lang="en-GB" sz="2000" b="0" i="0" u="none" strike="noStrike" kern="1200" cap="none" spc="0" normalizeH="0" baseline="0" noProof="0" err="1">
                <a:ln>
                  <a:noFill/>
                </a:ln>
                <a:solidFill>
                  <a:srgbClr val="54565B"/>
                </a:solidFill>
                <a:effectLst/>
                <a:uLnTx/>
                <a:uFillTx/>
                <a:latin typeface="Trebuchet MS" panose="020B0603020202020204"/>
                <a:ea typeface="+mn-ea"/>
                <a:cs typeface="+mn-cs"/>
              </a:rPr>
              <a:t>mTNBC</a:t>
            </a:r>
            <a:r>
              <a:rPr kumimoji="0" lang="en-GB" sz="2000" b="0" i="0" u="none" strike="noStrike" kern="1200" cap="none" spc="0" normalizeH="0" baseline="0" noProof="0">
                <a:ln>
                  <a:noFill/>
                </a:ln>
                <a:solidFill>
                  <a:srgbClr val="54565B"/>
                </a:solidFill>
                <a:effectLst/>
                <a:uLnTx/>
                <a:uFillTx/>
                <a:latin typeface="Trebuchet MS" panose="020B0603020202020204"/>
                <a:ea typeface="+mn-ea"/>
                <a:cs typeface="+mn-cs"/>
              </a:rPr>
              <a:t>, consistent with results from the phase 3 ASCENT study and other real-world evidence studies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a:ln>
                  <a:noFill/>
                </a:ln>
                <a:solidFill>
                  <a:srgbClr val="54565B"/>
                </a:solidFill>
                <a:effectLst/>
                <a:uLnTx/>
                <a:uFillTx/>
                <a:latin typeface="Trebuchet MS" panose="020B0603020202020204"/>
                <a:ea typeface="+mn-ea"/>
                <a:cs typeface="+mn-cs"/>
              </a:rPr>
              <a:t>Patients treated with SG had a median </a:t>
            </a:r>
            <a:r>
              <a:rPr kumimoji="0" lang="en-GB" sz="2000" b="0" i="0" u="none" strike="noStrike" kern="1200" cap="none" spc="0" normalizeH="0" baseline="0" noProof="0" err="1">
                <a:ln>
                  <a:noFill/>
                </a:ln>
                <a:solidFill>
                  <a:srgbClr val="54565B"/>
                </a:solidFill>
                <a:effectLst/>
                <a:uLnTx/>
                <a:uFillTx/>
                <a:latin typeface="Trebuchet MS" panose="020B0603020202020204"/>
                <a:ea typeface="+mn-ea"/>
                <a:cs typeface="+mn-cs"/>
              </a:rPr>
              <a:t>rwOS</a:t>
            </a:r>
            <a:r>
              <a:rPr kumimoji="0" lang="en-GB" sz="2000" b="0" i="0" u="none" strike="noStrike" kern="1200" cap="none" spc="0" normalizeH="0" baseline="0" noProof="0">
                <a:ln>
                  <a:noFill/>
                </a:ln>
                <a:solidFill>
                  <a:srgbClr val="54565B"/>
                </a:solidFill>
                <a:effectLst/>
                <a:uLnTx/>
                <a:uFillTx/>
                <a:latin typeface="Trebuchet MS" panose="020B0603020202020204"/>
                <a:ea typeface="+mn-ea"/>
                <a:cs typeface="+mn-cs"/>
              </a:rPr>
              <a:t> of 11.3 months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a:ln>
                  <a:noFill/>
                </a:ln>
                <a:solidFill>
                  <a:srgbClr val="54565B"/>
                </a:solidFill>
                <a:effectLst/>
                <a:uLnTx/>
                <a:uFillTx/>
                <a:latin typeface="Trebuchet MS" panose="020B0603020202020204"/>
                <a:ea typeface="+mn-ea"/>
                <a:cs typeface="+mn-cs"/>
              </a:rPr>
              <a:t>Overall, 25% of the patients experienced grade 2 neutropenia during SG treatment and 27% had grade 3/4 neutropenia; grade 2 neutropenia was lower in patients receiving any G-CSF prophylaxis (13%) than in those who had no G-CSF use (28%)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a:ln>
                  <a:noFill/>
                </a:ln>
                <a:solidFill>
                  <a:srgbClr val="54565B"/>
                </a:solidFill>
                <a:effectLst/>
                <a:uLnTx/>
                <a:uFillTx/>
                <a:latin typeface="Trebuchet MS" panose="020B0603020202020204"/>
                <a:ea typeface="+mn-ea"/>
                <a:cs typeface="+mn-cs"/>
              </a:rPr>
              <a:t>The incidence of grade 2 and grade 3/4 neutropenia was low among patients receiving G-CSF prophylaxis, suggesting that SG-related neutropenia can be effectively managed with prophylactic G-CSF use</a:t>
            </a:r>
          </a:p>
        </p:txBody>
      </p:sp>
      <p:sp>
        <p:nvSpPr>
          <p:cNvPr id="5" name="TextBox 4">
            <a:extLst>
              <a:ext uri="{FF2B5EF4-FFF2-40B4-BE49-F238E27FC236}">
                <a16:creationId xmlns:a16="http://schemas.microsoft.com/office/drawing/2014/main" id="{3AD4C521-9C43-445F-C2E1-3A9EEF99D9AD}"/>
              </a:ext>
            </a:extLst>
          </p:cNvPr>
          <p:cNvSpPr txBox="1"/>
          <p:nvPr/>
        </p:nvSpPr>
        <p:spPr>
          <a:xfrm>
            <a:off x="156594" y="6284300"/>
            <a:ext cx="9880847"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G-CSF, Granulocyte Colony-Stimulating Factor</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mTNBC</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Metastatic Triple-Negative Breast Cancer;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rwOS</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Real World Overall Survival; SG,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2L, Second Line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 Nanda et al., 2024. Management of Neutropenia and Effectiveness of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Goivtecan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 Patients with Metastatic Triple Negative Breast Cancer Treated in Real-World Settings in the United States. Presented at SABCS 2024 #P1-09-17</a:t>
            </a:r>
          </a:p>
        </p:txBody>
      </p:sp>
    </p:spTree>
    <p:extLst>
      <p:ext uri="{BB962C8B-B14F-4D97-AF65-F5344CB8AC3E}">
        <p14:creationId xmlns:p14="http://schemas.microsoft.com/office/powerpoint/2010/main" val="3564050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54BB27-91FC-7593-091F-50C1A872F69B}"/>
              </a:ext>
            </a:extLst>
          </p:cNvPr>
          <p:cNvSpPr txBox="1"/>
          <p:nvPr/>
        </p:nvSpPr>
        <p:spPr>
          <a:xfrm>
            <a:off x="2273581" y="1748127"/>
            <a:ext cx="9370664"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Trodelvy</a:t>
            </a:r>
            <a:r>
              <a:rPr kumimoji="0" lang="sv-SE" sz="14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(sacituzumab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govitecan</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310EF036-2D90-15E8-71F2-CE932C5FE588}"/>
              </a:ext>
            </a:extLst>
          </p:cNvPr>
          <p:cNvSpPr txBox="1"/>
          <p:nvPr/>
        </p:nvSpPr>
        <p:spPr>
          <a:xfrm>
            <a:off x="2273581" y="2280624"/>
            <a:ext cx="8681291" cy="346043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Detta läkemedel är föremål för utökad</a:t>
            </a:r>
            <a:r>
              <a:rPr kumimoji="0" lang="sv-SE" sz="1050" b="1" i="1"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 </a:t>
            </a: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övervakning.</a:t>
            </a:r>
            <a:endParaRPr kumimoji="0" lang="sv-SE" sz="1050" b="0" i="0" u="none" strike="noStrike" kern="1200" cap="none" spc="0" normalizeH="0" baseline="0" noProof="0" dirty="0">
              <a:ln>
                <a:noFill/>
              </a:ln>
              <a:solidFill>
                <a:srgbClr val="000000"/>
              </a:solidFill>
              <a:effectLst/>
              <a:uLnTx/>
              <a:uFillTx/>
              <a:latin typeface="Times New Roman" panose="02020603050405020304" pitchFamily="18" charset="0"/>
              <a:ea typeface="SimSun" panose="02010600030101010101" pitchFamily="2" charset="-122"/>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Trodelvy® </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200 mg pulver till koncentrat till infusionsvätska, lösning. Antineoplastiska medel. Antikropp-</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läkemedelskonjugat</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Rx</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EF.  </a:t>
            </a:r>
            <a:b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sv-SE" sz="105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Indikationer</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Monoterapi vid behandling av vuxna patienter med icke-</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resektabel</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eller </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metastaserad</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trippelnegativ bröstcancer (</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mTNBC</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som tidigare har fått två eller flera systemiska behandlingar, varav minst en av dem mot avancerad sjukdom. Monoterapi vid behandling av vuxna patienter med icke-</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resektabel</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eller </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metastaserad</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hormonreceptor (HR)-positiv, HER2-negativ bröstcancer som har fått endokrinbaserad behandling och minst två ytterligare systemiska behandlingar för avancerad sjukdom.</a:t>
            </a:r>
            <a:b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sv-SE" sz="105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Kontraindikationer</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Överkänslighet mot </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eller hjälpämne.</a:t>
            </a:r>
            <a:b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sv-SE" sz="105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Varningar och försiktighet:</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Kan orsaka svår eller livshotande </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neutropeni</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Det rekommenderas att patienternas blodvärden övervakas under behandlingen. Ska inte administreras om det absoluta antalet </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neutrofiler</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understiger 1 500/mm</a:t>
            </a:r>
            <a:r>
              <a:rPr kumimoji="0" lang="sv-SE" sz="1050" b="0" i="0" u="none" strike="noStrike" kern="1200" cap="none" spc="0" normalizeH="0" baseline="3000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3</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på dag 1 under någon cykel eller om antalet </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neutrofiler</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understiger 1 000/mm</a:t>
            </a:r>
            <a:r>
              <a:rPr kumimoji="0" lang="sv-SE" sz="1050" b="0" i="0" u="none" strike="noStrike" kern="1200" cap="none" spc="0" normalizeH="0" baseline="3000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3</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på dag 8 under någon cykel eller vid </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neutropen</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feber. Kan orsaka svår diarré. Ska inte administreras vid diarré av grad 3–4. Kan orsaka svår eller livshotande överkänslighet. Premedicinering rekommenderas och noggrann observation med avseende på infusionsrelaterade reaktioner. För att förebygga </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cytostatikainducerat</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illamående och kräkningar rekommenderas förebyggande behandling med </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antiemetika</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Patienten måste övervakas under varje infusion och i minst 30 minuter efter varje infusion. Patienter med känd reducerad UGT1A1-aktivitet ska övervakas noga med avseende på biverkningar. Gravida kvinnor och fertila kvinnor ska informeras om den potentiella risken för foster. Innehåller natrium, ska beaktas i relation till patientens totala natriumintag.</a:t>
            </a:r>
            <a:b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sv-SE" sz="105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Innehavare av marknadsföringstillståndet:</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Gilead Sciences </a:t>
            </a:r>
            <a:r>
              <a:rPr kumimoji="0" lang="sv-SE" sz="105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Ireland</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UC</a:t>
            </a:r>
            <a:b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sv-SE" sz="105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För information: </a:t>
            </a: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Kontakta Gilead Sciences Sweden AB, + 46 (0) 8 5057 1849. För fullständig information om dosering, varningar och försiktighet, interaktioner och biverkningar samt aktuell information om förpackningar och priser se </a:t>
            </a:r>
            <a:r>
              <a:rPr kumimoji="0" lang="sv-SE" sz="1050" b="0" i="0" u="sng" strike="noStrike" kern="1200" cap="none" spc="0" normalizeH="0" baseline="0" noProof="0" dirty="0">
                <a:ln>
                  <a:noFill/>
                </a:ln>
                <a:solidFill>
                  <a:srgbClr val="0563C1"/>
                </a:solidFill>
                <a:effectLst/>
                <a:uLnTx/>
                <a:uFillTx/>
                <a:latin typeface="Calibri" panose="020F0502020204030204" pitchFamily="34" charset="0"/>
                <a:ea typeface="Calibri" panose="020F0502020204030204" pitchFamily="34" charset="0"/>
                <a:cs typeface="Times New Roman" panose="02020603050405020304" pitchFamily="18" charset="0"/>
                <a:hlinkClick r:id="rId2"/>
              </a:rPr>
              <a:t>www.fass.se</a:t>
            </a:r>
            <a:b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Baserad på produktresumé: 07/2023</a:t>
            </a:r>
          </a:p>
        </p:txBody>
      </p:sp>
      <p:sp>
        <p:nvSpPr>
          <p:cNvPr id="3" name="TextBox 2">
            <a:extLst>
              <a:ext uri="{FF2B5EF4-FFF2-40B4-BE49-F238E27FC236}">
                <a16:creationId xmlns:a16="http://schemas.microsoft.com/office/drawing/2014/main" id="{13C73636-8E41-F9A0-63D5-7D65DBFEB427}"/>
              </a:ext>
            </a:extLst>
          </p:cNvPr>
          <p:cNvSpPr txBox="1"/>
          <p:nvPr/>
        </p:nvSpPr>
        <p:spPr>
          <a:xfrm>
            <a:off x="-2146" y="6385636"/>
            <a:ext cx="60981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SE-TRO-0249 Date of preparation April 2025</a:t>
            </a:r>
          </a:p>
        </p:txBody>
      </p:sp>
    </p:spTree>
    <p:extLst>
      <p:ext uri="{BB962C8B-B14F-4D97-AF65-F5344CB8AC3E}">
        <p14:creationId xmlns:p14="http://schemas.microsoft.com/office/powerpoint/2010/main" val="625220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87CB0A9-3628-467A-AFB6-C5C9D1707BF5}"/>
              </a:ext>
            </a:extLst>
          </p:cNvPr>
          <p:cNvSpPr>
            <a:spLocks noGrp="1"/>
          </p:cNvSpPr>
          <p:nvPr>
            <p:ph sz="half" idx="1"/>
          </p:nvPr>
        </p:nvSpPr>
        <p:spPr/>
        <p:txBody>
          <a:bodyPr/>
          <a:lstStyle/>
          <a:p>
            <a:pPr marL="0" indent="0">
              <a:buNone/>
            </a:pPr>
            <a:endParaRPr lang="en-US" sz="800"/>
          </a:p>
        </p:txBody>
      </p:sp>
      <p:pic>
        <p:nvPicPr>
          <p:cNvPr id="4" name="Picture 3" descr="A picture containing text&#10;&#10;Description automatically generated">
            <a:extLst>
              <a:ext uri="{FF2B5EF4-FFF2-40B4-BE49-F238E27FC236}">
                <a16:creationId xmlns:a16="http://schemas.microsoft.com/office/drawing/2014/main" id="{51F0190D-D739-4546-8B89-0D4F1DC812AF}"/>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
        <p:nvSpPr>
          <p:cNvPr id="6" name="TextBox 5">
            <a:extLst>
              <a:ext uri="{FF2B5EF4-FFF2-40B4-BE49-F238E27FC236}">
                <a16:creationId xmlns:a16="http://schemas.microsoft.com/office/drawing/2014/main" id="{3F53C579-D90A-7825-19CF-78A743A000AA}"/>
              </a:ext>
            </a:extLst>
          </p:cNvPr>
          <p:cNvSpPr txBox="1"/>
          <p:nvPr/>
        </p:nvSpPr>
        <p:spPr>
          <a:xfrm>
            <a:off x="5865223" y="1174354"/>
            <a:ext cx="6140740" cy="4370427"/>
          </a:xfrm>
          <a:prstGeom prst="rect">
            <a:avLst/>
          </a:prstGeom>
          <a:noFill/>
        </p:spPr>
        <p:txBody>
          <a:bodyPr wrap="square" lIns="91440" tIns="45720" rIns="91440" bIns="45720" anchor="t">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54565B"/>
                </a:solidFill>
                <a:effectLst/>
                <a:uLnTx/>
                <a:uFillTx/>
                <a:latin typeface="Trebuchet MS" panose="020B0603020202020204"/>
                <a:ea typeface="+mn-ea"/>
                <a:cs typeface="+mn-cs"/>
              </a:rPr>
              <a:t>Management of Neutropenia and Effectiveness of Sacituzumab </a:t>
            </a:r>
            <a:r>
              <a:rPr kumimoji="0" lang="en-US" sz="2400" b="0" i="0" u="none" strike="noStrike" kern="1200" cap="none" spc="0" normalizeH="0" baseline="0" noProof="0" dirty="0" err="1">
                <a:ln>
                  <a:noFill/>
                </a:ln>
                <a:solidFill>
                  <a:srgbClr val="54565B"/>
                </a:solidFill>
                <a:effectLst/>
                <a:uLnTx/>
                <a:uFillTx/>
                <a:latin typeface="Trebuchet MS" panose="020B0603020202020204"/>
                <a:ea typeface="+mn-ea"/>
                <a:cs typeface="+mn-cs"/>
              </a:rPr>
              <a:t>Govitecan</a:t>
            </a:r>
            <a:r>
              <a:rPr kumimoji="0" lang="en-US" sz="2400" b="0" i="0" u="none" strike="noStrike" kern="1200" cap="none" spc="0" normalizeH="0" baseline="0" noProof="0" dirty="0">
                <a:ln>
                  <a:noFill/>
                </a:ln>
                <a:solidFill>
                  <a:srgbClr val="54565B"/>
                </a:solidFill>
                <a:effectLst/>
                <a:uLnTx/>
                <a:uFillTx/>
                <a:latin typeface="Trebuchet MS" panose="020B0603020202020204"/>
                <a:ea typeface="+mn-ea"/>
                <a:cs typeface="+mn-cs"/>
              </a:rPr>
              <a:t> (SG) in Patients (pts) With Metastatic Triple-Negative Breast Cancer (</a:t>
            </a:r>
            <a:r>
              <a:rPr kumimoji="0" lang="en-US" sz="2400" b="0" i="0" u="none" strike="noStrike" kern="1200" cap="none" spc="0" normalizeH="0" baseline="0" noProof="0" dirty="0" err="1">
                <a:ln>
                  <a:noFill/>
                </a:ln>
                <a:solidFill>
                  <a:srgbClr val="54565B"/>
                </a:solidFill>
                <a:effectLst/>
                <a:uLnTx/>
                <a:uFillTx/>
                <a:latin typeface="Trebuchet MS" panose="020B0603020202020204"/>
                <a:ea typeface="+mn-ea"/>
                <a:cs typeface="+mn-cs"/>
              </a:rPr>
              <a:t>mTNBC</a:t>
            </a:r>
            <a:r>
              <a:rPr kumimoji="0" lang="en-US" sz="2400" b="0" i="0" u="none" strike="noStrike" kern="1200" cap="none" spc="0" normalizeH="0" baseline="0" noProof="0" dirty="0">
                <a:ln>
                  <a:noFill/>
                </a:ln>
                <a:solidFill>
                  <a:srgbClr val="54565B"/>
                </a:solidFill>
                <a:effectLst/>
                <a:uLnTx/>
                <a:uFillTx/>
                <a:latin typeface="Trebuchet MS" panose="020B0603020202020204"/>
                <a:ea typeface="+mn-ea"/>
                <a:cs typeface="+mn-cs"/>
              </a:rPr>
              <a:t>) Treated in Real-World Settings in the United States</a:t>
            </a:r>
            <a:r>
              <a:rPr kumimoji="0" lang="en-US" sz="900" b="0" i="0" u="none" strike="noStrike" kern="1200" cap="none" spc="0" normalizeH="0" baseline="0" noProof="0" dirty="0">
                <a:ln>
                  <a:noFill/>
                </a:ln>
                <a:solidFill>
                  <a:srgbClr val="54565B"/>
                </a:solidFill>
                <a:effectLst/>
                <a:uLnTx/>
                <a:uFillTx/>
                <a:latin typeface="Trebuchet MS" panose="020B0603020202020204"/>
                <a:ea typeface="+mn-ea"/>
                <a:cs typeface="+mn-cs"/>
              </a:rPr>
              <a:t>​</a:t>
            </a:r>
          </a:p>
          <a:p>
            <a:pPr marL="0" marR="0" lvl="0" indent="0" algn="l" defTabSz="914400" rtl="0" eaLnBrk="1" fontAlgn="base" latinLnBrk="0" hangingPunct="1">
              <a:lnSpc>
                <a:spcPct val="100000"/>
              </a:lnSpc>
              <a:spcBef>
                <a:spcPts val="0"/>
              </a:spcBef>
              <a:spcAft>
                <a:spcPts val="0"/>
              </a:spcAft>
              <a:buClrTx/>
              <a:buSzTx/>
              <a:buFontTx/>
              <a:buNone/>
              <a:tabLst/>
              <a:defRPr/>
            </a:pPr>
            <a:br>
              <a:rPr kumimoji="0" lang="en-US" sz="900" b="0" i="0" u="none" strike="noStrike" kern="1200" cap="none" spc="0" normalizeH="0" baseline="0" noProof="0" dirty="0">
                <a:ln>
                  <a:noFill/>
                </a:ln>
                <a:solidFill>
                  <a:srgbClr val="54565B"/>
                </a:solidFill>
                <a:effectLst/>
                <a:uLnTx/>
                <a:uFillTx/>
                <a:latin typeface="Trebuchet MS" panose="020B0603020202020204"/>
                <a:ea typeface="+mn-ea"/>
                <a:cs typeface="+mn-cs"/>
              </a:rPr>
            </a:br>
            <a:r>
              <a:rPr kumimoji="0" lang="en-US" sz="1400" b="0" i="0" u="none" strike="noStrike" kern="1600" cap="none" spc="-50" normalizeH="0" baseline="0" noProof="0" dirty="0">
                <a:ln>
                  <a:noFill/>
                </a:ln>
                <a:solidFill>
                  <a:srgbClr val="54565B"/>
                </a:solidFill>
                <a:effectLst/>
                <a:uLnTx/>
                <a:uFillTx/>
                <a:latin typeface="Trebuchet MS"/>
                <a:ea typeface="+mn-ea"/>
                <a:cs typeface="+mn-cs"/>
              </a:rPr>
              <a:t>Poster #P1-09-17</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400" b="0" i="0" u="none" strike="noStrike" kern="1600" cap="none" spc="-50" normalizeH="0" baseline="0" noProof="0" dirty="0">
              <a:ln>
                <a:noFill/>
              </a:ln>
              <a:solidFill>
                <a:srgbClr val="54565B"/>
              </a:solidFill>
              <a:effectLst/>
              <a:uLnTx/>
              <a:uFillTx/>
              <a:latin typeface="Trebuchet MS" panose="020B060302020202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Rita Nanda</a:t>
            </a:r>
            <a:r>
              <a:rPr kumimoji="0" lang="en-US" sz="1400" b="0" i="0" u="none" strike="noStrike" kern="1200" cap="none" spc="0" normalizeH="0" baseline="30000" noProof="0" dirty="0">
                <a:ln>
                  <a:noFill/>
                </a:ln>
                <a:solidFill>
                  <a:srgbClr val="54565B"/>
                </a:solidFill>
                <a:effectLst/>
                <a:uLnTx/>
                <a:uFillTx/>
                <a:latin typeface="Trebuchet MS" panose="020B0603020202020204"/>
                <a:ea typeface="+mn-ea"/>
                <a:cs typeface="+mn-cs"/>
              </a:rPr>
              <a:t>1</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 Clinton Yam</a:t>
            </a:r>
            <a:r>
              <a:rPr kumimoji="0" lang="en-US" sz="1400" b="0" i="0" u="none" strike="noStrike" kern="1200" cap="none" spc="0" normalizeH="0" baseline="30000" noProof="0" dirty="0">
                <a:ln>
                  <a:noFill/>
                </a:ln>
                <a:solidFill>
                  <a:srgbClr val="54565B"/>
                </a:solidFill>
                <a:effectLst/>
                <a:uLnTx/>
                <a:uFillTx/>
                <a:latin typeface="Trebuchet MS" panose="020B0603020202020204"/>
                <a:ea typeface="+mn-ea"/>
                <a:cs typeface="+mn-cs"/>
              </a:rPr>
              <a:t>2</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 Laura Spring</a:t>
            </a:r>
            <a:r>
              <a:rPr kumimoji="0" lang="en-US" sz="1400" b="0" i="0" u="none" strike="noStrike" kern="1200" cap="none" spc="0" normalizeH="0" baseline="30000" noProof="0" dirty="0">
                <a:ln>
                  <a:noFill/>
                </a:ln>
                <a:solidFill>
                  <a:srgbClr val="54565B"/>
                </a:solidFill>
                <a:effectLst/>
                <a:uLnTx/>
                <a:uFillTx/>
                <a:latin typeface="Trebuchet MS" panose="020B0603020202020204"/>
                <a:ea typeface="+mn-ea"/>
                <a:cs typeface="+mn-cs"/>
              </a:rPr>
              <a:t>3</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 Manali Ajay Bhave</a:t>
            </a:r>
            <a:r>
              <a:rPr kumimoji="0" lang="en-US" sz="1400" b="0" i="0" u="none" strike="noStrike" kern="1200" cap="none" spc="0" normalizeH="0" baseline="30000" noProof="0" dirty="0">
                <a:ln>
                  <a:noFill/>
                </a:ln>
                <a:solidFill>
                  <a:srgbClr val="54565B"/>
                </a:solidFill>
                <a:effectLst/>
                <a:uLnTx/>
                <a:uFillTx/>
                <a:latin typeface="Trebuchet MS" panose="020B0603020202020204"/>
                <a:ea typeface="+mn-ea"/>
                <a:cs typeface="+mn-cs"/>
              </a:rPr>
              <a:t>4</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 Ioanna Ntalla</a:t>
            </a:r>
            <a:r>
              <a:rPr kumimoji="0" lang="en-US" sz="1400" b="0" i="0" u="none" strike="noStrike" kern="1200" cap="none" spc="0" normalizeH="0" baseline="30000" noProof="0" dirty="0">
                <a:ln>
                  <a:noFill/>
                </a:ln>
                <a:solidFill>
                  <a:srgbClr val="54565B"/>
                </a:solidFill>
                <a:effectLst/>
                <a:uLnTx/>
                <a:uFillTx/>
                <a:latin typeface="Trebuchet MS" panose="020B0603020202020204"/>
                <a:ea typeface="+mn-ea"/>
                <a:cs typeface="+mn-cs"/>
              </a:rPr>
              <a:t>5*</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 Theresa Valdez</a:t>
            </a:r>
            <a:r>
              <a:rPr kumimoji="0" lang="en-US" sz="1400" b="0" i="0" u="none" strike="noStrike" kern="1200" cap="none" spc="0" normalizeH="0" baseline="30000" noProof="0" dirty="0">
                <a:ln>
                  <a:noFill/>
                </a:ln>
                <a:solidFill>
                  <a:srgbClr val="54565B"/>
                </a:solidFill>
                <a:effectLst/>
                <a:uLnTx/>
                <a:uFillTx/>
                <a:latin typeface="Trebuchet MS" panose="020B0603020202020204"/>
                <a:ea typeface="+mn-ea"/>
                <a:cs typeface="+mn-cs"/>
              </a:rPr>
              <a:t>6</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 Brian Stwalley</a:t>
            </a:r>
            <a:r>
              <a:rPr kumimoji="0" lang="en-US" sz="1400" b="0" i="0" u="none" strike="noStrike" kern="1200" cap="none" spc="0" normalizeH="0" baseline="30000" noProof="0" dirty="0">
                <a:ln>
                  <a:noFill/>
                </a:ln>
                <a:solidFill>
                  <a:srgbClr val="54565B"/>
                </a:solidFill>
                <a:effectLst/>
                <a:uLnTx/>
                <a:uFillTx/>
                <a:latin typeface="Trebuchet MS" panose="020B0603020202020204"/>
                <a:ea typeface="+mn-ea"/>
                <a:cs typeface="+mn-cs"/>
              </a:rPr>
              <a:t>6</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 </a:t>
            </a:r>
            <a:r>
              <a:rPr kumimoji="0" lang="en-US" sz="1400" b="0" i="0" u="none" strike="noStrike" kern="1200" cap="none" spc="0" normalizeH="0" baseline="0" noProof="0" dirty="0" err="1">
                <a:ln>
                  <a:noFill/>
                </a:ln>
                <a:solidFill>
                  <a:srgbClr val="54565B"/>
                </a:solidFill>
                <a:effectLst/>
                <a:uLnTx/>
                <a:uFillTx/>
                <a:latin typeface="Trebuchet MS" panose="020B0603020202020204"/>
                <a:ea typeface="+mn-ea"/>
                <a:cs typeface="+mn-cs"/>
              </a:rPr>
              <a:t>Chenxue</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 Liang</a:t>
            </a:r>
            <a:r>
              <a:rPr kumimoji="0" lang="en-US" sz="1400" b="0" i="0" u="none" strike="noStrike" kern="1200" cap="none" spc="0" normalizeH="0" baseline="30000" noProof="0" dirty="0">
                <a:ln>
                  <a:noFill/>
                </a:ln>
                <a:solidFill>
                  <a:srgbClr val="54565B"/>
                </a:solidFill>
                <a:effectLst/>
                <a:uLnTx/>
                <a:uFillTx/>
                <a:latin typeface="Trebuchet MS" panose="020B0603020202020204"/>
                <a:ea typeface="+mn-ea"/>
                <a:cs typeface="+mn-cs"/>
              </a:rPr>
              <a:t>7</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 Nikoleta Sjekloca</a:t>
            </a:r>
            <a:r>
              <a:rPr kumimoji="0" lang="en-US" sz="1400" b="0" i="0" u="none" strike="noStrike" kern="1200" cap="none" spc="0" normalizeH="0" baseline="30000" noProof="0" dirty="0">
                <a:ln>
                  <a:noFill/>
                </a:ln>
                <a:solidFill>
                  <a:srgbClr val="54565B"/>
                </a:solidFill>
                <a:effectLst/>
                <a:uLnTx/>
                <a:uFillTx/>
                <a:latin typeface="Trebuchet MS" panose="020B0603020202020204"/>
                <a:ea typeface="+mn-ea"/>
                <a:cs typeface="+mn-cs"/>
              </a:rPr>
              <a:t>5</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 Catherine Lai</a:t>
            </a:r>
            <a:r>
              <a:rPr kumimoji="0" lang="en-US" sz="1400" b="0" i="0" u="none" strike="noStrike" kern="1200" cap="none" spc="0" normalizeH="0" baseline="30000" noProof="0" dirty="0">
                <a:ln>
                  <a:noFill/>
                </a:ln>
                <a:solidFill>
                  <a:srgbClr val="54565B"/>
                </a:solidFill>
                <a:effectLst/>
                <a:uLnTx/>
                <a:uFillTx/>
                <a:latin typeface="Trebuchet MS" panose="020B0603020202020204"/>
                <a:ea typeface="+mn-ea"/>
                <a:cs typeface="+mn-cs"/>
              </a:rPr>
              <a:t>6</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 Kevin Kalinsky</a:t>
            </a:r>
            <a:r>
              <a:rPr kumimoji="0" lang="en-US" sz="1400" b="0" i="0" u="none" strike="noStrike" kern="1200" cap="none" spc="0" normalizeH="0" baseline="30000" noProof="0" dirty="0">
                <a:ln>
                  <a:noFill/>
                </a:ln>
                <a:solidFill>
                  <a:srgbClr val="54565B"/>
                </a:solidFill>
                <a:effectLst/>
                <a:uLnTx/>
                <a:uFillTx/>
                <a:latin typeface="Trebuchet MS" panose="020B0603020202020204"/>
                <a:ea typeface="+mn-ea"/>
                <a:cs typeface="+mn-cs"/>
              </a:rPr>
              <a:t>4</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a:t>
            </a:r>
            <a:b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br>
            <a:r>
              <a:rPr kumimoji="0" lang="en-US" sz="700" b="0" i="0" u="none" strike="noStrike" kern="1200" cap="none" spc="0" normalizeH="0" baseline="0" noProof="0" dirty="0">
                <a:ln>
                  <a:noFill/>
                </a:ln>
                <a:solidFill>
                  <a:srgbClr val="54565B"/>
                </a:solidFill>
                <a:effectLst/>
                <a:uLnTx/>
                <a:uFillTx/>
                <a:latin typeface="Trebuchet MS" panose="020B0603020202020204"/>
                <a:ea typeface="+mn-ea"/>
                <a:cs typeface="+mn-cs"/>
              </a:rPr>
              <a:t>​</a:t>
            </a:r>
            <a:endParaRPr kumimoji="0" lang="en-US" sz="1800" b="0" i="0"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800" b="0" i="1" u="none" strike="noStrike" kern="1200" cap="none" spc="0" normalizeH="0" baseline="0" noProof="0" dirty="0">
                <a:ln>
                  <a:noFill/>
                </a:ln>
                <a:solidFill>
                  <a:srgbClr val="54565B"/>
                </a:solidFill>
                <a:effectLst/>
                <a:uLnTx/>
                <a:uFillTx/>
                <a:latin typeface="Trebuchet MS" panose="020B0603020202020204"/>
                <a:ea typeface="+mn-ea"/>
                <a:cs typeface="+mn-cs"/>
              </a:rPr>
              <a:t>1University of Chicago Medicine, Chicago, IL, USA; 2MD Anderson Cancer Center, Houston, TX, USA; 3Massachusetts General Hospital Cancer Center and Harvard Medical School, Boston, MA, USA; 4Winship Cancer Institute, Emory University, Atlanta, GA, USA; 5Gilead Sciences Europe Ltd., Stockley Park, UK; 6Gilead Sciences Inc., Foster City, CA, USA; 7Genesis Research Group, Hoboken, NJ, USA​</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800" b="0" i="1"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800" b="0" i="1" u="none" strike="noStrike" kern="1200" cap="none" spc="0" normalizeH="0" baseline="0" noProof="0" dirty="0">
                <a:ln>
                  <a:noFill/>
                </a:ln>
                <a:solidFill>
                  <a:srgbClr val="54565B"/>
                </a:solidFill>
                <a:effectLst/>
                <a:uLnTx/>
                <a:uFillTx/>
                <a:latin typeface="Trebuchet MS" panose="020B0603020202020204"/>
                <a:ea typeface="+mn-ea"/>
                <a:cs typeface="+mn-cs"/>
              </a:rPr>
              <a:t>*At the time the study was conducted</a:t>
            </a:r>
          </a:p>
        </p:txBody>
      </p:sp>
    </p:spTree>
    <p:extLst>
      <p:ext uri="{BB962C8B-B14F-4D97-AF65-F5344CB8AC3E}">
        <p14:creationId xmlns:p14="http://schemas.microsoft.com/office/powerpoint/2010/main" val="1396017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Freeform: Shape 99">
            <a:extLst>
              <a:ext uri="{FF2B5EF4-FFF2-40B4-BE49-F238E27FC236}">
                <a16:creationId xmlns:a16="http://schemas.microsoft.com/office/drawing/2014/main" id="{A92592FB-109E-43DD-8947-961BB2BE952F}"/>
              </a:ext>
            </a:extLst>
          </p:cNvPr>
          <p:cNvSpPr/>
          <p:nvPr/>
        </p:nvSpPr>
        <p:spPr>
          <a:xfrm>
            <a:off x="220039" y="493199"/>
            <a:ext cx="383768" cy="487510"/>
          </a:xfrm>
          <a:custGeom>
            <a:avLst/>
            <a:gdLst>
              <a:gd name="connsiteX0" fmla="*/ 3785430 w 4095068"/>
              <a:gd name="connsiteY0" fmla="*/ 429848 h 5202065"/>
              <a:gd name="connsiteX1" fmla="*/ 3000355 w 4095068"/>
              <a:gd name="connsiteY1" fmla="*/ 429848 h 5202065"/>
              <a:gd name="connsiteX2" fmla="*/ 3000355 w 4095068"/>
              <a:gd name="connsiteY2" fmla="*/ 377303 h 5202065"/>
              <a:gd name="connsiteX3" fmla="*/ 2916467 w 4095068"/>
              <a:gd name="connsiteY3" fmla="*/ 293415 h 5202065"/>
              <a:gd name="connsiteX4" fmla="*/ 2481602 w 4095068"/>
              <a:gd name="connsiteY4" fmla="*/ 293415 h 5202065"/>
              <a:gd name="connsiteX5" fmla="*/ 2047500 w 4095068"/>
              <a:gd name="connsiteY5" fmla="*/ 0 h 5202065"/>
              <a:gd name="connsiteX6" fmla="*/ 1613399 w 4095068"/>
              <a:gd name="connsiteY6" fmla="*/ 293415 h 5202065"/>
              <a:gd name="connsiteX7" fmla="*/ 1178533 w 4095068"/>
              <a:gd name="connsiteY7" fmla="*/ 293415 h 5202065"/>
              <a:gd name="connsiteX8" fmla="*/ 1094645 w 4095068"/>
              <a:gd name="connsiteY8" fmla="*/ 377303 h 5202065"/>
              <a:gd name="connsiteX9" fmla="*/ 1094645 w 4095068"/>
              <a:gd name="connsiteY9" fmla="*/ 429809 h 5202065"/>
              <a:gd name="connsiteX10" fmla="*/ 309570 w 4095068"/>
              <a:gd name="connsiteY10" fmla="*/ 429848 h 5202065"/>
              <a:gd name="connsiteX11" fmla="*/ 0 w 4095068"/>
              <a:gd name="connsiteY11" fmla="*/ 739486 h 5202065"/>
              <a:gd name="connsiteX12" fmla="*/ 0 w 4095068"/>
              <a:gd name="connsiteY12" fmla="*/ 4892496 h 5202065"/>
              <a:gd name="connsiteX13" fmla="*/ 309570 w 4095068"/>
              <a:gd name="connsiteY13" fmla="*/ 5202066 h 5202065"/>
              <a:gd name="connsiteX14" fmla="*/ 3785498 w 4095068"/>
              <a:gd name="connsiteY14" fmla="*/ 5202066 h 5202065"/>
              <a:gd name="connsiteX15" fmla="*/ 4095069 w 4095068"/>
              <a:gd name="connsiteY15" fmla="*/ 4892496 h 5202065"/>
              <a:gd name="connsiteX16" fmla="*/ 4095069 w 4095068"/>
              <a:gd name="connsiteY16" fmla="*/ 739486 h 5202065"/>
              <a:gd name="connsiteX17" fmla="*/ 3785459 w 4095068"/>
              <a:gd name="connsiteY17" fmla="*/ 429848 h 5202065"/>
              <a:gd name="connsiteX18" fmla="*/ 1178508 w 4095068"/>
              <a:gd name="connsiteY18" fmla="*/ 1048096 h 5202065"/>
              <a:gd name="connsiteX19" fmla="*/ 2916423 w 4095068"/>
              <a:gd name="connsiteY19" fmla="*/ 1048096 h 5202065"/>
              <a:gd name="connsiteX20" fmla="*/ 3000311 w 4095068"/>
              <a:gd name="connsiteY20" fmla="*/ 964208 h 5202065"/>
              <a:gd name="connsiteX21" fmla="*/ 3000311 w 4095068"/>
              <a:gd name="connsiteY21" fmla="*/ 911702 h 5202065"/>
              <a:gd name="connsiteX22" fmla="*/ 3613211 w 4095068"/>
              <a:gd name="connsiteY22" fmla="*/ 911702 h 5202065"/>
              <a:gd name="connsiteX23" fmla="*/ 3613211 w 4095068"/>
              <a:gd name="connsiteY23" fmla="*/ 4720341 h 5202065"/>
              <a:gd name="connsiteX24" fmla="*/ 481750 w 4095068"/>
              <a:gd name="connsiteY24" fmla="*/ 4720303 h 5202065"/>
              <a:gd name="connsiteX25" fmla="*/ 481750 w 4095068"/>
              <a:gd name="connsiteY25" fmla="*/ 911663 h 5202065"/>
              <a:gd name="connsiteX26" fmla="*/ 1094649 w 4095068"/>
              <a:gd name="connsiteY26" fmla="*/ 911663 h 5202065"/>
              <a:gd name="connsiteX27" fmla="*/ 1094649 w 4095068"/>
              <a:gd name="connsiteY27" fmla="*/ 964170 h 5202065"/>
              <a:gd name="connsiteX28" fmla="*/ 1178538 w 4095068"/>
              <a:gd name="connsiteY28" fmla="*/ 1048135 h 5202065"/>
              <a:gd name="connsiteX29" fmla="*/ 1262396 w 4095068"/>
              <a:gd name="connsiteY29" fmla="*/ 461228 h 5202065"/>
              <a:gd name="connsiteX30" fmla="*/ 1674454 w 4095068"/>
              <a:gd name="connsiteY30" fmla="*/ 461228 h 5202065"/>
              <a:gd name="connsiteX31" fmla="*/ 1756008 w 4095068"/>
              <a:gd name="connsiteY31" fmla="*/ 396972 h 5202065"/>
              <a:gd name="connsiteX32" fmla="*/ 2047433 w 4095068"/>
              <a:gd name="connsiteY32" fmla="*/ 167807 h 5202065"/>
              <a:gd name="connsiteX33" fmla="*/ 2338859 w 4095068"/>
              <a:gd name="connsiteY33" fmla="*/ 396972 h 5202065"/>
              <a:gd name="connsiteX34" fmla="*/ 2420413 w 4095068"/>
              <a:gd name="connsiteY34" fmla="*/ 461228 h 5202065"/>
              <a:gd name="connsiteX35" fmla="*/ 2832471 w 4095068"/>
              <a:gd name="connsiteY35" fmla="*/ 461228 h 5202065"/>
              <a:gd name="connsiteX36" fmla="*/ 2832471 w 4095068"/>
              <a:gd name="connsiteY36" fmla="*/ 880252 h 5202065"/>
              <a:gd name="connsiteX37" fmla="*/ 1262381 w 4095068"/>
              <a:gd name="connsiteY37" fmla="*/ 880252 h 5202065"/>
              <a:gd name="connsiteX38" fmla="*/ 3927219 w 4095068"/>
              <a:gd name="connsiteY38" fmla="*/ 4892476 h 5202065"/>
              <a:gd name="connsiteX39" fmla="*/ 3785425 w 4095068"/>
              <a:gd name="connsiteY39" fmla="*/ 5034270 h 5202065"/>
              <a:gd name="connsiteX40" fmla="*/ 309595 w 4095068"/>
              <a:gd name="connsiteY40" fmla="*/ 5034270 h 5202065"/>
              <a:gd name="connsiteX41" fmla="*/ 167801 w 4095068"/>
              <a:gd name="connsiteY41" fmla="*/ 4892476 h 5202065"/>
              <a:gd name="connsiteX42" fmla="*/ 167801 w 4095068"/>
              <a:gd name="connsiteY42" fmla="*/ 739565 h 5202065"/>
              <a:gd name="connsiteX43" fmla="*/ 309595 w 4095068"/>
              <a:gd name="connsiteY43" fmla="*/ 597771 h 5202065"/>
              <a:gd name="connsiteX44" fmla="*/ 1094669 w 4095068"/>
              <a:gd name="connsiteY44" fmla="*/ 597771 h 5202065"/>
              <a:gd name="connsiteX45" fmla="*/ 1094669 w 4095068"/>
              <a:gd name="connsiteY45" fmla="*/ 743964 h 5202065"/>
              <a:gd name="connsiteX46" fmla="*/ 397887 w 4095068"/>
              <a:gd name="connsiteY46" fmla="*/ 743964 h 5202065"/>
              <a:gd name="connsiteX47" fmla="*/ 313998 w 4095068"/>
              <a:gd name="connsiteY47" fmla="*/ 827852 h 5202065"/>
              <a:gd name="connsiteX48" fmla="*/ 313998 w 4095068"/>
              <a:gd name="connsiteY48" fmla="*/ 4804218 h 5202065"/>
              <a:gd name="connsiteX49" fmla="*/ 397887 w 4095068"/>
              <a:gd name="connsiteY49" fmla="*/ 4888106 h 5202065"/>
              <a:gd name="connsiteX50" fmla="*/ 3697172 w 4095068"/>
              <a:gd name="connsiteY50" fmla="*/ 4888106 h 5202065"/>
              <a:gd name="connsiteX51" fmla="*/ 3781060 w 4095068"/>
              <a:gd name="connsiteY51" fmla="*/ 4804218 h 5202065"/>
              <a:gd name="connsiteX52" fmla="*/ 3781060 w 4095068"/>
              <a:gd name="connsiteY52" fmla="*/ 827754 h 5202065"/>
              <a:gd name="connsiteX53" fmla="*/ 3697172 w 4095068"/>
              <a:gd name="connsiteY53" fmla="*/ 743866 h 5202065"/>
              <a:gd name="connsiteX54" fmla="*/ 3000390 w 4095068"/>
              <a:gd name="connsiteY54" fmla="*/ 743866 h 5202065"/>
              <a:gd name="connsiteX55" fmla="*/ 3000390 w 4095068"/>
              <a:gd name="connsiteY55" fmla="*/ 597673 h 5202065"/>
              <a:gd name="connsiteX56" fmla="*/ 3785464 w 4095068"/>
              <a:gd name="connsiteY56" fmla="*/ 597673 h 5202065"/>
              <a:gd name="connsiteX57" fmla="*/ 3927258 w 4095068"/>
              <a:gd name="connsiteY57" fmla="*/ 739467 h 5202065"/>
              <a:gd name="connsiteX58" fmla="*/ 1946041 w 4095068"/>
              <a:gd name="connsiteY58" fmla="*/ 398526 h 5202065"/>
              <a:gd name="connsiteX59" fmla="*/ 2047529 w 4095068"/>
              <a:gd name="connsiteY59" fmla="*/ 297038 h 5202065"/>
              <a:gd name="connsiteX60" fmla="*/ 2149018 w 4095068"/>
              <a:gd name="connsiteY60" fmla="*/ 398526 h 5202065"/>
              <a:gd name="connsiteX61" fmla="*/ 2047529 w 4095068"/>
              <a:gd name="connsiteY61" fmla="*/ 500015 h 5202065"/>
              <a:gd name="connsiteX62" fmla="*/ 1946041 w 4095068"/>
              <a:gd name="connsiteY62" fmla="*/ 398526 h 5202065"/>
              <a:gd name="connsiteX63" fmla="*/ 1066443 w 4095068"/>
              <a:gd name="connsiteY63" fmla="*/ 1947259 h 5202065"/>
              <a:gd name="connsiteX64" fmla="*/ 1435639 w 4095068"/>
              <a:gd name="connsiteY64" fmla="*/ 1612206 h 5202065"/>
              <a:gd name="connsiteX65" fmla="*/ 1554165 w 4095068"/>
              <a:gd name="connsiteY65" fmla="*/ 1617908 h 5202065"/>
              <a:gd name="connsiteX66" fmla="*/ 1548463 w 4095068"/>
              <a:gd name="connsiteY66" fmla="*/ 1736434 h 5202065"/>
              <a:gd name="connsiteX67" fmla="*/ 1120063 w 4095068"/>
              <a:gd name="connsiteY67" fmla="*/ 2125224 h 5202065"/>
              <a:gd name="connsiteX68" fmla="*/ 1063729 w 4095068"/>
              <a:gd name="connsiteY68" fmla="*/ 2147000 h 5202065"/>
              <a:gd name="connsiteX69" fmla="*/ 1004411 w 4095068"/>
              <a:gd name="connsiteY69" fmla="*/ 2122431 h 5202065"/>
              <a:gd name="connsiteX70" fmla="*/ 828062 w 4095068"/>
              <a:gd name="connsiteY70" fmla="*/ 1946082 h 5202065"/>
              <a:gd name="connsiteX71" fmla="*/ 828062 w 4095068"/>
              <a:gd name="connsiteY71" fmla="*/ 1827449 h 5202065"/>
              <a:gd name="connsiteX72" fmla="*/ 946696 w 4095068"/>
              <a:gd name="connsiteY72" fmla="*/ 1827449 h 5202065"/>
              <a:gd name="connsiteX73" fmla="*/ 1840036 w 4095068"/>
              <a:gd name="connsiteY73" fmla="*/ 2053842 h 5202065"/>
              <a:gd name="connsiteX74" fmla="*/ 1923924 w 4095068"/>
              <a:gd name="connsiteY74" fmla="*/ 1969954 h 5202065"/>
              <a:gd name="connsiteX75" fmla="*/ 3207839 w 4095068"/>
              <a:gd name="connsiteY75" fmla="*/ 1969954 h 5202065"/>
              <a:gd name="connsiteX76" fmla="*/ 3291727 w 4095068"/>
              <a:gd name="connsiteY76" fmla="*/ 2053842 h 5202065"/>
              <a:gd name="connsiteX77" fmla="*/ 3207839 w 4095068"/>
              <a:gd name="connsiteY77" fmla="*/ 2137730 h 5202065"/>
              <a:gd name="connsiteX78" fmla="*/ 1923924 w 4095068"/>
              <a:gd name="connsiteY78" fmla="*/ 2137730 h 5202065"/>
              <a:gd name="connsiteX79" fmla="*/ 1840036 w 4095068"/>
              <a:gd name="connsiteY79" fmla="*/ 2053842 h 5202065"/>
              <a:gd name="connsiteX80" fmla="*/ 1840036 w 4095068"/>
              <a:gd name="connsiteY80" fmla="*/ 1665052 h 5202065"/>
              <a:gd name="connsiteX81" fmla="*/ 1923924 w 4095068"/>
              <a:gd name="connsiteY81" fmla="*/ 1581164 h 5202065"/>
              <a:gd name="connsiteX82" fmla="*/ 3207839 w 4095068"/>
              <a:gd name="connsiteY82" fmla="*/ 1581164 h 5202065"/>
              <a:gd name="connsiteX83" fmla="*/ 3291727 w 4095068"/>
              <a:gd name="connsiteY83" fmla="*/ 1665052 h 5202065"/>
              <a:gd name="connsiteX84" fmla="*/ 3207839 w 4095068"/>
              <a:gd name="connsiteY84" fmla="*/ 1748940 h 5202065"/>
              <a:gd name="connsiteX85" fmla="*/ 1923924 w 4095068"/>
              <a:gd name="connsiteY85" fmla="*/ 1748940 h 5202065"/>
              <a:gd name="connsiteX86" fmla="*/ 1840036 w 4095068"/>
              <a:gd name="connsiteY86" fmla="*/ 1665052 h 5202065"/>
              <a:gd name="connsiteX87" fmla="*/ 1840036 w 4095068"/>
              <a:gd name="connsiteY87" fmla="*/ 3111012 h 5202065"/>
              <a:gd name="connsiteX88" fmla="*/ 1923924 w 4095068"/>
              <a:gd name="connsiteY88" fmla="*/ 3027124 h 5202065"/>
              <a:gd name="connsiteX89" fmla="*/ 3207839 w 4095068"/>
              <a:gd name="connsiteY89" fmla="*/ 3027124 h 5202065"/>
              <a:gd name="connsiteX90" fmla="*/ 3291727 w 4095068"/>
              <a:gd name="connsiteY90" fmla="*/ 3111012 h 5202065"/>
              <a:gd name="connsiteX91" fmla="*/ 3207839 w 4095068"/>
              <a:gd name="connsiteY91" fmla="*/ 3194900 h 5202065"/>
              <a:gd name="connsiteX92" fmla="*/ 1923924 w 4095068"/>
              <a:gd name="connsiteY92" fmla="*/ 3194900 h 5202065"/>
              <a:gd name="connsiteX93" fmla="*/ 1840036 w 4095068"/>
              <a:gd name="connsiteY93" fmla="*/ 3111012 h 5202065"/>
              <a:gd name="connsiteX94" fmla="*/ 1840036 w 4095068"/>
              <a:gd name="connsiteY94" fmla="*/ 2722183 h 5202065"/>
              <a:gd name="connsiteX95" fmla="*/ 1923924 w 4095068"/>
              <a:gd name="connsiteY95" fmla="*/ 2638295 h 5202065"/>
              <a:gd name="connsiteX96" fmla="*/ 3207839 w 4095068"/>
              <a:gd name="connsiteY96" fmla="*/ 2638295 h 5202065"/>
              <a:gd name="connsiteX97" fmla="*/ 3291727 w 4095068"/>
              <a:gd name="connsiteY97" fmla="*/ 2722183 h 5202065"/>
              <a:gd name="connsiteX98" fmla="*/ 3207839 w 4095068"/>
              <a:gd name="connsiteY98" fmla="*/ 2806071 h 5202065"/>
              <a:gd name="connsiteX99" fmla="*/ 1923924 w 4095068"/>
              <a:gd name="connsiteY99" fmla="*/ 2806110 h 5202065"/>
              <a:gd name="connsiteX100" fmla="*/ 1840036 w 4095068"/>
              <a:gd name="connsiteY100" fmla="*/ 2722183 h 5202065"/>
              <a:gd name="connsiteX101" fmla="*/ 1840036 w 4095068"/>
              <a:gd name="connsiteY101" fmla="*/ 3779393 h 5202065"/>
              <a:gd name="connsiteX102" fmla="*/ 1923924 w 4095068"/>
              <a:gd name="connsiteY102" fmla="*/ 3695505 h 5202065"/>
              <a:gd name="connsiteX103" fmla="*/ 3207839 w 4095068"/>
              <a:gd name="connsiteY103" fmla="*/ 3695505 h 5202065"/>
              <a:gd name="connsiteX104" fmla="*/ 3291727 w 4095068"/>
              <a:gd name="connsiteY104" fmla="*/ 3779393 h 5202065"/>
              <a:gd name="connsiteX105" fmla="*/ 3207839 w 4095068"/>
              <a:gd name="connsiteY105" fmla="*/ 3863281 h 5202065"/>
              <a:gd name="connsiteX106" fmla="*/ 1923924 w 4095068"/>
              <a:gd name="connsiteY106" fmla="*/ 3863281 h 5202065"/>
              <a:gd name="connsiteX107" fmla="*/ 1840036 w 4095068"/>
              <a:gd name="connsiteY107" fmla="*/ 3779393 h 5202065"/>
              <a:gd name="connsiteX108" fmla="*/ 1840036 w 4095068"/>
              <a:gd name="connsiteY108" fmla="*/ 4168183 h 5202065"/>
              <a:gd name="connsiteX109" fmla="*/ 1923924 w 4095068"/>
              <a:gd name="connsiteY109" fmla="*/ 4084295 h 5202065"/>
              <a:gd name="connsiteX110" fmla="*/ 3207839 w 4095068"/>
              <a:gd name="connsiteY110" fmla="*/ 4084295 h 5202065"/>
              <a:gd name="connsiteX111" fmla="*/ 3291727 w 4095068"/>
              <a:gd name="connsiteY111" fmla="*/ 4168183 h 5202065"/>
              <a:gd name="connsiteX112" fmla="*/ 3207839 w 4095068"/>
              <a:gd name="connsiteY112" fmla="*/ 4252071 h 5202065"/>
              <a:gd name="connsiteX113" fmla="*/ 1923924 w 4095068"/>
              <a:gd name="connsiteY113" fmla="*/ 4252071 h 5202065"/>
              <a:gd name="connsiteX114" fmla="*/ 1840036 w 4095068"/>
              <a:gd name="connsiteY114" fmla="*/ 4168183 h 5202065"/>
              <a:gd name="connsiteX115" fmla="*/ 1554155 w 4095068"/>
              <a:gd name="connsiteY115" fmla="*/ 2665791 h 5202065"/>
              <a:gd name="connsiteX116" fmla="*/ 1548376 w 4095068"/>
              <a:gd name="connsiteY116" fmla="*/ 2784317 h 5202065"/>
              <a:gd name="connsiteX117" fmla="*/ 1119977 w 4095068"/>
              <a:gd name="connsiteY117" fmla="*/ 3173107 h 5202065"/>
              <a:gd name="connsiteX118" fmla="*/ 1063643 w 4095068"/>
              <a:gd name="connsiteY118" fmla="*/ 3194883 h 5202065"/>
              <a:gd name="connsiteX119" fmla="*/ 1004324 w 4095068"/>
              <a:gd name="connsiteY119" fmla="*/ 3170314 h 5202065"/>
              <a:gd name="connsiteX120" fmla="*/ 827976 w 4095068"/>
              <a:gd name="connsiteY120" fmla="*/ 2993965 h 5202065"/>
              <a:gd name="connsiteX121" fmla="*/ 827976 w 4095068"/>
              <a:gd name="connsiteY121" fmla="*/ 2875331 h 5202065"/>
              <a:gd name="connsiteX122" fmla="*/ 946609 w 4095068"/>
              <a:gd name="connsiteY122" fmla="*/ 2875331 h 5202065"/>
              <a:gd name="connsiteX123" fmla="*/ 1066468 w 4095068"/>
              <a:gd name="connsiteY123" fmla="*/ 2995190 h 5202065"/>
              <a:gd name="connsiteX124" fmla="*/ 1435663 w 4095068"/>
              <a:gd name="connsiteY124" fmla="*/ 2660137 h 5202065"/>
              <a:gd name="connsiteX125" fmla="*/ 1554150 w 4095068"/>
              <a:gd name="connsiteY125" fmla="*/ 2665801 h 5202065"/>
              <a:gd name="connsiteX126" fmla="*/ 1554155 w 4095068"/>
              <a:gd name="connsiteY126" fmla="*/ 3723001 h 5202065"/>
              <a:gd name="connsiteX127" fmla="*/ 1548376 w 4095068"/>
              <a:gd name="connsiteY127" fmla="*/ 3841526 h 5202065"/>
              <a:gd name="connsiteX128" fmla="*/ 1119977 w 4095068"/>
              <a:gd name="connsiteY128" fmla="*/ 4230316 h 5202065"/>
              <a:gd name="connsiteX129" fmla="*/ 1063643 w 4095068"/>
              <a:gd name="connsiteY129" fmla="*/ 4252092 h 5202065"/>
              <a:gd name="connsiteX130" fmla="*/ 1004324 w 4095068"/>
              <a:gd name="connsiteY130" fmla="*/ 4227523 h 5202065"/>
              <a:gd name="connsiteX131" fmla="*/ 827976 w 4095068"/>
              <a:gd name="connsiteY131" fmla="*/ 4051175 h 5202065"/>
              <a:gd name="connsiteX132" fmla="*/ 827976 w 4095068"/>
              <a:gd name="connsiteY132" fmla="*/ 3932541 h 5202065"/>
              <a:gd name="connsiteX133" fmla="*/ 946609 w 4095068"/>
              <a:gd name="connsiteY133" fmla="*/ 3932541 h 5202065"/>
              <a:gd name="connsiteX134" fmla="*/ 1066468 w 4095068"/>
              <a:gd name="connsiteY134" fmla="*/ 4052399 h 5202065"/>
              <a:gd name="connsiteX135" fmla="*/ 1435663 w 4095068"/>
              <a:gd name="connsiteY135" fmla="*/ 3717347 h 5202065"/>
              <a:gd name="connsiteX136" fmla="*/ 1554150 w 4095068"/>
              <a:gd name="connsiteY136" fmla="*/ 3723011 h 5202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Lst>
            <a:rect l="l" t="t" r="r" b="b"/>
            <a:pathLst>
              <a:path w="4095068" h="5202065">
                <a:moveTo>
                  <a:pt x="3785430" y="429848"/>
                </a:moveTo>
                <a:lnTo>
                  <a:pt x="3000355" y="429848"/>
                </a:lnTo>
                <a:lnTo>
                  <a:pt x="3000355" y="377303"/>
                </a:lnTo>
                <a:cubicBezTo>
                  <a:pt x="3000355" y="330957"/>
                  <a:pt x="2962813" y="293415"/>
                  <a:pt x="2916467" y="293415"/>
                </a:cubicBezTo>
                <a:lnTo>
                  <a:pt x="2481602" y="293415"/>
                </a:lnTo>
                <a:cubicBezTo>
                  <a:pt x="2411606" y="117752"/>
                  <a:pt x="2241532" y="0"/>
                  <a:pt x="2047500" y="0"/>
                </a:cubicBezTo>
                <a:cubicBezTo>
                  <a:pt x="1853468" y="0"/>
                  <a:pt x="1683399" y="117791"/>
                  <a:pt x="1613399" y="293415"/>
                </a:cubicBezTo>
                <a:lnTo>
                  <a:pt x="1178533" y="293415"/>
                </a:lnTo>
                <a:cubicBezTo>
                  <a:pt x="1132187" y="293415"/>
                  <a:pt x="1094645" y="330957"/>
                  <a:pt x="1094645" y="377303"/>
                </a:cubicBezTo>
                <a:lnTo>
                  <a:pt x="1094645" y="429809"/>
                </a:lnTo>
                <a:lnTo>
                  <a:pt x="309570" y="429848"/>
                </a:lnTo>
                <a:cubicBezTo>
                  <a:pt x="138845" y="429848"/>
                  <a:pt x="0" y="568732"/>
                  <a:pt x="0" y="739486"/>
                </a:cubicBezTo>
                <a:lnTo>
                  <a:pt x="0" y="4892496"/>
                </a:lnTo>
                <a:cubicBezTo>
                  <a:pt x="0" y="5063220"/>
                  <a:pt x="138884" y="5202066"/>
                  <a:pt x="309570" y="5202066"/>
                </a:cubicBezTo>
                <a:lnTo>
                  <a:pt x="3785498" y="5202066"/>
                </a:lnTo>
                <a:cubicBezTo>
                  <a:pt x="3956224" y="5202066"/>
                  <a:pt x="4095069" y="5063182"/>
                  <a:pt x="4095069" y="4892496"/>
                </a:cubicBezTo>
                <a:lnTo>
                  <a:pt x="4095069" y="739486"/>
                </a:lnTo>
                <a:cubicBezTo>
                  <a:pt x="4095069" y="568722"/>
                  <a:pt x="3956184" y="429848"/>
                  <a:pt x="3785459" y="429848"/>
                </a:cubicBezTo>
                <a:close/>
                <a:moveTo>
                  <a:pt x="1178508" y="1048096"/>
                </a:moveTo>
                <a:lnTo>
                  <a:pt x="2916423" y="1048096"/>
                </a:lnTo>
                <a:cubicBezTo>
                  <a:pt x="2962769" y="1048096"/>
                  <a:pt x="3000311" y="1010554"/>
                  <a:pt x="3000311" y="964208"/>
                </a:cubicBezTo>
                <a:lnTo>
                  <a:pt x="3000311" y="911702"/>
                </a:lnTo>
                <a:lnTo>
                  <a:pt x="3613211" y="911702"/>
                </a:lnTo>
                <a:lnTo>
                  <a:pt x="3613211" y="4720341"/>
                </a:lnTo>
                <a:lnTo>
                  <a:pt x="481750" y="4720303"/>
                </a:lnTo>
                <a:lnTo>
                  <a:pt x="481750" y="911663"/>
                </a:lnTo>
                <a:lnTo>
                  <a:pt x="1094649" y="911663"/>
                </a:lnTo>
                <a:lnTo>
                  <a:pt x="1094649" y="964170"/>
                </a:lnTo>
                <a:cubicBezTo>
                  <a:pt x="1094649" y="1010516"/>
                  <a:pt x="1132192" y="1048135"/>
                  <a:pt x="1178538" y="1048135"/>
                </a:cubicBezTo>
                <a:close/>
                <a:moveTo>
                  <a:pt x="1262396" y="461228"/>
                </a:moveTo>
                <a:lnTo>
                  <a:pt x="1674454" y="461228"/>
                </a:lnTo>
                <a:cubicBezTo>
                  <a:pt x="1713183" y="461228"/>
                  <a:pt x="1746937" y="434669"/>
                  <a:pt x="1756008" y="396972"/>
                </a:cubicBezTo>
                <a:cubicBezTo>
                  <a:pt x="1788575" y="262036"/>
                  <a:pt x="1908363" y="167807"/>
                  <a:pt x="2047433" y="167807"/>
                </a:cubicBezTo>
                <a:cubicBezTo>
                  <a:pt x="2186465" y="167807"/>
                  <a:pt x="2306333" y="262067"/>
                  <a:pt x="2338859" y="396972"/>
                </a:cubicBezTo>
                <a:cubicBezTo>
                  <a:pt x="2347929" y="434631"/>
                  <a:pt x="2381684" y="461228"/>
                  <a:pt x="2420413" y="461228"/>
                </a:cubicBezTo>
                <a:lnTo>
                  <a:pt x="2832471" y="461228"/>
                </a:lnTo>
                <a:lnTo>
                  <a:pt x="2832471" y="880252"/>
                </a:lnTo>
                <a:lnTo>
                  <a:pt x="1262381" y="880252"/>
                </a:lnTo>
                <a:close/>
                <a:moveTo>
                  <a:pt x="3927219" y="4892476"/>
                </a:moveTo>
                <a:cubicBezTo>
                  <a:pt x="3927219" y="4970662"/>
                  <a:pt x="3863614" y="5034270"/>
                  <a:pt x="3785425" y="5034270"/>
                </a:cubicBezTo>
                <a:lnTo>
                  <a:pt x="309595" y="5034270"/>
                </a:lnTo>
                <a:cubicBezTo>
                  <a:pt x="231408" y="5034270"/>
                  <a:pt x="167801" y="4970665"/>
                  <a:pt x="167801" y="4892476"/>
                </a:cubicBezTo>
                <a:lnTo>
                  <a:pt x="167801" y="739565"/>
                </a:lnTo>
                <a:cubicBezTo>
                  <a:pt x="167801" y="661379"/>
                  <a:pt x="231405" y="597771"/>
                  <a:pt x="309595" y="597771"/>
                </a:cubicBezTo>
                <a:lnTo>
                  <a:pt x="1094669" y="597771"/>
                </a:lnTo>
                <a:lnTo>
                  <a:pt x="1094669" y="743964"/>
                </a:lnTo>
                <a:lnTo>
                  <a:pt x="397887" y="743964"/>
                </a:lnTo>
                <a:cubicBezTo>
                  <a:pt x="351541" y="743964"/>
                  <a:pt x="313998" y="781506"/>
                  <a:pt x="313998" y="827852"/>
                </a:cubicBezTo>
                <a:lnTo>
                  <a:pt x="313998" y="4804218"/>
                </a:lnTo>
                <a:cubicBezTo>
                  <a:pt x="313998" y="4850564"/>
                  <a:pt x="351541" y="4888106"/>
                  <a:pt x="397887" y="4888106"/>
                </a:cubicBezTo>
                <a:lnTo>
                  <a:pt x="3697172" y="4888106"/>
                </a:lnTo>
                <a:cubicBezTo>
                  <a:pt x="3743518" y="4888106"/>
                  <a:pt x="3781060" y="4850564"/>
                  <a:pt x="3781060" y="4804218"/>
                </a:cubicBezTo>
                <a:lnTo>
                  <a:pt x="3781060" y="827754"/>
                </a:lnTo>
                <a:cubicBezTo>
                  <a:pt x="3781060" y="781408"/>
                  <a:pt x="3743518" y="743866"/>
                  <a:pt x="3697172" y="743866"/>
                </a:cubicBezTo>
                <a:lnTo>
                  <a:pt x="3000390" y="743866"/>
                </a:lnTo>
                <a:lnTo>
                  <a:pt x="3000390" y="597673"/>
                </a:lnTo>
                <a:lnTo>
                  <a:pt x="3785464" y="597673"/>
                </a:lnTo>
                <a:cubicBezTo>
                  <a:pt x="3863651" y="597673"/>
                  <a:pt x="3927258" y="661278"/>
                  <a:pt x="3927258" y="739467"/>
                </a:cubicBezTo>
                <a:close/>
                <a:moveTo>
                  <a:pt x="1946041" y="398526"/>
                </a:moveTo>
                <a:cubicBezTo>
                  <a:pt x="1946041" y="342652"/>
                  <a:pt x="1991658" y="297038"/>
                  <a:pt x="2047529" y="297038"/>
                </a:cubicBezTo>
                <a:cubicBezTo>
                  <a:pt x="2103401" y="297038"/>
                  <a:pt x="2149018" y="342655"/>
                  <a:pt x="2149018" y="398526"/>
                </a:cubicBezTo>
                <a:cubicBezTo>
                  <a:pt x="2149018" y="454397"/>
                  <a:pt x="2103401" y="500015"/>
                  <a:pt x="2047529" y="500015"/>
                </a:cubicBezTo>
                <a:cubicBezTo>
                  <a:pt x="1991658" y="500015"/>
                  <a:pt x="1946041" y="454397"/>
                  <a:pt x="1946041" y="398526"/>
                </a:cubicBezTo>
                <a:close/>
                <a:moveTo>
                  <a:pt x="1066443" y="1947259"/>
                </a:moveTo>
                <a:lnTo>
                  <a:pt x="1435639" y="1612206"/>
                </a:lnTo>
                <a:cubicBezTo>
                  <a:pt x="1469929" y="1581054"/>
                  <a:pt x="1523010" y="1583618"/>
                  <a:pt x="1554165" y="1617908"/>
                </a:cubicBezTo>
                <a:cubicBezTo>
                  <a:pt x="1585320" y="1652199"/>
                  <a:pt x="1582753" y="1705279"/>
                  <a:pt x="1548463" y="1736434"/>
                </a:cubicBezTo>
                <a:lnTo>
                  <a:pt x="1120063" y="2125224"/>
                </a:lnTo>
                <a:cubicBezTo>
                  <a:pt x="1103990" y="2139805"/>
                  <a:pt x="1083821" y="2147000"/>
                  <a:pt x="1063729" y="2147000"/>
                </a:cubicBezTo>
                <a:cubicBezTo>
                  <a:pt x="1042184" y="2147000"/>
                  <a:pt x="1020752" y="2138772"/>
                  <a:pt x="1004411" y="2122431"/>
                </a:cubicBezTo>
                <a:lnTo>
                  <a:pt x="828062" y="1946082"/>
                </a:lnTo>
                <a:cubicBezTo>
                  <a:pt x="795302" y="1913323"/>
                  <a:pt x="795302" y="1860204"/>
                  <a:pt x="828062" y="1827449"/>
                </a:cubicBezTo>
                <a:cubicBezTo>
                  <a:pt x="860822" y="1794693"/>
                  <a:pt x="913940" y="1794689"/>
                  <a:pt x="946696" y="1827449"/>
                </a:cubicBezTo>
                <a:close/>
                <a:moveTo>
                  <a:pt x="1840036" y="2053842"/>
                </a:moveTo>
                <a:cubicBezTo>
                  <a:pt x="1840036" y="2007496"/>
                  <a:pt x="1877578" y="1969954"/>
                  <a:pt x="1923924" y="1969954"/>
                </a:cubicBezTo>
                <a:lnTo>
                  <a:pt x="3207839" y="1969954"/>
                </a:lnTo>
                <a:cubicBezTo>
                  <a:pt x="3254185" y="1969954"/>
                  <a:pt x="3291727" y="2007496"/>
                  <a:pt x="3291727" y="2053842"/>
                </a:cubicBezTo>
                <a:cubicBezTo>
                  <a:pt x="3291727" y="2100187"/>
                  <a:pt x="3254185" y="2137730"/>
                  <a:pt x="3207839" y="2137730"/>
                </a:cubicBezTo>
                <a:lnTo>
                  <a:pt x="1923924" y="2137730"/>
                </a:lnTo>
                <a:cubicBezTo>
                  <a:pt x="1877616" y="2137730"/>
                  <a:pt x="1840036" y="2100187"/>
                  <a:pt x="1840036" y="2053842"/>
                </a:cubicBezTo>
                <a:close/>
                <a:moveTo>
                  <a:pt x="1840036" y="1665052"/>
                </a:moveTo>
                <a:cubicBezTo>
                  <a:pt x="1840036" y="1618707"/>
                  <a:pt x="1877578" y="1581164"/>
                  <a:pt x="1923924" y="1581164"/>
                </a:cubicBezTo>
                <a:lnTo>
                  <a:pt x="3207839" y="1581164"/>
                </a:lnTo>
                <a:cubicBezTo>
                  <a:pt x="3254185" y="1581164"/>
                  <a:pt x="3291727" y="1618707"/>
                  <a:pt x="3291727" y="1665052"/>
                </a:cubicBezTo>
                <a:cubicBezTo>
                  <a:pt x="3291727" y="1711397"/>
                  <a:pt x="3254185" y="1748940"/>
                  <a:pt x="3207839" y="1748940"/>
                </a:cubicBezTo>
                <a:lnTo>
                  <a:pt x="1923924" y="1748940"/>
                </a:lnTo>
                <a:cubicBezTo>
                  <a:pt x="1877616" y="1748940"/>
                  <a:pt x="1840036" y="1711397"/>
                  <a:pt x="1840036" y="1665052"/>
                </a:cubicBezTo>
                <a:close/>
                <a:moveTo>
                  <a:pt x="1840036" y="3111012"/>
                </a:moveTo>
                <a:cubicBezTo>
                  <a:pt x="1840036" y="3064667"/>
                  <a:pt x="1877578" y="3027124"/>
                  <a:pt x="1923924" y="3027124"/>
                </a:cubicBezTo>
                <a:lnTo>
                  <a:pt x="3207839" y="3027124"/>
                </a:lnTo>
                <a:cubicBezTo>
                  <a:pt x="3254185" y="3027124"/>
                  <a:pt x="3291727" y="3064667"/>
                  <a:pt x="3291727" y="3111012"/>
                </a:cubicBezTo>
                <a:cubicBezTo>
                  <a:pt x="3291727" y="3157358"/>
                  <a:pt x="3254185" y="3194900"/>
                  <a:pt x="3207839" y="3194900"/>
                </a:cubicBezTo>
                <a:lnTo>
                  <a:pt x="1923924" y="3194900"/>
                </a:lnTo>
                <a:cubicBezTo>
                  <a:pt x="1877616" y="3194900"/>
                  <a:pt x="1840036" y="3157358"/>
                  <a:pt x="1840036" y="3111012"/>
                </a:cubicBezTo>
                <a:close/>
                <a:moveTo>
                  <a:pt x="1840036" y="2722183"/>
                </a:moveTo>
                <a:cubicBezTo>
                  <a:pt x="1840036" y="2675838"/>
                  <a:pt x="1877578" y="2638295"/>
                  <a:pt x="1923924" y="2638295"/>
                </a:cubicBezTo>
                <a:lnTo>
                  <a:pt x="3207839" y="2638295"/>
                </a:lnTo>
                <a:cubicBezTo>
                  <a:pt x="3254185" y="2638295"/>
                  <a:pt x="3291727" y="2675838"/>
                  <a:pt x="3291727" y="2722183"/>
                </a:cubicBezTo>
                <a:cubicBezTo>
                  <a:pt x="3291727" y="2768529"/>
                  <a:pt x="3254185" y="2806071"/>
                  <a:pt x="3207839" y="2806071"/>
                </a:cubicBezTo>
                <a:lnTo>
                  <a:pt x="1923924" y="2806110"/>
                </a:lnTo>
                <a:cubicBezTo>
                  <a:pt x="1877616" y="2806110"/>
                  <a:pt x="1840036" y="2768529"/>
                  <a:pt x="1840036" y="2722183"/>
                </a:cubicBezTo>
                <a:close/>
                <a:moveTo>
                  <a:pt x="1840036" y="3779393"/>
                </a:moveTo>
                <a:cubicBezTo>
                  <a:pt x="1840036" y="3733048"/>
                  <a:pt x="1877578" y="3695505"/>
                  <a:pt x="1923924" y="3695505"/>
                </a:cubicBezTo>
                <a:lnTo>
                  <a:pt x="3207839" y="3695505"/>
                </a:lnTo>
                <a:cubicBezTo>
                  <a:pt x="3254185" y="3695505"/>
                  <a:pt x="3291727" y="3733048"/>
                  <a:pt x="3291727" y="3779393"/>
                </a:cubicBezTo>
                <a:cubicBezTo>
                  <a:pt x="3291727" y="3825738"/>
                  <a:pt x="3254185" y="3863281"/>
                  <a:pt x="3207839" y="3863281"/>
                </a:cubicBezTo>
                <a:lnTo>
                  <a:pt x="1923924" y="3863281"/>
                </a:lnTo>
                <a:cubicBezTo>
                  <a:pt x="1877616" y="3863281"/>
                  <a:pt x="1840036" y="3825738"/>
                  <a:pt x="1840036" y="3779393"/>
                </a:cubicBezTo>
                <a:close/>
                <a:moveTo>
                  <a:pt x="1840036" y="4168183"/>
                </a:moveTo>
                <a:cubicBezTo>
                  <a:pt x="1840036" y="4121837"/>
                  <a:pt x="1877578" y="4084295"/>
                  <a:pt x="1923924" y="4084295"/>
                </a:cubicBezTo>
                <a:lnTo>
                  <a:pt x="3207839" y="4084295"/>
                </a:lnTo>
                <a:cubicBezTo>
                  <a:pt x="3254185" y="4084295"/>
                  <a:pt x="3291727" y="4121837"/>
                  <a:pt x="3291727" y="4168183"/>
                </a:cubicBezTo>
                <a:cubicBezTo>
                  <a:pt x="3291727" y="4214528"/>
                  <a:pt x="3254185" y="4252071"/>
                  <a:pt x="3207839" y="4252071"/>
                </a:cubicBezTo>
                <a:lnTo>
                  <a:pt x="1923924" y="4252071"/>
                </a:lnTo>
                <a:cubicBezTo>
                  <a:pt x="1877616" y="4252071"/>
                  <a:pt x="1840036" y="4214528"/>
                  <a:pt x="1840036" y="4168183"/>
                </a:cubicBezTo>
                <a:close/>
                <a:moveTo>
                  <a:pt x="1554155" y="2665791"/>
                </a:moveTo>
                <a:cubicBezTo>
                  <a:pt x="1585307" y="2700081"/>
                  <a:pt x="1582743" y="2753162"/>
                  <a:pt x="1548376" y="2784317"/>
                </a:cubicBezTo>
                <a:lnTo>
                  <a:pt x="1119977" y="3173107"/>
                </a:lnTo>
                <a:cubicBezTo>
                  <a:pt x="1103903" y="3187611"/>
                  <a:pt x="1083735" y="3194883"/>
                  <a:pt x="1063643" y="3194883"/>
                </a:cubicBezTo>
                <a:cubicBezTo>
                  <a:pt x="1042097" y="3194883"/>
                  <a:pt x="1020666" y="3186655"/>
                  <a:pt x="1004324" y="3170314"/>
                </a:cubicBezTo>
                <a:lnTo>
                  <a:pt x="827976" y="2993965"/>
                </a:lnTo>
                <a:cubicBezTo>
                  <a:pt x="795216" y="2961205"/>
                  <a:pt x="795216" y="2908087"/>
                  <a:pt x="827976" y="2875331"/>
                </a:cubicBezTo>
                <a:cubicBezTo>
                  <a:pt x="860735" y="2842575"/>
                  <a:pt x="913854" y="2842571"/>
                  <a:pt x="946609" y="2875331"/>
                </a:cubicBezTo>
                <a:lnTo>
                  <a:pt x="1066468" y="2995190"/>
                </a:lnTo>
                <a:lnTo>
                  <a:pt x="1435663" y="2660137"/>
                </a:lnTo>
                <a:cubicBezTo>
                  <a:pt x="1469953" y="2628870"/>
                  <a:pt x="1522996" y="2631434"/>
                  <a:pt x="1554150" y="2665801"/>
                </a:cubicBezTo>
                <a:close/>
                <a:moveTo>
                  <a:pt x="1554155" y="3723001"/>
                </a:moveTo>
                <a:cubicBezTo>
                  <a:pt x="1585307" y="3757291"/>
                  <a:pt x="1582743" y="3810371"/>
                  <a:pt x="1548376" y="3841526"/>
                </a:cubicBezTo>
                <a:lnTo>
                  <a:pt x="1119977" y="4230316"/>
                </a:lnTo>
                <a:cubicBezTo>
                  <a:pt x="1103903" y="4244821"/>
                  <a:pt x="1083735" y="4252092"/>
                  <a:pt x="1063643" y="4252092"/>
                </a:cubicBezTo>
                <a:cubicBezTo>
                  <a:pt x="1042097" y="4252092"/>
                  <a:pt x="1020666" y="4243864"/>
                  <a:pt x="1004324" y="4227523"/>
                </a:cubicBezTo>
                <a:lnTo>
                  <a:pt x="827976" y="4051175"/>
                </a:lnTo>
                <a:cubicBezTo>
                  <a:pt x="795216" y="4018415"/>
                  <a:pt x="795216" y="3965297"/>
                  <a:pt x="827976" y="3932541"/>
                </a:cubicBezTo>
                <a:cubicBezTo>
                  <a:pt x="860735" y="3899785"/>
                  <a:pt x="913854" y="3899781"/>
                  <a:pt x="946609" y="3932541"/>
                </a:cubicBezTo>
                <a:lnTo>
                  <a:pt x="1066468" y="4052399"/>
                </a:lnTo>
                <a:lnTo>
                  <a:pt x="1435663" y="3717347"/>
                </a:lnTo>
                <a:cubicBezTo>
                  <a:pt x="1469953" y="3686118"/>
                  <a:pt x="1522996" y="3688720"/>
                  <a:pt x="1554150" y="3723011"/>
                </a:cubicBezTo>
                <a:close/>
              </a:path>
            </a:pathLst>
          </a:custGeom>
          <a:solidFill>
            <a:schemeClr val="bg1"/>
          </a:solidFill>
          <a:ln w="9797"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2" name="Title 17">
            <a:extLst>
              <a:ext uri="{FF2B5EF4-FFF2-40B4-BE49-F238E27FC236}">
                <a16:creationId xmlns:a16="http://schemas.microsoft.com/office/drawing/2014/main" id="{ADC9C790-2123-9CF2-D9E0-D7E3802D8BF5}"/>
              </a:ext>
            </a:extLst>
          </p:cNvPr>
          <p:cNvSpPr>
            <a:spLocks noGrp="1"/>
          </p:cNvSpPr>
          <p:nvPr/>
        </p:nvSpPr>
        <p:spPr>
          <a:xfrm>
            <a:off x="106532" y="72571"/>
            <a:ext cx="10972800" cy="987019"/>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dirty="0">
                <a:ln>
                  <a:noFill/>
                </a:ln>
                <a:solidFill>
                  <a:srgbClr val="203661"/>
                </a:solidFill>
                <a:effectLst/>
                <a:uLnTx/>
                <a:uFillTx/>
                <a:latin typeface="Trebuchet MS" panose="020B0703020202090204" pitchFamily="34" charset="0"/>
                <a:ea typeface="+mj-ea"/>
              </a:rPr>
              <a:t>Background &amp; Introduction</a:t>
            </a:r>
            <a:r>
              <a:rPr kumimoji="0" lang="en-US" sz="4400" b="1" i="0" u="none" strike="noStrike" kern="800" cap="none" spc="0" normalizeH="0" baseline="30000" noProof="0" dirty="0">
                <a:ln>
                  <a:noFill/>
                </a:ln>
                <a:solidFill>
                  <a:srgbClr val="203661"/>
                </a:solidFill>
                <a:effectLst/>
                <a:uLnTx/>
                <a:uFillTx/>
                <a:latin typeface="Trebuchet MS" panose="020B0703020202090204" pitchFamily="34" charset="0"/>
                <a:ea typeface="+mj-ea"/>
              </a:rPr>
              <a:t>8</a:t>
            </a:r>
            <a:br>
              <a:rPr kumimoji="0" lang="en-US" sz="4400" b="1" i="0" u="none" strike="noStrike" kern="800" cap="none" spc="0" normalizeH="0" baseline="0" noProof="0" dirty="0">
                <a:ln>
                  <a:noFill/>
                </a:ln>
                <a:solidFill>
                  <a:srgbClr val="203661"/>
                </a:solidFill>
                <a:effectLst/>
                <a:uLnTx/>
                <a:uFillTx/>
                <a:latin typeface="Trebuchet MS" panose="020B0703020202090204" pitchFamily="34" charset="0"/>
                <a:ea typeface="+mj-ea"/>
              </a:rPr>
            </a:br>
            <a:endParaRPr kumimoji="0" lang="en-US" sz="2400" b="1" i="0" u="none" strike="noStrike" kern="800" cap="none" spc="0" normalizeH="0" baseline="0" noProof="0" dirty="0">
              <a:ln>
                <a:noFill/>
              </a:ln>
              <a:solidFill>
                <a:srgbClr val="203661"/>
              </a:solidFill>
              <a:effectLst/>
              <a:uLnTx/>
              <a:uFillTx/>
              <a:latin typeface="Trebuchet MS" panose="020B0703020202090204" pitchFamily="34" charset="0"/>
              <a:ea typeface="+mj-ea"/>
            </a:endParaRPr>
          </a:p>
        </p:txBody>
      </p:sp>
      <p:sp>
        <p:nvSpPr>
          <p:cNvPr id="3" name="TextBox 2">
            <a:extLst>
              <a:ext uri="{FF2B5EF4-FFF2-40B4-BE49-F238E27FC236}">
                <a16:creationId xmlns:a16="http://schemas.microsoft.com/office/drawing/2014/main" id="{470190DA-C6B1-3FB3-E369-240005D6EB09}"/>
              </a:ext>
            </a:extLst>
          </p:cNvPr>
          <p:cNvSpPr txBox="1"/>
          <p:nvPr/>
        </p:nvSpPr>
        <p:spPr>
          <a:xfrm>
            <a:off x="106532" y="5831322"/>
            <a:ext cx="9445841"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2L+, Second Line or later; ASCO/CAP, American Society of Clinical Oncology and the College of American Pathologists; BC, Breast Cancer; ER,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Estrogen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Receptor; HER2, Human Epidermal Growth Factor Receptor 2; HR, Hormone Receptor; IHC, Immunohistochemistry;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mTNBC</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Metastatic Triple Negative Breast Cancer; OS, Overall Survival; PFS, Progression Free Survival; PR, Progesterone Receptor; SG,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TNBC, Triple Negative Breast Cancer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 Zhang X, et al. </a:t>
            </a:r>
            <a:r>
              <a:rPr kumimoji="0" lang="en-GB" sz="800" b="0" i="1"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Curr Breast Cancer Rep</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2023;15:288-97. </a:t>
            </a:r>
            <a:r>
              <a:rPr kumimoji="0" lang="en-GB" sz="800" b="1"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2.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Zagami</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P, et al. </a:t>
            </a:r>
            <a:r>
              <a:rPr kumimoji="0" lang="en-GB" sz="800" b="0" i="1"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NPJ Breast Cancer</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2022;8:95., </a:t>
            </a:r>
            <a:r>
              <a:rPr kumimoji="0" lang="en-GB" sz="800" b="1"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3. </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Allison KH, et al. </a:t>
            </a:r>
            <a:r>
              <a:rPr kumimoji="0" lang="en-GB" sz="800" b="0" i="1"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J Clin Oncol</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2020;38:1346-66. </a:t>
            </a:r>
            <a:r>
              <a:rPr kumimoji="0" lang="en-GB" sz="800" b="1"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4. </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Wolff AC, et al. </a:t>
            </a:r>
            <a:r>
              <a:rPr kumimoji="0" lang="en-GB" sz="800" b="0" i="1"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J Clin Oncol</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2023;41:3867-72. </a:t>
            </a:r>
            <a:r>
              <a:rPr kumimoji="0" lang="en-GB" sz="800" b="1"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5. </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TRODELVY®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sacituzumab</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govitecan-hziy</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[prescribing information]. Gilead Sciences, Inc., Foster City, CA: February 2023., </a:t>
            </a:r>
            <a:r>
              <a:rPr kumimoji="0" lang="en-GB" sz="800" b="1"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6. </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TRODELVY® summary of product characteristics. October 2024. </a:t>
            </a:r>
            <a:r>
              <a:rPr kumimoji="0" lang="en-GB" sz="800" b="1"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7.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Bardia</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 et al. </a:t>
            </a:r>
            <a:r>
              <a:rPr kumimoji="0" lang="en-GB" sz="800" b="0" i="1"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N Engl J Med</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2021;384:1529-41, 8. Nanda et al., 2024. Management of Neutropenia and Effectiveness of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Goivtecan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 Patients with Metastatic Triple Negative Breast Cancer Treated in Real-World Settings in the United States. Presented at SABCS 2024 #P1-09-17,</a:t>
            </a:r>
          </a:p>
        </p:txBody>
      </p:sp>
      <p:sp>
        <p:nvSpPr>
          <p:cNvPr id="4" name="TextBox 3">
            <a:extLst>
              <a:ext uri="{FF2B5EF4-FFF2-40B4-BE49-F238E27FC236}">
                <a16:creationId xmlns:a16="http://schemas.microsoft.com/office/drawing/2014/main" id="{09E763CC-FDD5-71D8-7F27-21BCCAE92713}"/>
              </a:ext>
            </a:extLst>
          </p:cNvPr>
          <p:cNvSpPr txBox="1"/>
          <p:nvPr/>
        </p:nvSpPr>
        <p:spPr>
          <a:xfrm>
            <a:off x="106532" y="736954"/>
            <a:ext cx="11751922" cy="5324535"/>
          </a:xfrm>
          <a:prstGeom prst="rect">
            <a:avLst/>
          </a:prstGeom>
          <a:noFill/>
        </p:spPr>
        <p:txBody>
          <a:bodyPr wrap="square" rtlCol="0">
            <a:spAutoFit/>
          </a:bodyPr>
          <a:lstStyle/>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Triple-negative breast cancer (TNBC) is an invasive breast cancer (BC) that is hormone receptor negative/ human epidermal growth factor receptor 2 (HER2)-negative</a:t>
            </a:r>
            <a:r>
              <a:rPr kumimoji="0" lang="en-US" sz="1500" b="0" i="0" u="none" strike="noStrike" kern="1200" cap="none" spc="0" normalizeH="0" baseline="30000" noProof="0">
                <a:ln>
                  <a:noFill/>
                </a:ln>
                <a:solidFill>
                  <a:srgbClr val="54565B"/>
                </a:solidFill>
                <a:effectLst/>
                <a:uLnTx/>
                <a:uFillTx/>
                <a:latin typeface="Trebuchet MS" panose="020B0603020202020204"/>
                <a:ea typeface="+mn-ea"/>
                <a:cs typeface="+mn-cs"/>
              </a:rPr>
              <a:t>1,2</a:t>
            </a: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 (defined by the ASCO/CAP guidelines</a:t>
            </a:r>
            <a:r>
              <a:rPr kumimoji="0" lang="en-US" sz="1500" b="0" i="0" u="none" strike="noStrike" kern="1200" cap="none" spc="0" normalizeH="0" baseline="30000" noProof="0">
                <a:ln>
                  <a:noFill/>
                </a:ln>
                <a:solidFill>
                  <a:srgbClr val="54565B"/>
                </a:solidFill>
                <a:effectLst/>
                <a:uLnTx/>
                <a:uFillTx/>
                <a:latin typeface="Trebuchet MS" panose="020B0603020202020204"/>
                <a:ea typeface="+mn-ea"/>
                <a:cs typeface="+mn-cs"/>
              </a:rPr>
              <a:t>3,4</a:t>
            </a: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 as HER2 IHC 0, 1+, or 2+/ISH-; ER– and PR–)​</a:t>
            </a: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Sacituzumab </a:t>
            </a:r>
            <a:r>
              <a:rPr kumimoji="0" lang="en-US" sz="1500" b="0" i="0" u="none" strike="noStrike" kern="1200" cap="none" spc="0" normalizeH="0" baseline="0" noProof="0" err="1">
                <a:ln>
                  <a:noFill/>
                </a:ln>
                <a:solidFill>
                  <a:srgbClr val="54565B"/>
                </a:solidFill>
                <a:effectLst/>
                <a:uLnTx/>
                <a:uFillTx/>
                <a:latin typeface="Trebuchet MS" panose="020B0603020202020204"/>
                <a:ea typeface="+mn-ea"/>
                <a:cs typeface="+mn-cs"/>
              </a:rPr>
              <a:t>govitecan</a:t>
            </a: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 (SG) is a Trop-2–directed antibody-drug conjugate approved for the treatment of patients with metastatic TNBC (</a:t>
            </a:r>
            <a:r>
              <a:rPr kumimoji="0" lang="en-US" sz="1500" b="0" i="0" u="none" strike="noStrike" kern="1200" cap="none" spc="0" normalizeH="0" baseline="0" noProof="0" err="1">
                <a:ln>
                  <a:noFill/>
                </a:ln>
                <a:solidFill>
                  <a:srgbClr val="54565B"/>
                </a:solidFill>
                <a:effectLst/>
                <a:uLnTx/>
                <a:uFillTx/>
                <a:latin typeface="Trebuchet MS" panose="020B0603020202020204"/>
                <a:ea typeface="+mn-ea"/>
                <a:cs typeface="+mn-cs"/>
              </a:rPr>
              <a:t>mTNBC</a:t>
            </a: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 who received 2 or more prior systemic therapies, at least 1 of them for metastatic disease, based on the results from the phase 3 ASCENT study (NCT02574455)</a:t>
            </a:r>
            <a:r>
              <a:rPr kumimoji="0" lang="en-US" sz="1500" b="0" i="0" u="none" strike="noStrike" kern="1200" cap="none" spc="0" normalizeH="0" baseline="30000" noProof="0">
                <a:ln>
                  <a:noFill/>
                </a:ln>
                <a:solidFill>
                  <a:srgbClr val="54565B"/>
                </a:solidFill>
                <a:effectLst/>
                <a:uLnTx/>
                <a:uFillTx/>
                <a:latin typeface="Trebuchet MS" panose="020B0603020202020204"/>
                <a:ea typeface="+mn-ea"/>
                <a:cs typeface="+mn-cs"/>
              </a:rPr>
              <a:t>5-7</a:t>
            </a: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a:t>
            </a: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In ASCENT, 529 patients with relapsed/refractory </a:t>
            </a:r>
            <a:r>
              <a:rPr kumimoji="0" lang="en-US" sz="1500" b="0" i="0" u="none" strike="noStrike" kern="1200" cap="none" spc="0" normalizeH="0" baseline="0" noProof="0" err="1">
                <a:ln>
                  <a:noFill/>
                </a:ln>
                <a:solidFill>
                  <a:srgbClr val="54565B"/>
                </a:solidFill>
                <a:effectLst/>
                <a:uLnTx/>
                <a:uFillTx/>
                <a:latin typeface="Trebuchet MS" panose="020B0603020202020204"/>
                <a:ea typeface="+mn-ea"/>
                <a:cs typeface="+mn-cs"/>
              </a:rPr>
              <a:t>mTNBC</a:t>
            </a: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 were randomized to receive SG (n = 267) or standard-of-care chemotherapy (n = 262). SG showed significant clinical benefit compared with chemotherapy</a:t>
            </a:r>
            <a:r>
              <a:rPr kumimoji="0" lang="en-US" sz="1500" b="0" i="0" u="none" strike="noStrike" kern="1200" cap="none" spc="0" normalizeH="0" baseline="30000" noProof="0">
                <a:ln>
                  <a:noFill/>
                </a:ln>
                <a:solidFill>
                  <a:srgbClr val="54565B"/>
                </a:solidFill>
                <a:effectLst/>
                <a:uLnTx/>
                <a:uFillTx/>
                <a:latin typeface="Trebuchet MS" panose="020B0603020202020204"/>
                <a:ea typeface="+mn-ea"/>
                <a:cs typeface="+mn-cs"/>
              </a:rPr>
              <a:t>7​</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3000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The median progression-free survival (PFS) was 4.8 months with SG vs 1.7 months with chemotherapy; the median overall survival (OS) was 11.8 months with SG vs 6.9 months with chemotherapy​</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Over the course of the study, treatment discontinuation due to adverse events with SG was low at 5%​</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Any-grade neutropenia occurred in 64% (n = 165/258) of patients receiving SG and 44% (n = 98/224) of patients receiving chemotherapy; grade 3/4 events were reported in 52% (n = 134) and 34% (n = 76) of patients, respectively​</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There is a need for physicians to understand the management of neutropenia and effectiveness of SG in the real world​</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500" b="1" i="0" u="none" strike="noStrike" kern="1200" cap="none" spc="0" normalizeH="0" baseline="0" noProof="0">
                <a:ln>
                  <a:noFill/>
                </a:ln>
                <a:solidFill>
                  <a:srgbClr val="54565B"/>
                </a:solidFill>
                <a:effectLst/>
                <a:uLnTx/>
                <a:uFillTx/>
                <a:latin typeface="Trebuchet MS" panose="020B0603020202020204"/>
                <a:ea typeface="+mn-ea"/>
                <a:cs typeface="+mn-cs"/>
              </a:rPr>
              <a:t>OBJECTIVE:</a:t>
            </a:r>
            <a:r>
              <a:rPr kumimoji="0" lang="en-US" sz="1500" b="0" i="0" u="none" strike="noStrike" kern="1200" cap="none" spc="0" normalizeH="0" baseline="0" noProof="0">
                <a:ln>
                  <a:noFill/>
                </a:ln>
                <a:solidFill>
                  <a:srgbClr val="54565B"/>
                </a:solidFill>
                <a:effectLst/>
                <a:uLnTx/>
                <a:uFillTx/>
                <a:latin typeface="Trebuchet MS" panose="020B0603020202020204"/>
                <a:ea typeface="+mn-ea"/>
                <a:cs typeface="+mn-cs"/>
              </a:rPr>
              <a:t> </a:t>
            </a:r>
            <a:r>
              <a:rPr kumimoji="0" lang="en-US" sz="1500" b="1" i="0" u="none" strike="noStrike" kern="1200" cap="none" spc="0" normalizeH="0" baseline="0" noProof="0">
                <a:ln>
                  <a:noFill/>
                </a:ln>
                <a:solidFill>
                  <a:srgbClr val="54565B"/>
                </a:solidFill>
                <a:effectLst/>
                <a:uLnTx/>
                <a:uFillTx/>
                <a:latin typeface="Trebuchet MS" panose="020B0603020202020204"/>
                <a:ea typeface="+mn-ea"/>
                <a:cs typeface="+mn-cs"/>
              </a:rPr>
              <a:t>This retrospective analysis of real-world data from the US aims to describe the incidence and management of neutropenia and clinical outcomes of SG as second line or later (2L+) treatment for </a:t>
            </a:r>
            <a:r>
              <a:rPr kumimoji="0" lang="en-US" sz="1500" b="1" i="0" u="none" strike="noStrike" kern="1200" cap="none" spc="0" normalizeH="0" baseline="0" noProof="0" err="1">
                <a:ln>
                  <a:noFill/>
                </a:ln>
                <a:solidFill>
                  <a:srgbClr val="54565B"/>
                </a:solidFill>
                <a:effectLst/>
                <a:uLnTx/>
                <a:uFillTx/>
                <a:latin typeface="Trebuchet MS" panose="020B0603020202020204"/>
                <a:ea typeface="+mn-ea"/>
                <a:cs typeface="+mn-cs"/>
              </a:rPr>
              <a:t>mTNBC</a:t>
            </a:r>
            <a:r>
              <a:rPr kumimoji="0" lang="en-US" sz="1500" b="1" i="0" u="none" strike="noStrike" kern="1200" cap="none" spc="0" normalizeH="0" baseline="0" noProof="0">
                <a:ln>
                  <a:noFill/>
                </a:ln>
                <a:solidFill>
                  <a:srgbClr val="54565B"/>
                </a:solidFill>
                <a:effectLst/>
                <a:uLnTx/>
                <a:uFillTx/>
                <a:latin typeface="Trebuchet MS" panose="020B060302020202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5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58644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Freeform: Shape 99">
            <a:extLst>
              <a:ext uri="{FF2B5EF4-FFF2-40B4-BE49-F238E27FC236}">
                <a16:creationId xmlns:a16="http://schemas.microsoft.com/office/drawing/2014/main" id="{A92592FB-109E-43DD-8947-961BB2BE952F}"/>
              </a:ext>
            </a:extLst>
          </p:cNvPr>
          <p:cNvSpPr/>
          <p:nvPr/>
        </p:nvSpPr>
        <p:spPr>
          <a:xfrm>
            <a:off x="220039" y="493199"/>
            <a:ext cx="383768" cy="487510"/>
          </a:xfrm>
          <a:custGeom>
            <a:avLst/>
            <a:gdLst>
              <a:gd name="connsiteX0" fmla="*/ 3785430 w 4095068"/>
              <a:gd name="connsiteY0" fmla="*/ 429848 h 5202065"/>
              <a:gd name="connsiteX1" fmla="*/ 3000355 w 4095068"/>
              <a:gd name="connsiteY1" fmla="*/ 429848 h 5202065"/>
              <a:gd name="connsiteX2" fmla="*/ 3000355 w 4095068"/>
              <a:gd name="connsiteY2" fmla="*/ 377303 h 5202065"/>
              <a:gd name="connsiteX3" fmla="*/ 2916467 w 4095068"/>
              <a:gd name="connsiteY3" fmla="*/ 293415 h 5202065"/>
              <a:gd name="connsiteX4" fmla="*/ 2481602 w 4095068"/>
              <a:gd name="connsiteY4" fmla="*/ 293415 h 5202065"/>
              <a:gd name="connsiteX5" fmla="*/ 2047500 w 4095068"/>
              <a:gd name="connsiteY5" fmla="*/ 0 h 5202065"/>
              <a:gd name="connsiteX6" fmla="*/ 1613399 w 4095068"/>
              <a:gd name="connsiteY6" fmla="*/ 293415 h 5202065"/>
              <a:gd name="connsiteX7" fmla="*/ 1178533 w 4095068"/>
              <a:gd name="connsiteY7" fmla="*/ 293415 h 5202065"/>
              <a:gd name="connsiteX8" fmla="*/ 1094645 w 4095068"/>
              <a:gd name="connsiteY8" fmla="*/ 377303 h 5202065"/>
              <a:gd name="connsiteX9" fmla="*/ 1094645 w 4095068"/>
              <a:gd name="connsiteY9" fmla="*/ 429809 h 5202065"/>
              <a:gd name="connsiteX10" fmla="*/ 309570 w 4095068"/>
              <a:gd name="connsiteY10" fmla="*/ 429848 h 5202065"/>
              <a:gd name="connsiteX11" fmla="*/ 0 w 4095068"/>
              <a:gd name="connsiteY11" fmla="*/ 739486 h 5202065"/>
              <a:gd name="connsiteX12" fmla="*/ 0 w 4095068"/>
              <a:gd name="connsiteY12" fmla="*/ 4892496 h 5202065"/>
              <a:gd name="connsiteX13" fmla="*/ 309570 w 4095068"/>
              <a:gd name="connsiteY13" fmla="*/ 5202066 h 5202065"/>
              <a:gd name="connsiteX14" fmla="*/ 3785498 w 4095068"/>
              <a:gd name="connsiteY14" fmla="*/ 5202066 h 5202065"/>
              <a:gd name="connsiteX15" fmla="*/ 4095069 w 4095068"/>
              <a:gd name="connsiteY15" fmla="*/ 4892496 h 5202065"/>
              <a:gd name="connsiteX16" fmla="*/ 4095069 w 4095068"/>
              <a:gd name="connsiteY16" fmla="*/ 739486 h 5202065"/>
              <a:gd name="connsiteX17" fmla="*/ 3785459 w 4095068"/>
              <a:gd name="connsiteY17" fmla="*/ 429848 h 5202065"/>
              <a:gd name="connsiteX18" fmla="*/ 1178508 w 4095068"/>
              <a:gd name="connsiteY18" fmla="*/ 1048096 h 5202065"/>
              <a:gd name="connsiteX19" fmla="*/ 2916423 w 4095068"/>
              <a:gd name="connsiteY19" fmla="*/ 1048096 h 5202065"/>
              <a:gd name="connsiteX20" fmla="*/ 3000311 w 4095068"/>
              <a:gd name="connsiteY20" fmla="*/ 964208 h 5202065"/>
              <a:gd name="connsiteX21" fmla="*/ 3000311 w 4095068"/>
              <a:gd name="connsiteY21" fmla="*/ 911702 h 5202065"/>
              <a:gd name="connsiteX22" fmla="*/ 3613211 w 4095068"/>
              <a:gd name="connsiteY22" fmla="*/ 911702 h 5202065"/>
              <a:gd name="connsiteX23" fmla="*/ 3613211 w 4095068"/>
              <a:gd name="connsiteY23" fmla="*/ 4720341 h 5202065"/>
              <a:gd name="connsiteX24" fmla="*/ 481750 w 4095068"/>
              <a:gd name="connsiteY24" fmla="*/ 4720303 h 5202065"/>
              <a:gd name="connsiteX25" fmla="*/ 481750 w 4095068"/>
              <a:gd name="connsiteY25" fmla="*/ 911663 h 5202065"/>
              <a:gd name="connsiteX26" fmla="*/ 1094649 w 4095068"/>
              <a:gd name="connsiteY26" fmla="*/ 911663 h 5202065"/>
              <a:gd name="connsiteX27" fmla="*/ 1094649 w 4095068"/>
              <a:gd name="connsiteY27" fmla="*/ 964170 h 5202065"/>
              <a:gd name="connsiteX28" fmla="*/ 1178538 w 4095068"/>
              <a:gd name="connsiteY28" fmla="*/ 1048135 h 5202065"/>
              <a:gd name="connsiteX29" fmla="*/ 1262396 w 4095068"/>
              <a:gd name="connsiteY29" fmla="*/ 461228 h 5202065"/>
              <a:gd name="connsiteX30" fmla="*/ 1674454 w 4095068"/>
              <a:gd name="connsiteY30" fmla="*/ 461228 h 5202065"/>
              <a:gd name="connsiteX31" fmla="*/ 1756008 w 4095068"/>
              <a:gd name="connsiteY31" fmla="*/ 396972 h 5202065"/>
              <a:gd name="connsiteX32" fmla="*/ 2047433 w 4095068"/>
              <a:gd name="connsiteY32" fmla="*/ 167807 h 5202065"/>
              <a:gd name="connsiteX33" fmla="*/ 2338859 w 4095068"/>
              <a:gd name="connsiteY33" fmla="*/ 396972 h 5202065"/>
              <a:gd name="connsiteX34" fmla="*/ 2420413 w 4095068"/>
              <a:gd name="connsiteY34" fmla="*/ 461228 h 5202065"/>
              <a:gd name="connsiteX35" fmla="*/ 2832471 w 4095068"/>
              <a:gd name="connsiteY35" fmla="*/ 461228 h 5202065"/>
              <a:gd name="connsiteX36" fmla="*/ 2832471 w 4095068"/>
              <a:gd name="connsiteY36" fmla="*/ 880252 h 5202065"/>
              <a:gd name="connsiteX37" fmla="*/ 1262381 w 4095068"/>
              <a:gd name="connsiteY37" fmla="*/ 880252 h 5202065"/>
              <a:gd name="connsiteX38" fmla="*/ 3927219 w 4095068"/>
              <a:gd name="connsiteY38" fmla="*/ 4892476 h 5202065"/>
              <a:gd name="connsiteX39" fmla="*/ 3785425 w 4095068"/>
              <a:gd name="connsiteY39" fmla="*/ 5034270 h 5202065"/>
              <a:gd name="connsiteX40" fmla="*/ 309595 w 4095068"/>
              <a:gd name="connsiteY40" fmla="*/ 5034270 h 5202065"/>
              <a:gd name="connsiteX41" fmla="*/ 167801 w 4095068"/>
              <a:gd name="connsiteY41" fmla="*/ 4892476 h 5202065"/>
              <a:gd name="connsiteX42" fmla="*/ 167801 w 4095068"/>
              <a:gd name="connsiteY42" fmla="*/ 739565 h 5202065"/>
              <a:gd name="connsiteX43" fmla="*/ 309595 w 4095068"/>
              <a:gd name="connsiteY43" fmla="*/ 597771 h 5202065"/>
              <a:gd name="connsiteX44" fmla="*/ 1094669 w 4095068"/>
              <a:gd name="connsiteY44" fmla="*/ 597771 h 5202065"/>
              <a:gd name="connsiteX45" fmla="*/ 1094669 w 4095068"/>
              <a:gd name="connsiteY45" fmla="*/ 743964 h 5202065"/>
              <a:gd name="connsiteX46" fmla="*/ 397887 w 4095068"/>
              <a:gd name="connsiteY46" fmla="*/ 743964 h 5202065"/>
              <a:gd name="connsiteX47" fmla="*/ 313998 w 4095068"/>
              <a:gd name="connsiteY47" fmla="*/ 827852 h 5202065"/>
              <a:gd name="connsiteX48" fmla="*/ 313998 w 4095068"/>
              <a:gd name="connsiteY48" fmla="*/ 4804218 h 5202065"/>
              <a:gd name="connsiteX49" fmla="*/ 397887 w 4095068"/>
              <a:gd name="connsiteY49" fmla="*/ 4888106 h 5202065"/>
              <a:gd name="connsiteX50" fmla="*/ 3697172 w 4095068"/>
              <a:gd name="connsiteY50" fmla="*/ 4888106 h 5202065"/>
              <a:gd name="connsiteX51" fmla="*/ 3781060 w 4095068"/>
              <a:gd name="connsiteY51" fmla="*/ 4804218 h 5202065"/>
              <a:gd name="connsiteX52" fmla="*/ 3781060 w 4095068"/>
              <a:gd name="connsiteY52" fmla="*/ 827754 h 5202065"/>
              <a:gd name="connsiteX53" fmla="*/ 3697172 w 4095068"/>
              <a:gd name="connsiteY53" fmla="*/ 743866 h 5202065"/>
              <a:gd name="connsiteX54" fmla="*/ 3000390 w 4095068"/>
              <a:gd name="connsiteY54" fmla="*/ 743866 h 5202065"/>
              <a:gd name="connsiteX55" fmla="*/ 3000390 w 4095068"/>
              <a:gd name="connsiteY55" fmla="*/ 597673 h 5202065"/>
              <a:gd name="connsiteX56" fmla="*/ 3785464 w 4095068"/>
              <a:gd name="connsiteY56" fmla="*/ 597673 h 5202065"/>
              <a:gd name="connsiteX57" fmla="*/ 3927258 w 4095068"/>
              <a:gd name="connsiteY57" fmla="*/ 739467 h 5202065"/>
              <a:gd name="connsiteX58" fmla="*/ 1946041 w 4095068"/>
              <a:gd name="connsiteY58" fmla="*/ 398526 h 5202065"/>
              <a:gd name="connsiteX59" fmla="*/ 2047529 w 4095068"/>
              <a:gd name="connsiteY59" fmla="*/ 297038 h 5202065"/>
              <a:gd name="connsiteX60" fmla="*/ 2149018 w 4095068"/>
              <a:gd name="connsiteY60" fmla="*/ 398526 h 5202065"/>
              <a:gd name="connsiteX61" fmla="*/ 2047529 w 4095068"/>
              <a:gd name="connsiteY61" fmla="*/ 500015 h 5202065"/>
              <a:gd name="connsiteX62" fmla="*/ 1946041 w 4095068"/>
              <a:gd name="connsiteY62" fmla="*/ 398526 h 5202065"/>
              <a:gd name="connsiteX63" fmla="*/ 1066443 w 4095068"/>
              <a:gd name="connsiteY63" fmla="*/ 1947259 h 5202065"/>
              <a:gd name="connsiteX64" fmla="*/ 1435639 w 4095068"/>
              <a:gd name="connsiteY64" fmla="*/ 1612206 h 5202065"/>
              <a:gd name="connsiteX65" fmla="*/ 1554165 w 4095068"/>
              <a:gd name="connsiteY65" fmla="*/ 1617908 h 5202065"/>
              <a:gd name="connsiteX66" fmla="*/ 1548463 w 4095068"/>
              <a:gd name="connsiteY66" fmla="*/ 1736434 h 5202065"/>
              <a:gd name="connsiteX67" fmla="*/ 1120063 w 4095068"/>
              <a:gd name="connsiteY67" fmla="*/ 2125224 h 5202065"/>
              <a:gd name="connsiteX68" fmla="*/ 1063729 w 4095068"/>
              <a:gd name="connsiteY68" fmla="*/ 2147000 h 5202065"/>
              <a:gd name="connsiteX69" fmla="*/ 1004411 w 4095068"/>
              <a:gd name="connsiteY69" fmla="*/ 2122431 h 5202065"/>
              <a:gd name="connsiteX70" fmla="*/ 828062 w 4095068"/>
              <a:gd name="connsiteY70" fmla="*/ 1946082 h 5202065"/>
              <a:gd name="connsiteX71" fmla="*/ 828062 w 4095068"/>
              <a:gd name="connsiteY71" fmla="*/ 1827449 h 5202065"/>
              <a:gd name="connsiteX72" fmla="*/ 946696 w 4095068"/>
              <a:gd name="connsiteY72" fmla="*/ 1827449 h 5202065"/>
              <a:gd name="connsiteX73" fmla="*/ 1840036 w 4095068"/>
              <a:gd name="connsiteY73" fmla="*/ 2053842 h 5202065"/>
              <a:gd name="connsiteX74" fmla="*/ 1923924 w 4095068"/>
              <a:gd name="connsiteY74" fmla="*/ 1969954 h 5202065"/>
              <a:gd name="connsiteX75" fmla="*/ 3207839 w 4095068"/>
              <a:gd name="connsiteY75" fmla="*/ 1969954 h 5202065"/>
              <a:gd name="connsiteX76" fmla="*/ 3291727 w 4095068"/>
              <a:gd name="connsiteY76" fmla="*/ 2053842 h 5202065"/>
              <a:gd name="connsiteX77" fmla="*/ 3207839 w 4095068"/>
              <a:gd name="connsiteY77" fmla="*/ 2137730 h 5202065"/>
              <a:gd name="connsiteX78" fmla="*/ 1923924 w 4095068"/>
              <a:gd name="connsiteY78" fmla="*/ 2137730 h 5202065"/>
              <a:gd name="connsiteX79" fmla="*/ 1840036 w 4095068"/>
              <a:gd name="connsiteY79" fmla="*/ 2053842 h 5202065"/>
              <a:gd name="connsiteX80" fmla="*/ 1840036 w 4095068"/>
              <a:gd name="connsiteY80" fmla="*/ 1665052 h 5202065"/>
              <a:gd name="connsiteX81" fmla="*/ 1923924 w 4095068"/>
              <a:gd name="connsiteY81" fmla="*/ 1581164 h 5202065"/>
              <a:gd name="connsiteX82" fmla="*/ 3207839 w 4095068"/>
              <a:gd name="connsiteY82" fmla="*/ 1581164 h 5202065"/>
              <a:gd name="connsiteX83" fmla="*/ 3291727 w 4095068"/>
              <a:gd name="connsiteY83" fmla="*/ 1665052 h 5202065"/>
              <a:gd name="connsiteX84" fmla="*/ 3207839 w 4095068"/>
              <a:gd name="connsiteY84" fmla="*/ 1748940 h 5202065"/>
              <a:gd name="connsiteX85" fmla="*/ 1923924 w 4095068"/>
              <a:gd name="connsiteY85" fmla="*/ 1748940 h 5202065"/>
              <a:gd name="connsiteX86" fmla="*/ 1840036 w 4095068"/>
              <a:gd name="connsiteY86" fmla="*/ 1665052 h 5202065"/>
              <a:gd name="connsiteX87" fmla="*/ 1840036 w 4095068"/>
              <a:gd name="connsiteY87" fmla="*/ 3111012 h 5202065"/>
              <a:gd name="connsiteX88" fmla="*/ 1923924 w 4095068"/>
              <a:gd name="connsiteY88" fmla="*/ 3027124 h 5202065"/>
              <a:gd name="connsiteX89" fmla="*/ 3207839 w 4095068"/>
              <a:gd name="connsiteY89" fmla="*/ 3027124 h 5202065"/>
              <a:gd name="connsiteX90" fmla="*/ 3291727 w 4095068"/>
              <a:gd name="connsiteY90" fmla="*/ 3111012 h 5202065"/>
              <a:gd name="connsiteX91" fmla="*/ 3207839 w 4095068"/>
              <a:gd name="connsiteY91" fmla="*/ 3194900 h 5202065"/>
              <a:gd name="connsiteX92" fmla="*/ 1923924 w 4095068"/>
              <a:gd name="connsiteY92" fmla="*/ 3194900 h 5202065"/>
              <a:gd name="connsiteX93" fmla="*/ 1840036 w 4095068"/>
              <a:gd name="connsiteY93" fmla="*/ 3111012 h 5202065"/>
              <a:gd name="connsiteX94" fmla="*/ 1840036 w 4095068"/>
              <a:gd name="connsiteY94" fmla="*/ 2722183 h 5202065"/>
              <a:gd name="connsiteX95" fmla="*/ 1923924 w 4095068"/>
              <a:gd name="connsiteY95" fmla="*/ 2638295 h 5202065"/>
              <a:gd name="connsiteX96" fmla="*/ 3207839 w 4095068"/>
              <a:gd name="connsiteY96" fmla="*/ 2638295 h 5202065"/>
              <a:gd name="connsiteX97" fmla="*/ 3291727 w 4095068"/>
              <a:gd name="connsiteY97" fmla="*/ 2722183 h 5202065"/>
              <a:gd name="connsiteX98" fmla="*/ 3207839 w 4095068"/>
              <a:gd name="connsiteY98" fmla="*/ 2806071 h 5202065"/>
              <a:gd name="connsiteX99" fmla="*/ 1923924 w 4095068"/>
              <a:gd name="connsiteY99" fmla="*/ 2806110 h 5202065"/>
              <a:gd name="connsiteX100" fmla="*/ 1840036 w 4095068"/>
              <a:gd name="connsiteY100" fmla="*/ 2722183 h 5202065"/>
              <a:gd name="connsiteX101" fmla="*/ 1840036 w 4095068"/>
              <a:gd name="connsiteY101" fmla="*/ 3779393 h 5202065"/>
              <a:gd name="connsiteX102" fmla="*/ 1923924 w 4095068"/>
              <a:gd name="connsiteY102" fmla="*/ 3695505 h 5202065"/>
              <a:gd name="connsiteX103" fmla="*/ 3207839 w 4095068"/>
              <a:gd name="connsiteY103" fmla="*/ 3695505 h 5202065"/>
              <a:gd name="connsiteX104" fmla="*/ 3291727 w 4095068"/>
              <a:gd name="connsiteY104" fmla="*/ 3779393 h 5202065"/>
              <a:gd name="connsiteX105" fmla="*/ 3207839 w 4095068"/>
              <a:gd name="connsiteY105" fmla="*/ 3863281 h 5202065"/>
              <a:gd name="connsiteX106" fmla="*/ 1923924 w 4095068"/>
              <a:gd name="connsiteY106" fmla="*/ 3863281 h 5202065"/>
              <a:gd name="connsiteX107" fmla="*/ 1840036 w 4095068"/>
              <a:gd name="connsiteY107" fmla="*/ 3779393 h 5202065"/>
              <a:gd name="connsiteX108" fmla="*/ 1840036 w 4095068"/>
              <a:gd name="connsiteY108" fmla="*/ 4168183 h 5202065"/>
              <a:gd name="connsiteX109" fmla="*/ 1923924 w 4095068"/>
              <a:gd name="connsiteY109" fmla="*/ 4084295 h 5202065"/>
              <a:gd name="connsiteX110" fmla="*/ 3207839 w 4095068"/>
              <a:gd name="connsiteY110" fmla="*/ 4084295 h 5202065"/>
              <a:gd name="connsiteX111" fmla="*/ 3291727 w 4095068"/>
              <a:gd name="connsiteY111" fmla="*/ 4168183 h 5202065"/>
              <a:gd name="connsiteX112" fmla="*/ 3207839 w 4095068"/>
              <a:gd name="connsiteY112" fmla="*/ 4252071 h 5202065"/>
              <a:gd name="connsiteX113" fmla="*/ 1923924 w 4095068"/>
              <a:gd name="connsiteY113" fmla="*/ 4252071 h 5202065"/>
              <a:gd name="connsiteX114" fmla="*/ 1840036 w 4095068"/>
              <a:gd name="connsiteY114" fmla="*/ 4168183 h 5202065"/>
              <a:gd name="connsiteX115" fmla="*/ 1554155 w 4095068"/>
              <a:gd name="connsiteY115" fmla="*/ 2665791 h 5202065"/>
              <a:gd name="connsiteX116" fmla="*/ 1548376 w 4095068"/>
              <a:gd name="connsiteY116" fmla="*/ 2784317 h 5202065"/>
              <a:gd name="connsiteX117" fmla="*/ 1119977 w 4095068"/>
              <a:gd name="connsiteY117" fmla="*/ 3173107 h 5202065"/>
              <a:gd name="connsiteX118" fmla="*/ 1063643 w 4095068"/>
              <a:gd name="connsiteY118" fmla="*/ 3194883 h 5202065"/>
              <a:gd name="connsiteX119" fmla="*/ 1004324 w 4095068"/>
              <a:gd name="connsiteY119" fmla="*/ 3170314 h 5202065"/>
              <a:gd name="connsiteX120" fmla="*/ 827976 w 4095068"/>
              <a:gd name="connsiteY120" fmla="*/ 2993965 h 5202065"/>
              <a:gd name="connsiteX121" fmla="*/ 827976 w 4095068"/>
              <a:gd name="connsiteY121" fmla="*/ 2875331 h 5202065"/>
              <a:gd name="connsiteX122" fmla="*/ 946609 w 4095068"/>
              <a:gd name="connsiteY122" fmla="*/ 2875331 h 5202065"/>
              <a:gd name="connsiteX123" fmla="*/ 1066468 w 4095068"/>
              <a:gd name="connsiteY123" fmla="*/ 2995190 h 5202065"/>
              <a:gd name="connsiteX124" fmla="*/ 1435663 w 4095068"/>
              <a:gd name="connsiteY124" fmla="*/ 2660137 h 5202065"/>
              <a:gd name="connsiteX125" fmla="*/ 1554150 w 4095068"/>
              <a:gd name="connsiteY125" fmla="*/ 2665801 h 5202065"/>
              <a:gd name="connsiteX126" fmla="*/ 1554155 w 4095068"/>
              <a:gd name="connsiteY126" fmla="*/ 3723001 h 5202065"/>
              <a:gd name="connsiteX127" fmla="*/ 1548376 w 4095068"/>
              <a:gd name="connsiteY127" fmla="*/ 3841526 h 5202065"/>
              <a:gd name="connsiteX128" fmla="*/ 1119977 w 4095068"/>
              <a:gd name="connsiteY128" fmla="*/ 4230316 h 5202065"/>
              <a:gd name="connsiteX129" fmla="*/ 1063643 w 4095068"/>
              <a:gd name="connsiteY129" fmla="*/ 4252092 h 5202065"/>
              <a:gd name="connsiteX130" fmla="*/ 1004324 w 4095068"/>
              <a:gd name="connsiteY130" fmla="*/ 4227523 h 5202065"/>
              <a:gd name="connsiteX131" fmla="*/ 827976 w 4095068"/>
              <a:gd name="connsiteY131" fmla="*/ 4051175 h 5202065"/>
              <a:gd name="connsiteX132" fmla="*/ 827976 w 4095068"/>
              <a:gd name="connsiteY132" fmla="*/ 3932541 h 5202065"/>
              <a:gd name="connsiteX133" fmla="*/ 946609 w 4095068"/>
              <a:gd name="connsiteY133" fmla="*/ 3932541 h 5202065"/>
              <a:gd name="connsiteX134" fmla="*/ 1066468 w 4095068"/>
              <a:gd name="connsiteY134" fmla="*/ 4052399 h 5202065"/>
              <a:gd name="connsiteX135" fmla="*/ 1435663 w 4095068"/>
              <a:gd name="connsiteY135" fmla="*/ 3717347 h 5202065"/>
              <a:gd name="connsiteX136" fmla="*/ 1554150 w 4095068"/>
              <a:gd name="connsiteY136" fmla="*/ 3723011 h 5202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Lst>
            <a:rect l="l" t="t" r="r" b="b"/>
            <a:pathLst>
              <a:path w="4095068" h="5202065">
                <a:moveTo>
                  <a:pt x="3785430" y="429848"/>
                </a:moveTo>
                <a:lnTo>
                  <a:pt x="3000355" y="429848"/>
                </a:lnTo>
                <a:lnTo>
                  <a:pt x="3000355" y="377303"/>
                </a:lnTo>
                <a:cubicBezTo>
                  <a:pt x="3000355" y="330957"/>
                  <a:pt x="2962813" y="293415"/>
                  <a:pt x="2916467" y="293415"/>
                </a:cubicBezTo>
                <a:lnTo>
                  <a:pt x="2481602" y="293415"/>
                </a:lnTo>
                <a:cubicBezTo>
                  <a:pt x="2411606" y="117752"/>
                  <a:pt x="2241532" y="0"/>
                  <a:pt x="2047500" y="0"/>
                </a:cubicBezTo>
                <a:cubicBezTo>
                  <a:pt x="1853468" y="0"/>
                  <a:pt x="1683399" y="117791"/>
                  <a:pt x="1613399" y="293415"/>
                </a:cubicBezTo>
                <a:lnTo>
                  <a:pt x="1178533" y="293415"/>
                </a:lnTo>
                <a:cubicBezTo>
                  <a:pt x="1132187" y="293415"/>
                  <a:pt x="1094645" y="330957"/>
                  <a:pt x="1094645" y="377303"/>
                </a:cubicBezTo>
                <a:lnTo>
                  <a:pt x="1094645" y="429809"/>
                </a:lnTo>
                <a:lnTo>
                  <a:pt x="309570" y="429848"/>
                </a:lnTo>
                <a:cubicBezTo>
                  <a:pt x="138845" y="429848"/>
                  <a:pt x="0" y="568732"/>
                  <a:pt x="0" y="739486"/>
                </a:cubicBezTo>
                <a:lnTo>
                  <a:pt x="0" y="4892496"/>
                </a:lnTo>
                <a:cubicBezTo>
                  <a:pt x="0" y="5063220"/>
                  <a:pt x="138884" y="5202066"/>
                  <a:pt x="309570" y="5202066"/>
                </a:cubicBezTo>
                <a:lnTo>
                  <a:pt x="3785498" y="5202066"/>
                </a:lnTo>
                <a:cubicBezTo>
                  <a:pt x="3956224" y="5202066"/>
                  <a:pt x="4095069" y="5063182"/>
                  <a:pt x="4095069" y="4892496"/>
                </a:cubicBezTo>
                <a:lnTo>
                  <a:pt x="4095069" y="739486"/>
                </a:lnTo>
                <a:cubicBezTo>
                  <a:pt x="4095069" y="568722"/>
                  <a:pt x="3956184" y="429848"/>
                  <a:pt x="3785459" y="429848"/>
                </a:cubicBezTo>
                <a:close/>
                <a:moveTo>
                  <a:pt x="1178508" y="1048096"/>
                </a:moveTo>
                <a:lnTo>
                  <a:pt x="2916423" y="1048096"/>
                </a:lnTo>
                <a:cubicBezTo>
                  <a:pt x="2962769" y="1048096"/>
                  <a:pt x="3000311" y="1010554"/>
                  <a:pt x="3000311" y="964208"/>
                </a:cubicBezTo>
                <a:lnTo>
                  <a:pt x="3000311" y="911702"/>
                </a:lnTo>
                <a:lnTo>
                  <a:pt x="3613211" y="911702"/>
                </a:lnTo>
                <a:lnTo>
                  <a:pt x="3613211" y="4720341"/>
                </a:lnTo>
                <a:lnTo>
                  <a:pt x="481750" y="4720303"/>
                </a:lnTo>
                <a:lnTo>
                  <a:pt x="481750" y="911663"/>
                </a:lnTo>
                <a:lnTo>
                  <a:pt x="1094649" y="911663"/>
                </a:lnTo>
                <a:lnTo>
                  <a:pt x="1094649" y="964170"/>
                </a:lnTo>
                <a:cubicBezTo>
                  <a:pt x="1094649" y="1010516"/>
                  <a:pt x="1132192" y="1048135"/>
                  <a:pt x="1178538" y="1048135"/>
                </a:cubicBezTo>
                <a:close/>
                <a:moveTo>
                  <a:pt x="1262396" y="461228"/>
                </a:moveTo>
                <a:lnTo>
                  <a:pt x="1674454" y="461228"/>
                </a:lnTo>
                <a:cubicBezTo>
                  <a:pt x="1713183" y="461228"/>
                  <a:pt x="1746937" y="434669"/>
                  <a:pt x="1756008" y="396972"/>
                </a:cubicBezTo>
                <a:cubicBezTo>
                  <a:pt x="1788575" y="262036"/>
                  <a:pt x="1908363" y="167807"/>
                  <a:pt x="2047433" y="167807"/>
                </a:cubicBezTo>
                <a:cubicBezTo>
                  <a:pt x="2186465" y="167807"/>
                  <a:pt x="2306333" y="262067"/>
                  <a:pt x="2338859" y="396972"/>
                </a:cubicBezTo>
                <a:cubicBezTo>
                  <a:pt x="2347929" y="434631"/>
                  <a:pt x="2381684" y="461228"/>
                  <a:pt x="2420413" y="461228"/>
                </a:cubicBezTo>
                <a:lnTo>
                  <a:pt x="2832471" y="461228"/>
                </a:lnTo>
                <a:lnTo>
                  <a:pt x="2832471" y="880252"/>
                </a:lnTo>
                <a:lnTo>
                  <a:pt x="1262381" y="880252"/>
                </a:lnTo>
                <a:close/>
                <a:moveTo>
                  <a:pt x="3927219" y="4892476"/>
                </a:moveTo>
                <a:cubicBezTo>
                  <a:pt x="3927219" y="4970662"/>
                  <a:pt x="3863614" y="5034270"/>
                  <a:pt x="3785425" y="5034270"/>
                </a:cubicBezTo>
                <a:lnTo>
                  <a:pt x="309595" y="5034270"/>
                </a:lnTo>
                <a:cubicBezTo>
                  <a:pt x="231408" y="5034270"/>
                  <a:pt x="167801" y="4970665"/>
                  <a:pt x="167801" y="4892476"/>
                </a:cubicBezTo>
                <a:lnTo>
                  <a:pt x="167801" y="739565"/>
                </a:lnTo>
                <a:cubicBezTo>
                  <a:pt x="167801" y="661379"/>
                  <a:pt x="231405" y="597771"/>
                  <a:pt x="309595" y="597771"/>
                </a:cubicBezTo>
                <a:lnTo>
                  <a:pt x="1094669" y="597771"/>
                </a:lnTo>
                <a:lnTo>
                  <a:pt x="1094669" y="743964"/>
                </a:lnTo>
                <a:lnTo>
                  <a:pt x="397887" y="743964"/>
                </a:lnTo>
                <a:cubicBezTo>
                  <a:pt x="351541" y="743964"/>
                  <a:pt x="313998" y="781506"/>
                  <a:pt x="313998" y="827852"/>
                </a:cubicBezTo>
                <a:lnTo>
                  <a:pt x="313998" y="4804218"/>
                </a:lnTo>
                <a:cubicBezTo>
                  <a:pt x="313998" y="4850564"/>
                  <a:pt x="351541" y="4888106"/>
                  <a:pt x="397887" y="4888106"/>
                </a:cubicBezTo>
                <a:lnTo>
                  <a:pt x="3697172" y="4888106"/>
                </a:lnTo>
                <a:cubicBezTo>
                  <a:pt x="3743518" y="4888106"/>
                  <a:pt x="3781060" y="4850564"/>
                  <a:pt x="3781060" y="4804218"/>
                </a:cubicBezTo>
                <a:lnTo>
                  <a:pt x="3781060" y="827754"/>
                </a:lnTo>
                <a:cubicBezTo>
                  <a:pt x="3781060" y="781408"/>
                  <a:pt x="3743518" y="743866"/>
                  <a:pt x="3697172" y="743866"/>
                </a:cubicBezTo>
                <a:lnTo>
                  <a:pt x="3000390" y="743866"/>
                </a:lnTo>
                <a:lnTo>
                  <a:pt x="3000390" y="597673"/>
                </a:lnTo>
                <a:lnTo>
                  <a:pt x="3785464" y="597673"/>
                </a:lnTo>
                <a:cubicBezTo>
                  <a:pt x="3863651" y="597673"/>
                  <a:pt x="3927258" y="661278"/>
                  <a:pt x="3927258" y="739467"/>
                </a:cubicBezTo>
                <a:close/>
                <a:moveTo>
                  <a:pt x="1946041" y="398526"/>
                </a:moveTo>
                <a:cubicBezTo>
                  <a:pt x="1946041" y="342652"/>
                  <a:pt x="1991658" y="297038"/>
                  <a:pt x="2047529" y="297038"/>
                </a:cubicBezTo>
                <a:cubicBezTo>
                  <a:pt x="2103401" y="297038"/>
                  <a:pt x="2149018" y="342655"/>
                  <a:pt x="2149018" y="398526"/>
                </a:cubicBezTo>
                <a:cubicBezTo>
                  <a:pt x="2149018" y="454397"/>
                  <a:pt x="2103401" y="500015"/>
                  <a:pt x="2047529" y="500015"/>
                </a:cubicBezTo>
                <a:cubicBezTo>
                  <a:pt x="1991658" y="500015"/>
                  <a:pt x="1946041" y="454397"/>
                  <a:pt x="1946041" y="398526"/>
                </a:cubicBezTo>
                <a:close/>
                <a:moveTo>
                  <a:pt x="1066443" y="1947259"/>
                </a:moveTo>
                <a:lnTo>
                  <a:pt x="1435639" y="1612206"/>
                </a:lnTo>
                <a:cubicBezTo>
                  <a:pt x="1469929" y="1581054"/>
                  <a:pt x="1523010" y="1583618"/>
                  <a:pt x="1554165" y="1617908"/>
                </a:cubicBezTo>
                <a:cubicBezTo>
                  <a:pt x="1585320" y="1652199"/>
                  <a:pt x="1582753" y="1705279"/>
                  <a:pt x="1548463" y="1736434"/>
                </a:cubicBezTo>
                <a:lnTo>
                  <a:pt x="1120063" y="2125224"/>
                </a:lnTo>
                <a:cubicBezTo>
                  <a:pt x="1103990" y="2139805"/>
                  <a:pt x="1083821" y="2147000"/>
                  <a:pt x="1063729" y="2147000"/>
                </a:cubicBezTo>
                <a:cubicBezTo>
                  <a:pt x="1042184" y="2147000"/>
                  <a:pt x="1020752" y="2138772"/>
                  <a:pt x="1004411" y="2122431"/>
                </a:cubicBezTo>
                <a:lnTo>
                  <a:pt x="828062" y="1946082"/>
                </a:lnTo>
                <a:cubicBezTo>
                  <a:pt x="795302" y="1913323"/>
                  <a:pt x="795302" y="1860204"/>
                  <a:pt x="828062" y="1827449"/>
                </a:cubicBezTo>
                <a:cubicBezTo>
                  <a:pt x="860822" y="1794693"/>
                  <a:pt x="913940" y="1794689"/>
                  <a:pt x="946696" y="1827449"/>
                </a:cubicBezTo>
                <a:close/>
                <a:moveTo>
                  <a:pt x="1840036" y="2053842"/>
                </a:moveTo>
                <a:cubicBezTo>
                  <a:pt x="1840036" y="2007496"/>
                  <a:pt x="1877578" y="1969954"/>
                  <a:pt x="1923924" y="1969954"/>
                </a:cubicBezTo>
                <a:lnTo>
                  <a:pt x="3207839" y="1969954"/>
                </a:lnTo>
                <a:cubicBezTo>
                  <a:pt x="3254185" y="1969954"/>
                  <a:pt x="3291727" y="2007496"/>
                  <a:pt x="3291727" y="2053842"/>
                </a:cubicBezTo>
                <a:cubicBezTo>
                  <a:pt x="3291727" y="2100187"/>
                  <a:pt x="3254185" y="2137730"/>
                  <a:pt x="3207839" y="2137730"/>
                </a:cubicBezTo>
                <a:lnTo>
                  <a:pt x="1923924" y="2137730"/>
                </a:lnTo>
                <a:cubicBezTo>
                  <a:pt x="1877616" y="2137730"/>
                  <a:pt x="1840036" y="2100187"/>
                  <a:pt x="1840036" y="2053842"/>
                </a:cubicBezTo>
                <a:close/>
                <a:moveTo>
                  <a:pt x="1840036" y="1665052"/>
                </a:moveTo>
                <a:cubicBezTo>
                  <a:pt x="1840036" y="1618707"/>
                  <a:pt x="1877578" y="1581164"/>
                  <a:pt x="1923924" y="1581164"/>
                </a:cubicBezTo>
                <a:lnTo>
                  <a:pt x="3207839" y="1581164"/>
                </a:lnTo>
                <a:cubicBezTo>
                  <a:pt x="3254185" y="1581164"/>
                  <a:pt x="3291727" y="1618707"/>
                  <a:pt x="3291727" y="1665052"/>
                </a:cubicBezTo>
                <a:cubicBezTo>
                  <a:pt x="3291727" y="1711397"/>
                  <a:pt x="3254185" y="1748940"/>
                  <a:pt x="3207839" y="1748940"/>
                </a:cubicBezTo>
                <a:lnTo>
                  <a:pt x="1923924" y="1748940"/>
                </a:lnTo>
                <a:cubicBezTo>
                  <a:pt x="1877616" y="1748940"/>
                  <a:pt x="1840036" y="1711397"/>
                  <a:pt x="1840036" y="1665052"/>
                </a:cubicBezTo>
                <a:close/>
                <a:moveTo>
                  <a:pt x="1840036" y="3111012"/>
                </a:moveTo>
                <a:cubicBezTo>
                  <a:pt x="1840036" y="3064667"/>
                  <a:pt x="1877578" y="3027124"/>
                  <a:pt x="1923924" y="3027124"/>
                </a:cubicBezTo>
                <a:lnTo>
                  <a:pt x="3207839" y="3027124"/>
                </a:lnTo>
                <a:cubicBezTo>
                  <a:pt x="3254185" y="3027124"/>
                  <a:pt x="3291727" y="3064667"/>
                  <a:pt x="3291727" y="3111012"/>
                </a:cubicBezTo>
                <a:cubicBezTo>
                  <a:pt x="3291727" y="3157358"/>
                  <a:pt x="3254185" y="3194900"/>
                  <a:pt x="3207839" y="3194900"/>
                </a:cubicBezTo>
                <a:lnTo>
                  <a:pt x="1923924" y="3194900"/>
                </a:lnTo>
                <a:cubicBezTo>
                  <a:pt x="1877616" y="3194900"/>
                  <a:pt x="1840036" y="3157358"/>
                  <a:pt x="1840036" y="3111012"/>
                </a:cubicBezTo>
                <a:close/>
                <a:moveTo>
                  <a:pt x="1840036" y="2722183"/>
                </a:moveTo>
                <a:cubicBezTo>
                  <a:pt x="1840036" y="2675838"/>
                  <a:pt x="1877578" y="2638295"/>
                  <a:pt x="1923924" y="2638295"/>
                </a:cubicBezTo>
                <a:lnTo>
                  <a:pt x="3207839" y="2638295"/>
                </a:lnTo>
                <a:cubicBezTo>
                  <a:pt x="3254185" y="2638295"/>
                  <a:pt x="3291727" y="2675838"/>
                  <a:pt x="3291727" y="2722183"/>
                </a:cubicBezTo>
                <a:cubicBezTo>
                  <a:pt x="3291727" y="2768529"/>
                  <a:pt x="3254185" y="2806071"/>
                  <a:pt x="3207839" y="2806071"/>
                </a:cubicBezTo>
                <a:lnTo>
                  <a:pt x="1923924" y="2806110"/>
                </a:lnTo>
                <a:cubicBezTo>
                  <a:pt x="1877616" y="2806110"/>
                  <a:pt x="1840036" y="2768529"/>
                  <a:pt x="1840036" y="2722183"/>
                </a:cubicBezTo>
                <a:close/>
                <a:moveTo>
                  <a:pt x="1840036" y="3779393"/>
                </a:moveTo>
                <a:cubicBezTo>
                  <a:pt x="1840036" y="3733048"/>
                  <a:pt x="1877578" y="3695505"/>
                  <a:pt x="1923924" y="3695505"/>
                </a:cubicBezTo>
                <a:lnTo>
                  <a:pt x="3207839" y="3695505"/>
                </a:lnTo>
                <a:cubicBezTo>
                  <a:pt x="3254185" y="3695505"/>
                  <a:pt x="3291727" y="3733048"/>
                  <a:pt x="3291727" y="3779393"/>
                </a:cubicBezTo>
                <a:cubicBezTo>
                  <a:pt x="3291727" y="3825738"/>
                  <a:pt x="3254185" y="3863281"/>
                  <a:pt x="3207839" y="3863281"/>
                </a:cubicBezTo>
                <a:lnTo>
                  <a:pt x="1923924" y="3863281"/>
                </a:lnTo>
                <a:cubicBezTo>
                  <a:pt x="1877616" y="3863281"/>
                  <a:pt x="1840036" y="3825738"/>
                  <a:pt x="1840036" y="3779393"/>
                </a:cubicBezTo>
                <a:close/>
                <a:moveTo>
                  <a:pt x="1840036" y="4168183"/>
                </a:moveTo>
                <a:cubicBezTo>
                  <a:pt x="1840036" y="4121837"/>
                  <a:pt x="1877578" y="4084295"/>
                  <a:pt x="1923924" y="4084295"/>
                </a:cubicBezTo>
                <a:lnTo>
                  <a:pt x="3207839" y="4084295"/>
                </a:lnTo>
                <a:cubicBezTo>
                  <a:pt x="3254185" y="4084295"/>
                  <a:pt x="3291727" y="4121837"/>
                  <a:pt x="3291727" y="4168183"/>
                </a:cubicBezTo>
                <a:cubicBezTo>
                  <a:pt x="3291727" y="4214528"/>
                  <a:pt x="3254185" y="4252071"/>
                  <a:pt x="3207839" y="4252071"/>
                </a:cubicBezTo>
                <a:lnTo>
                  <a:pt x="1923924" y="4252071"/>
                </a:lnTo>
                <a:cubicBezTo>
                  <a:pt x="1877616" y="4252071"/>
                  <a:pt x="1840036" y="4214528"/>
                  <a:pt x="1840036" y="4168183"/>
                </a:cubicBezTo>
                <a:close/>
                <a:moveTo>
                  <a:pt x="1554155" y="2665791"/>
                </a:moveTo>
                <a:cubicBezTo>
                  <a:pt x="1585307" y="2700081"/>
                  <a:pt x="1582743" y="2753162"/>
                  <a:pt x="1548376" y="2784317"/>
                </a:cubicBezTo>
                <a:lnTo>
                  <a:pt x="1119977" y="3173107"/>
                </a:lnTo>
                <a:cubicBezTo>
                  <a:pt x="1103903" y="3187611"/>
                  <a:pt x="1083735" y="3194883"/>
                  <a:pt x="1063643" y="3194883"/>
                </a:cubicBezTo>
                <a:cubicBezTo>
                  <a:pt x="1042097" y="3194883"/>
                  <a:pt x="1020666" y="3186655"/>
                  <a:pt x="1004324" y="3170314"/>
                </a:cubicBezTo>
                <a:lnTo>
                  <a:pt x="827976" y="2993965"/>
                </a:lnTo>
                <a:cubicBezTo>
                  <a:pt x="795216" y="2961205"/>
                  <a:pt x="795216" y="2908087"/>
                  <a:pt x="827976" y="2875331"/>
                </a:cubicBezTo>
                <a:cubicBezTo>
                  <a:pt x="860735" y="2842575"/>
                  <a:pt x="913854" y="2842571"/>
                  <a:pt x="946609" y="2875331"/>
                </a:cubicBezTo>
                <a:lnTo>
                  <a:pt x="1066468" y="2995190"/>
                </a:lnTo>
                <a:lnTo>
                  <a:pt x="1435663" y="2660137"/>
                </a:lnTo>
                <a:cubicBezTo>
                  <a:pt x="1469953" y="2628870"/>
                  <a:pt x="1522996" y="2631434"/>
                  <a:pt x="1554150" y="2665801"/>
                </a:cubicBezTo>
                <a:close/>
                <a:moveTo>
                  <a:pt x="1554155" y="3723001"/>
                </a:moveTo>
                <a:cubicBezTo>
                  <a:pt x="1585307" y="3757291"/>
                  <a:pt x="1582743" y="3810371"/>
                  <a:pt x="1548376" y="3841526"/>
                </a:cubicBezTo>
                <a:lnTo>
                  <a:pt x="1119977" y="4230316"/>
                </a:lnTo>
                <a:cubicBezTo>
                  <a:pt x="1103903" y="4244821"/>
                  <a:pt x="1083735" y="4252092"/>
                  <a:pt x="1063643" y="4252092"/>
                </a:cubicBezTo>
                <a:cubicBezTo>
                  <a:pt x="1042097" y="4252092"/>
                  <a:pt x="1020666" y="4243864"/>
                  <a:pt x="1004324" y="4227523"/>
                </a:cubicBezTo>
                <a:lnTo>
                  <a:pt x="827976" y="4051175"/>
                </a:lnTo>
                <a:cubicBezTo>
                  <a:pt x="795216" y="4018415"/>
                  <a:pt x="795216" y="3965297"/>
                  <a:pt x="827976" y="3932541"/>
                </a:cubicBezTo>
                <a:cubicBezTo>
                  <a:pt x="860735" y="3899785"/>
                  <a:pt x="913854" y="3899781"/>
                  <a:pt x="946609" y="3932541"/>
                </a:cubicBezTo>
                <a:lnTo>
                  <a:pt x="1066468" y="4052399"/>
                </a:lnTo>
                <a:lnTo>
                  <a:pt x="1435663" y="3717347"/>
                </a:lnTo>
                <a:cubicBezTo>
                  <a:pt x="1469953" y="3686118"/>
                  <a:pt x="1522996" y="3688720"/>
                  <a:pt x="1554150" y="3723011"/>
                </a:cubicBezTo>
                <a:close/>
              </a:path>
            </a:pathLst>
          </a:custGeom>
          <a:solidFill>
            <a:schemeClr val="bg1"/>
          </a:solidFill>
          <a:ln w="9797"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2" name="Title 1">
            <a:extLst>
              <a:ext uri="{FF2B5EF4-FFF2-40B4-BE49-F238E27FC236}">
                <a16:creationId xmlns:a16="http://schemas.microsoft.com/office/drawing/2014/main" id="{8F82F985-B42D-BB5A-29BE-D3D7B8CD7331}"/>
              </a:ext>
            </a:extLst>
          </p:cNvPr>
          <p:cNvSpPr>
            <a:spLocks noGrp="1"/>
          </p:cNvSpPr>
          <p:nvPr/>
        </p:nvSpPr>
        <p:spPr>
          <a:xfrm>
            <a:off x="315985" y="243444"/>
            <a:ext cx="10972800" cy="987019"/>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dirty="0">
                <a:ln>
                  <a:noFill/>
                </a:ln>
                <a:solidFill>
                  <a:srgbClr val="203661"/>
                </a:solidFill>
                <a:effectLst/>
                <a:uLnTx/>
                <a:uFillTx/>
                <a:latin typeface="Trebuchet MS" panose="020B0703020202090204" pitchFamily="34" charset="0"/>
                <a:ea typeface="+mj-ea"/>
              </a:rPr>
              <a:t>Methods</a:t>
            </a:r>
            <a:r>
              <a:rPr kumimoji="0" lang="en-US" sz="4400" b="1" i="0" u="none" strike="noStrike" kern="800" cap="none" spc="0" normalizeH="0" baseline="30000" noProof="0" dirty="0">
                <a:ln>
                  <a:noFill/>
                </a:ln>
                <a:solidFill>
                  <a:srgbClr val="203661"/>
                </a:solidFill>
                <a:effectLst/>
                <a:uLnTx/>
                <a:uFillTx/>
                <a:latin typeface="Trebuchet MS" panose="020B0703020202090204" pitchFamily="34" charset="0"/>
                <a:ea typeface="+mj-ea"/>
              </a:rPr>
              <a:t>3</a:t>
            </a:r>
            <a:r>
              <a:rPr kumimoji="0" lang="en-US" sz="3600" b="1" i="0" u="none" strike="noStrike" kern="800" cap="none" spc="0" normalizeH="0" baseline="0" noProof="0" dirty="0">
                <a:ln>
                  <a:noFill/>
                </a:ln>
                <a:solidFill>
                  <a:srgbClr val="203661"/>
                </a:solidFill>
                <a:effectLst/>
                <a:uLnTx/>
                <a:uFillTx/>
                <a:latin typeface="Trebuchet MS" panose="020B0703020202090204" pitchFamily="34" charset="0"/>
                <a:ea typeface="+mj-ea"/>
              </a:rPr>
              <a:t> </a:t>
            </a:r>
            <a:br>
              <a:rPr kumimoji="0" lang="en-US" sz="3600" b="1" i="0" u="none" strike="noStrike" kern="800" cap="none" spc="0" normalizeH="0" baseline="0" noProof="0" dirty="0">
                <a:ln>
                  <a:noFill/>
                </a:ln>
                <a:solidFill>
                  <a:srgbClr val="203661"/>
                </a:solidFill>
                <a:effectLst/>
                <a:uLnTx/>
                <a:uFillTx/>
                <a:latin typeface="Trebuchet MS" panose="020B0703020202090204" pitchFamily="34" charset="0"/>
                <a:ea typeface="+mj-ea"/>
              </a:rPr>
            </a:br>
            <a:endParaRPr kumimoji="0" lang="en-IE" sz="2400" b="1" i="0" u="none" strike="noStrike" kern="800" cap="none" spc="0" normalizeH="0" baseline="0" noProof="0" dirty="0">
              <a:ln>
                <a:noFill/>
              </a:ln>
              <a:solidFill>
                <a:srgbClr val="203661"/>
              </a:solidFill>
              <a:effectLst/>
              <a:uLnTx/>
              <a:uFillTx/>
              <a:latin typeface="Trebuchet MS" panose="020B0703020202090204" pitchFamily="34" charset="0"/>
              <a:ea typeface="+mj-ea"/>
            </a:endParaRPr>
          </a:p>
        </p:txBody>
      </p:sp>
      <p:sp>
        <p:nvSpPr>
          <p:cNvPr id="3" name="TextBox 2">
            <a:extLst>
              <a:ext uri="{FF2B5EF4-FFF2-40B4-BE49-F238E27FC236}">
                <a16:creationId xmlns:a16="http://schemas.microsoft.com/office/drawing/2014/main" id="{B8C2D5CB-D974-6A0D-5A94-B7309925D758}"/>
              </a:ext>
            </a:extLst>
          </p:cNvPr>
          <p:cNvSpPr txBox="1"/>
          <p:nvPr/>
        </p:nvSpPr>
        <p:spPr>
          <a:xfrm>
            <a:off x="133291" y="6072413"/>
            <a:ext cx="992510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2L+, Second Line or Later; BC, Breast Cancer; G-CSF, Granulocyte Colony Stimulating Factor;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mTNBC</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Metastatic Triple Negative Breast Cancer;  RDI, Relative Dose Intensity;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rwOS</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Real World Overall Survival; PFS, Progression Free Survival; SG,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TTNTD, Time to Next Treatment or Death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1"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 </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Ma X, et al. 2023.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doi</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https://doi.org/10.1101/2020.03.16.20037143; </a:t>
            </a:r>
            <a:r>
              <a:rPr kumimoji="0" lang="en-GB" sz="800" b="1"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2. </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Birnbaum B, et al. 2020. https://arxiv.org/abs/2001.09765. 3. Nanda et al., 2024. Management of Neutropenia and Effectiveness of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Goivtecan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 Patients with Metastatic Triple Negative Breast Cancer Treated in Real-World Settings in the United States. Presented at SABCS 2024 #P1-09-17 </a:t>
            </a:r>
            <a:endParaRPr kumimoji="0" lang="en-GB" sz="800" b="0" i="0" u="none" strike="noStrike" kern="1200" cap="none" spc="0" normalizeH="0" baseline="0" noProof="0">
              <a:ln>
                <a:noFill/>
              </a:ln>
              <a:solidFill>
                <a:srgbClr val="FFFFFF">
                  <a:lumMod val="50000"/>
                </a:srgbClr>
              </a:solidFill>
              <a:effectLst/>
              <a:uLnTx/>
              <a:uFillTx/>
              <a:latin typeface="Trebuchet MS" panose="020B0603020202020204"/>
              <a:ea typeface="+mn-ea"/>
              <a:cs typeface="+mn-cs"/>
            </a:endParaRPr>
          </a:p>
        </p:txBody>
      </p:sp>
      <p:sp>
        <p:nvSpPr>
          <p:cNvPr id="5" name="TextBox 4">
            <a:extLst>
              <a:ext uri="{FF2B5EF4-FFF2-40B4-BE49-F238E27FC236}">
                <a16:creationId xmlns:a16="http://schemas.microsoft.com/office/drawing/2014/main" id="{C60C87BC-B61D-3723-6E81-950936FD9499}"/>
              </a:ext>
            </a:extLst>
          </p:cNvPr>
          <p:cNvSpPr txBox="1"/>
          <p:nvPr/>
        </p:nvSpPr>
        <p:spPr>
          <a:xfrm>
            <a:off x="220039" y="1056443"/>
            <a:ext cx="11751922" cy="5016758"/>
          </a:xfrm>
          <a:prstGeom prst="rect">
            <a:avLst/>
          </a:prstGeom>
          <a:noFill/>
        </p:spPr>
        <p:txBody>
          <a:bodyPr wrap="square" rtlCol="0">
            <a:spAutoFit/>
          </a:bodyPr>
          <a:lstStyle/>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rPr>
              <a:t>This retrospective, observational cohort study used the nationwide longitudinal Flatiron Health electronic health record–derived, deidentified database, comprising patient-level data originating from ~280 US cancer clinics (~800 sites of care) and curated via technology-enabled abstraction</a:t>
            </a:r>
            <a:r>
              <a:rPr kumimoji="0" lang="en-US" sz="1600" b="0" i="0" u="none" strike="noStrike" kern="1200" cap="none" spc="0" normalizeH="0" baseline="30000" noProof="0" dirty="0">
                <a:ln>
                  <a:noFill/>
                </a:ln>
                <a:solidFill>
                  <a:srgbClr val="54565B"/>
                </a:solidFill>
                <a:effectLst/>
                <a:uLnTx/>
                <a:uFillTx/>
                <a:latin typeface="Trebuchet MS" panose="020B0603020202020204"/>
                <a:ea typeface="+mn-ea"/>
                <a:cs typeface="+mn-cs"/>
              </a:rPr>
              <a:t>1,2</a:t>
            </a:r>
            <a:r>
              <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rPr>
              <a:t>​</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rPr>
              <a:t>Patients (aged ≥ 18 years) with </a:t>
            </a:r>
            <a:r>
              <a:rPr kumimoji="0" lang="en-US" sz="1600" b="0" i="0" u="none" strike="noStrike" kern="1200" cap="none" spc="0" normalizeH="0" baseline="0" noProof="0" dirty="0" err="1">
                <a:ln>
                  <a:noFill/>
                </a:ln>
                <a:solidFill>
                  <a:srgbClr val="54565B"/>
                </a:solidFill>
                <a:effectLst/>
                <a:uLnTx/>
                <a:uFillTx/>
                <a:latin typeface="Trebuchet MS" panose="020B0603020202020204"/>
                <a:ea typeface="+mn-ea"/>
                <a:cs typeface="+mn-cs"/>
              </a:rPr>
              <a:t>mTNBC</a:t>
            </a:r>
            <a:r>
              <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rPr>
              <a:t> and treated with SG in the 2L+ setting from April 2020 to June 2023 were included. Data cutoff was December 31, 2023​</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rPr>
              <a:t>-Patients with evidence of other primary tumor (excluding nonmetastatic, nonmelanoma skin cancers) within 5 years prior to metastatic BC diagnosis were excluded​</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rPr>
              <a:t>SG use patterns, relative dose intensity (RDI), neutropenia incidence, and concomitant granulocyte colony-stimulating factor (G-CSF) use were summarized using descriptive statistics​</a:t>
            </a: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rPr>
              <a:t>-Administration of G-CSF on or after index date and before first neutropenia onset was defined as primary prophylaxis, after neutropenia resolution and before end of treatment was defined as secondary prophylaxis, and on or after neutropenia onset and before resolution or end of SG treatment was defined as therapeutic use​</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rPr>
              <a:t>Real-world OS (</a:t>
            </a:r>
            <a:r>
              <a:rPr kumimoji="0" lang="en-US" sz="1600" b="0" i="0" u="none" strike="noStrike" kern="1200" cap="none" spc="0" normalizeH="0" baseline="0" noProof="0" dirty="0" err="1">
                <a:ln>
                  <a:noFill/>
                </a:ln>
                <a:solidFill>
                  <a:srgbClr val="54565B"/>
                </a:solidFill>
                <a:effectLst/>
                <a:uLnTx/>
                <a:uFillTx/>
                <a:latin typeface="Trebuchet MS" panose="020B0603020202020204"/>
                <a:ea typeface="+mn-ea"/>
                <a:cs typeface="+mn-cs"/>
              </a:rPr>
              <a:t>rwOS</a:t>
            </a:r>
            <a:r>
              <a:rPr kumimoji="0" lang="en-US" sz="1600" b="0" i="0" u="none" strike="noStrike" kern="1200" cap="none" spc="0" normalizeH="0" baseline="0" noProof="0" dirty="0">
                <a:ln>
                  <a:noFill/>
                </a:ln>
                <a:solidFill>
                  <a:srgbClr val="54565B"/>
                </a:solidFill>
                <a:effectLst/>
                <a:uLnTx/>
                <a:uFillTx/>
                <a:latin typeface="Trebuchet MS" panose="020B0603020202020204"/>
                <a:ea typeface="+mn-ea"/>
                <a:cs typeface="+mn-cs"/>
              </a:rPr>
              <a:t>) and time to next treatment or death (TTNTD; used as a proxy for PFS) were assessed using the Kaplan-Meier method​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54565B"/>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646297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Freeform: Shape 99">
            <a:extLst>
              <a:ext uri="{FF2B5EF4-FFF2-40B4-BE49-F238E27FC236}">
                <a16:creationId xmlns:a16="http://schemas.microsoft.com/office/drawing/2014/main" id="{A92592FB-109E-43DD-8947-961BB2BE952F}"/>
              </a:ext>
            </a:extLst>
          </p:cNvPr>
          <p:cNvSpPr/>
          <p:nvPr/>
        </p:nvSpPr>
        <p:spPr>
          <a:xfrm>
            <a:off x="220039" y="493199"/>
            <a:ext cx="383768" cy="487510"/>
          </a:xfrm>
          <a:custGeom>
            <a:avLst/>
            <a:gdLst>
              <a:gd name="connsiteX0" fmla="*/ 3785430 w 4095068"/>
              <a:gd name="connsiteY0" fmla="*/ 429848 h 5202065"/>
              <a:gd name="connsiteX1" fmla="*/ 3000355 w 4095068"/>
              <a:gd name="connsiteY1" fmla="*/ 429848 h 5202065"/>
              <a:gd name="connsiteX2" fmla="*/ 3000355 w 4095068"/>
              <a:gd name="connsiteY2" fmla="*/ 377303 h 5202065"/>
              <a:gd name="connsiteX3" fmla="*/ 2916467 w 4095068"/>
              <a:gd name="connsiteY3" fmla="*/ 293415 h 5202065"/>
              <a:gd name="connsiteX4" fmla="*/ 2481602 w 4095068"/>
              <a:gd name="connsiteY4" fmla="*/ 293415 h 5202065"/>
              <a:gd name="connsiteX5" fmla="*/ 2047500 w 4095068"/>
              <a:gd name="connsiteY5" fmla="*/ 0 h 5202065"/>
              <a:gd name="connsiteX6" fmla="*/ 1613399 w 4095068"/>
              <a:gd name="connsiteY6" fmla="*/ 293415 h 5202065"/>
              <a:gd name="connsiteX7" fmla="*/ 1178533 w 4095068"/>
              <a:gd name="connsiteY7" fmla="*/ 293415 h 5202065"/>
              <a:gd name="connsiteX8" fmla="*/ 1094645 w 4095068"/>
              <a:gd name="connsiteY8" fmla="*/ 377303 h 5202065"/>
              <a:gd name="connsiteX9" fmla="*/ 1094645 w 4095068"/>
              <a:gd name="connsiteY9" fmla="*/ 429809 h 5202065"/>
              <a:gd name="connsiteX10" fmla="*/ 309570 w 4095068"/>
              <a:gd name="connsiteY10" fmla="*/ 429848 h 5202065"/>
              <a:gd name="connsiteX11" fmla="*/ 0 w 4095068"/>
              <a:gd name="connsiteY11" fmla="*/ 739486 h 5202065"/>
              <a:gd name="connsiteX12" fmla="*/ 0 w 4095068"/>
              <a:gd name="connsiteY12" fmla="*/ 4892496 h 5202065"/>
              <a:gd name="connsiteX13" fmla="*/ 309570 w 4095068"/>
              <a:gd name="connsiteY13" fmla="*/ 5202066 h 5202065"/>
              <a:gd name="connsiteX14" fmla="*/ 3785498 w 4095068"/>
              <a:gd name="connsiteY14" fmla="*/ 5202066 h 5202065"/>
              <a:gd name="connsiteX15" fmla="*/ 4095069 w 4095068"/>
              <a:gd name="connsiteY15" fmla="*/ 4892496 h 5202065"/>
              <a:gd name="connsiteX16" fmla="*/ 4095069 w 4095068"/>
              <a:gd name="connsiteY16" fmla="*/ 739486 h 5202065"/>
              <a:gd name="connsiteX17" fmla="*/ 3785459 w 4095068"/>
              <a:gd name="connsiteY17" fmla="*/ 429848 h 5202065"/>
              <a:gd name="connsiteX18" fmla="*/ 1178508 w 4095068"/>
              <a:gd name="connsiteY18" fmla="*/ 1048096 h 5202065"/>
              <a:gd name="connsiteX19" fmla="*/ 2916423 w 4095068"/>
              <a:gd name="connsiteY19" fmla="*/ 1048096 h 5202065"/>
              <a:gd name="connsiteX20" fmla="*/ 3000311 w 4095068"/>
              <a:gd name="connsiteY20" fmla="*/ 964208 h 5202065"/>
              <a:gd name="connsiteX21" fmla="*/ 3000311 w 4095068"/>
              <a:gd name="connsiteY21" fmla="*/ 911702 h 5202065"/>
              <a:gd name="connsiteX22" fmla="*/ 3613211 w 4095068"/>
              <a:gd name="connsiteY22" fmla="*/ 911702 h 5202065"/>
              <a:gd name="connsiteX23" fmla="*/ 3613211 w 4095068"/>
              <a:gd name="connsiteY23" fmla="*/ 4720341 h 5202065"/>
              <a:gd name="connsiteX24" fmla="*/ 481750 w 4095068"/>
              <a:gd name="connsiteY24" fmla="*/ 4720303 h 5202065"/>
              <a:gd name="connsiteX25" fmla="*/ 481750 w 4095068"/>
              <a:gd name="connsiteY25" fmla="*/ 911663 h 5202065"/>
              <a:gd name="connsiteX26" fmla="*/ 1094649 w 4095068"/>
              <a:gd name="connsiteY26" fmla="*/ 911663 h 5202065"/>
              <a:gd name="connsiteX27" fmla="*/ 1094649 w 4095068"/>
              <a:gd name="connsiteY27" fmla="*/ 964170 h 5202065"/>
              <a:gd name="connsiteX28" fmla="*/ 1178538 w 4095068"/>
              <a:gd name="connsiteY28" fmla="*/ 1048135 h 5202065"/>
              <a:gd name="connsiteX29" fmla="*/ 1262396 w 4095068"/>
              <a:gd name="connsiteY29" fmla="*/ 461228 h 5202065"/>
              <a:gd name="connsiteX30" fmla="*/ 1674454 w 4095068"/>
              <a:gd name="connsiteY30" fmla="*/ 461228 h 5202065"/>
              <a:gd name="connsiteX31" fmla="*/ 1756008 w 4095068"/>
              <a:gd name="connsiteY31" fmla="*/ 396972 h 5202065"/>
              <a:gd name="connsiteX32" fmla="*/ 2047433 w 4095068"/>
              <a:gd name="connsiteY32" fmla="*/ 167807 h 5202065"/>
              <a:gd name="connsiteX33" fmla="*/ 2338859 w 4095068"/>
              <a:gd name="connsiteY33" fmla="*/ 396972 h 5202065"/>
              <a:gd name="connsiteX34" fmla="*/ 2420413 w 4095068"/>
              <a:gd name="connsiteY34" fmla="*/ 461228 h 5202065"/>
              <a:gd name="connsiteX35" fmla="*/ 2832471 w 4095068"/>
              <a:gd name="connsiteY35" fmla="*/ 461228 h 5202065"/>
              <a:gd name="connsiteX36" fmla="*/ 2832471 w 4095068"/>
              <a:gd name="connsiteY36" fmla="*/ 880252 h 5202065"/>
              <a:gd name="connsiteX37" fmla="*/ 1262381 w 4095068"/>
              <a:gd name="connsiteY37" fmla="*/ 880252 h 5202065"/>
              <a:gd name="connsiteX38" fmla="*/ 3927219 w 4095068"/>
              <a:gd name="connsiteY38" fmla="*/ 4892476 h 5202065"/>
              <a:gd name="connsiteX39" fmla="*/ 3785425 w 4095068"/>
              <a:gd name="connsiteY39" fmla="*/ 5034270 h 5202065"/>
              <a:gd name="connsiteX40" fmla="*/ 309595 w 4095068"/>
              <a:gd name="connsiteY40" fmla="*/ 5034270 h 5202065"/>
              <a:gd name="connsiteX41" fmla="*/ 167801 w 4095068"/>
              <a:gd name="connsiteY41" fmla="*/ 4892476 h 5202065"/>
              <a:gd name="connsiteX42" fmla="*/ 167801 w 4095068"/>
              <a:gd name="connsiteY42" fmla="*/ 739565 h 5202065"/>
              <a:gd name="connsiteX43" fmla="*/ 309595 w 4095068"/>
              <a:gd name="connsiteY43" fmla="*/ 597771 h 5202065"/>
              <a:gd name="connsiteX44" fmla="*/ 1094669 w 4095068"/>
              <a:gd name="connsiteY44" fmla="*/ 597771 h 5202065"/>
              <a:gd name="connsiteX45" fmla="*/ 1094669 w 4095068"/>
              <a:gd name="connsiteY45" fmla="*/ 743964 h 5202065"/>
              <a:gd name="connsiteX46" fmla="*/ 397887 w 4095068"/>
              <a:gd name="connsiteY46" fmla="*/ 743964 h 5202065"/>
              <a:gd name="connsiteX47" fmla="*/ 313998 w 4095068"/>
              <a:gd name="connsiteY47" fmla="*/ 827852 h 5202065"/>
              <a:gd name="connsiteX48" fmla="*/ 313998 w 4095068"/>
              <a:gd name="connsiteY48" fmla="*/ 4804218 h 5202065"/>
              <a:gd name="connsiteX49" fmla="*/ 397887 w 4095068"/>
              <a:gd name="connsiteY49" fmla="*/ 4888106 h 5202065"/>
              <a:gd name="connsiteX50" fmla="*/ 3697172 w 4095068"/>
              <a:gd name="connsiteY50" fmla="*/ 4888106 h 5202065"/>
              <a:gd name="connsiteX51" fmla="*/ 3781060 w 4095068"/>
              <a:gd name="connsiteY51" fmla="*/ 4804218 h 5202065"/>
              <a:gd name="connsiteX52" fmla="*/ 3781060 w 4095068"/>
              <a:gd name="connsiteY52" fmla="*/ 827754 h 5202065"/>
              <a:gd name="connsiteX53" fmla="*/ 3697172 w 4095068"/>
              <a:gd name="connsiteY53" fmla="*/ 743866 h 5202065"/>
              <a:gd name="connsiteX54" fmla="*/ 3000390 w 4095068"/>
              <a:gd name="connsiteY54" fmla="*/ 743866 h 5202065"/>
              <a:gd name="connsiteX55" fmla="*/ 3000390 w 4095068"/>
              <a:gd name="connsiteY55" fmla="*/ 597673 h 5202065"/>
              <a:gd name="connsiteX56" fmla="*/ 3785464 w 4095068"/>
              <a:gd name="connsiteY56" fmla="*/ 597673 h 5202065"/>
              <a:gd name="connsiteX57" fmla="*/ 3927258 w 4095068"/>
              <a:gd name="connsiteY57" fmla="*/ 739467 h 5202065"/>
              <a:gd name="connsiteX58" fmla="*/ 1946041 w 4095068"/>
              <a:gd name="connsiteY58" fmla="*/ 398526 h 5202065"/>
              <a:gd name="connsiteX59" fmla="*/ 2047529 w 4095068"/>
              <a:gd name="connsiteY59" fmla="*/ 297038 h 5202065"/>
              <a:gd name="connsiteX60" fmla="*/ 2149018 w 4095068"/>
              <a:gd name="connsiteY60" fmla="*/ 398526 h 5202065"/>
              <a:gd name="connsiteX61" fmla="*/ 2047529 w 4095068"/>
              <a:gd name="connsiteY61" fmla="*/ 500015 h 5202065"/>
              <a:gd name="connsiteX62" fmla="*/ 1946041 w 4095068"/>
              <a:gd name="connsiteY62" fmla="*/ 398526 h 5202065"/>
              <a:gd name="connsiteX63" fmla="*/ 1066443 w 4095068"/>
              <a:gd name="connsiteY63" fmla="*/ 1947259 h 5202065"/>
              <a:gd name="connsiteX64" fmla="*/ 1435639 w 4095068"/>
              <a:gd name="connsiteY64" fmla="*/ 1612206 h 5202065"/>
              <a:gd name="connsiteX65" fmla="*/ 1554165 w 4095068"/>
              <a:gd name="connsiteY65" fmla="*/ 1617908 h 5202065"/>
              <a:gd name="connsiteX66" fmla="*/ 1548463 w 4095068"/>
              <a:gd name="connsiteY66" fmla="*/ 1736434 h 5202065"/>
              <a:gd name="connsiteX67" fmla="*/ 1120063 w 4095068"/>
              <a:gd name="connsiteY67" fmla="*/ 2125224 h 5202065"/>
              <a:gd name="connsiteX68" fmla="*/ 1063729 w 4095068"/>
              <a:gd name="connsiteY68" fmla="*/ 2147000 h 5202065"/>
              <a:gd name="connsiteX69" fmla="*/ 1004411 w 4095068"/>
              <a:gd name="connsiteY69" fmla="*/ 2122431 h 5202065"/>
              <a:gd name="connsiteX70" fmla="*/ 828062 w 4095068"/>
              <a:gd name="connsiteY70" fmla="*/ 1946082 h 5202065"/>
              <a:gd name="connsiteX71" fmla="*/ 828062 w 4095068"/>
              <a:gd name="connsiteY71" fmla="*/ 1827449 h 5202065"/>
              <a:gd name="connsiteX72" fmla="*/ 946696 w 4095068"/>
              <a:gd name="connsiteY72" fmla="*/ 1827449 h 5202065"/>
              <a:gd name="connsiteX73" fmla="*/ 1840036 w 4095068"/>
              <a:gd name="connsiteY73" fmla="*/ 2053842 h 5202065"/>
              <a:gd name="connsiteX74" fmla="*/ 1923924 w 4095068"/>
              <a:gd name="connsiteY74" fmla="*/ 1969954 h 5202065"/>
              <a:gd name="connsiteX75" fmla="*/ 3207839 w 4095068"/>
              <a:gd name="connsiteY75" fmla="*/ 1969954 h 5202065"/>
              <a:gd name="connsiteX76" fmla="*/ 3291727 w 4095068"/>
              <a:gd name="connsiteY76" fmla="*/ 2053842 h 5202065"/>
              <a:gd name="connsiteX77" fmla="*/ 3207839 w 4095068"/>
              <a:gd name="connsiteY77" fmla="*/ 2137730 h 5202065"/>
              <a:gd name="connsiteX78" fmla="*/ 1923924 w 4095068"/>
              <a:gd name="connsiteY78" fmla="*/ 2137730 h 5202065"/>
              <a:gd name="connsiteX79" fmla="*/ 1840036 w 4095068"/>
              <a:gd name="connsiteY79" fmla="*/ 2053842 h 5202065"/>
              <a:gd name="connsiteX80" fmla="*/ 1840036 w 4095068"/>
              <a:gd name="connsiteY80" fmla="*/ 1665052 h 5202065"/>
              <a:gd name="connsiteX81" fmla="*/ 1923924 w 4095068"/>
              <a:gd name="connsiteY81" fmla="*/ 1581164 h 5202065"/>
              <a:gd name="connsiteX82" fmla="*/ 3207839 w 4095068"/>
              <a:gd name="connsiteY82" fmla="*/ 1581164 h 5202065"/>
              <a:gd name="connsiteX83" fmla="*/ 3291727 w 4095068"/>
              <a:gd name="connsiteY83" fmla="*/ 1665052 h 5202065"/>
              <a:gd name="connsiteX84" fmla="*/ 3207839 w 4095068"/>
              <a:gd name="connsiteY84" fmla="*/ 1748940 h 5202065"/>
              <a:gd name="connsiteX85" fmla="*/ 1923924 w 4095068"/>
              <a:gd name="connsiteY85" fmla="*/ 1748940 h 5202065"/>
              <a:gd name="connsiteX86" fmla="*/ 1840036 w 4095068"/>
              <a:gd name="connsiteY86" fmla="*/ 1665052 h 5202065"/>
              <a:gd name="connsiteX87" fmla="*/ 1840036 w 4095068"/>
              <a:gd name="connsiteY87" fmla="*/ 3111012 h 5202065"/>
              <a:gd name="connsiteX88" fmla="*/ 1923924 w 4095068"/>
              <a:gd name="connsiteY88" fmla="*/ 3027124 h 5202065"/>
              <a:gd name="connsiteX89" fmla="*/ 3207839 w 4095068"/>
              <a:gd name="connsiteY89" fmla="*/ 3027124 h 5202065"/>
              <a:gd name="connsiteX90" fmla="*/ 3291727 w 4095068"/>
              <a:gd name="connsiteY90" fmla="*/ 3111012 h 5202065"/>
              <a:gd name="connsiteX91" fmla="*/ 3207839 w 4095068"/>
              <a:gd name="connsiteY91" fmla="*/ 3194900 h 5202065"/>
              <a:gd name="connsiteX92" fmla="*/ 1923924 w 4095068"/>
              <a:gd name="connsiteY92" fmla="*/ 3194900 h 5202065"/>
              <a:gd name="connsiteX93" fmla="*/ 1840036 w 4095068"/>
              <a:gd name="connsiteY93" fmla="*/ 3111012 h 5202065"/>
              <a:gd name="connsiteX94" fmla="*/ 1840036 w 4095068"/>
              <a:gd name="connsiteY94" fmla="*/ 2722183 h 5202065"/>
              <a:gd name="connsiteX95" fmla="*/ 1923924 w 4095068"/>
              <a:gd name="connsiteY95" fmla="*/ 2638295 h 5202065"/>
              <a:gd name="connsiteX96" fmla="*/ 3207839 w 4095068"/>
              <a:gd name="connsiteY96" fmla="*/ 2638295 h 5202065"/>
              <a:gd name="connsiteX97" fmla="*/ 3291727 w 4095068"/>
              <a:gd name="connsiteY97" fmla="*/ 2722183 h 5202065"/>
              <a:gd name="connsiteX98" fmla="*/ 3207839 w 4095068"/>
              <a:gd name="connsiteY98" fmla="*/ 2806071 h 5202065"/>
              <a:gd name="connsiteX99" fmla="*/ 1923924 w 4095068"/>
              <a:gd name="connsiteY99" fmla="*/ 2806110 h 5202065"/>
              <a:gd name="connsiteX100" fmla="*/ 1840036 w 4095068"/>
              <a:gd name="connsiteY100" fmla="*/ 2722183 h 5202065"/>
              <a:gd name="connsiteX101" fmla="*/ 1840036 w 4095068"/>
              <a:gd name="connsiteY101" fmla="*/ 3779393 h 5202065"/>
              <a:gd name="connsiteX102" fmla="*/ 1923924 w 4095068"/>
              <a:gd name="connsiteY102" fmla="*/ 3695505 h 5202065"/>
              <a:gd name="connsiteX103" fmla="*/ 3207839 w 4095068"/>
              <a:gd name="connsiteY103" fmla="*/ 3695505 h 5202065"/>
              <a:gd name="connsiteX104" fmla="*/ 3291727 w 4095068"/>
              <a:gd name="connsiteY104" fmla="*/ 3779393 h 5202065"/>
              <a:gd name="connsiteX105" fmla="*/ 3207839 w 4095068"/>
              <a:gd name="connsiteY105" fmla="*/ 3863281 h 5202065"/>
              <a:gd name="connsiteX106" fmla="*/ 1923924 w 4095068"/>
              <a:gd name="connsiteY106" fmla="*/ 3863281 h 5202065"/>
              <a:gd name="connsiteX107" fmla="*/ 1840036 w 4095068"/>
              <a:gd name="connsiteY107" fmla="*/ 3779393 h 5202065"/>
              <a:gd name="connsiteX108" fmla="*/ 1840036 w 4095068"/>
              <a:gd name="connsiteY108" fmla="*/ 4168183 h 5202065"/>
              <a:gd name="connsiteX109" fmla="*/ 1923924 w 4095068"/>
              <a:gd name="connsiteY109" fmla="*/ 4084295 h 5202065"/>
              <a:gd name="connsiteX110" fmla="*/ 3207839 w 4095068"/>
              <a:gd name="connsiteY110" fmla="*/ 4084295 h 5202065"/>
              <a:gd name="connsiteX111" fmla="*/ 3291727 w 4095068"/>
              <a:gd name="connsiteY111" fmla="*/ 4168183 h 5202065"/>
              <a:gd name="connsiteX112" fmla="*/ 3207839 w 4095068"/>
              <a:gd name="connsiteY112" fmla="*/ 4252071 h 5202065"/>
              <a:gd name="connsiteX113" fmla="*/ 1923924 w 4095068"/>
              <a:gd name="connsiteY113" fmla="*/ 4252071 h 5202065"/>
              <a:gd name="connsiteX114" fmla="*/ 1840036 w 4095068"/>
              <a:gd name="connsiteY114" fmla="*/ 4168183 h 5202065"/>
              <a:gd name="connsiteX115" fmla="*/ 1554155 w 4095068"/>
              <a:gd name="connsiteY115" fmla="*/ 2665791 h 5202065"/>
              <a:gd name="connsiteX116" fmla="*/ 1548376 w 4095068"/>
              <a:gd name="connsiteY116" fmla="*/ 2784317 h 5202065"/>
              <a:gd name="connsiteX117" fmla="*/ 1119977 w 4095068"/>
              <a:gd name="connsiteY117" fmla="*/ 3173107 h 5202065"/>
              <a:gd name="connsiteX118" fmla="*/ 1063643 w 4095068"/>
              <a:gd name="connsiteY118" fmla="*/ 3194883 h 5202065"/>
              <a:gd name="connsiteX119" fmla="*/ 1004324 w 4095068"/>
              <a:gd name="connsiteY119" fmla="*/ 3170314 h 5202065"/>
              <a:gd name="connsiteX120" fmla="*/ 827976 w 4095068"/>
              <a:gd name="connsiteY120" fmla="*/ 2993965 h 5202065"/>
              <a:gd name="connsiteX121" fmla="*/ 827976 w 4095068"/>
              <a:gd name="connsiteY121" fmla="*/ 2875331 h 5202065"/>
              <a:gd name="connsiteX122" fmla="*/ 946609 w 4095068"/>
              <a:gd name="connsiteY122" fmla="*/ 2875331 h 5202065"/>
              <a:gd name="connsiteX123" fmla="*/ 1066468 w 4095068"/>
              <a:gd name="connsiteY123" fmla="*/ 2995190 h 5202065"/>
              <a:gd name="connsiteX124" fmla="*/ 1435663 w 4095068"/>
              <a:gd name="connsiteY124" fmla="*/ 2660137 h 5202065"/>
              <a:gd name="connsiteX125" fmla="*/ 1554150 w 4095068"/>
              <a:gd name="connsiteY125" fmla="*/ 2665801 h 5202065"/>
              <a:gd name="connsiteX126" fmla="*/ 1554155 w 4095068"/>
              <a:gd name="connsiteY126" fmla="*/ 3723001 h 5202065"/>
              <a:gd name="connsiteX127" fmla="*/ 1548376 w 4095068"/>
              <a:gd name="connsiteY127" fmla="*/ 3841526 h 5202065"/>
              <a:gd name="connsiteX128" fmla="*/ 1119977 w 4095068"/>
              <a:gd name="connsiteY128" fmla="*/ 4230316 h 5202065"/>
              <a:gd name="connsiteX129" fmla="*/ 1063643 w 4095068"/>
              <a:gd name="connsiteY129" fmla="*/ 4252092 h 5202065"/>
              <a:gd name="connsiteX130" fmla="*/ 1004324 w 4095068"/>
              <a:gd name="connsiteY130" fmla="*/ 4227523 h 5202065"/>
              <a:gd name="connsiteX131" fmla="*/ 827976 w 4095068"/>
              <a:gd name="connsiteY131" fmla="*/ 4051175 h 5202065"/>
              <a:gd name="connsiteX132" fmla="*/ 827976 w 4095068"/>
              <a:gd name="connsiteY132" fmla="*/ 3932541 h 5202065"/>
              <a:gd name="connsiteX133" fmla="*/ 946609 w 4095068"/>
              <a:gd name="connsiteY133" fmla="*/ 3932541 h 5202065"/>
              <a:gd name="connsiteX134" fmla="*/ 1066468 w 4095068"/>
              <a:gd name="connsiteY134" fmla="*/ 4052399 h 5202065"/>
              <a:gd name="connsiteX135" fmla="*/ 1435663 w 4095068"/>
              <a:gd name="connsiteY135" fmla="*/ 3717347 h 5202065"/>
              <a:gd name="connsiteX136" fmla="*/ 1554150 w 4095068"/>
              <a:gd name="connsiteY136" fmla="*/ 3723011 h 5202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Lst>
            <a:rect l="l" t="t" r="r" b="b"/>
            <a:pathLst>
              <a:path w="4095068" h="5202065">
                <a:moveTo>
                  <a:pt x="3785430" y="429848"/>
                </a:moveTo>
                <a:lnTo>
                  <a:pt x="3000355" y="429848"/>
                </a:lnTo>
                <a:lnTo>
                  <a:pt x="3000355" y="377303"/>
                </a:lnTo>
                <a:cubicBezTo>
                  <a:pt x="3000355" y="330957"/>
                  <a:pt x="2962813" y="293415"/>
                  <a:pt x="2916467" y="293415"/>
                </a:cubicBezTo>
                <a:lnTo>
                  <a:pt x="2481602" y="293415"/>
                </a:lnTo>
                <a:cubicBezTo>
                  <a:pt x="2411606" y="117752"/>
                  <a:pt x="2241532" y="0"/>
                  <a:pt x="2047500" y="0"/>
                </a:cubicBezTo>
                <a:cubicBezTo>
                  <a:pt x="1853468" y="0"/>
                  <a:pt x="1683399" y="117791"/>
                  <a:pt x="1613399" y="293415"/>
                </a:cubicBezTo>
                <a:lnTo>
                  <a:pt x="1178533" y="293415"/>
                </a:lnTo>
                <a:cubicBezTo>
                  <a:pt x="1132187" y="293415"/>
                  <a:pt x="1094645" y="330957"/>
                  <a:pt x="1094645" y="377303"/>
                </a:cubicBezTo>
                <a:lnTo>
                  <a:pt x="1094645" y="429809"/>
                </a:lnTo>
                <a:lnTo>
                  <a:pt x="309570" y="429848"/>
                </a:lnTo>
                <a:cubicBezTo>
                  <a:pt x="138845" y="429848"/>
                  <a:pt x="0" y="568732"/>
                  <a:pt x="0" y="739486"/>
                </a:cubicBezTo>
                <a:lnTo>
                  <a:pt x="0" y="4892496"/>
                </a:lnTo>
                <a:cubicBezTo>
                  <a:pt x="0" y="5063220"/>
                  <a:pt x="138884" y="5202066"/>
                  <a:pt x="309570" y="5202066"/>
                </a:cubicBezTo>
                <a:lnTo>
                  <a:pt x="3785498" y="5202066"/>
                </a:lnTo>
                <a:cubicBezTo>
                  <a:pt x="3956224" y="5202066"/>
                  <a:pt x="4095069" y="5063182"/>
                  <a:pt x="4095069" y="4892496"/>
                </a:cubicBezTo>
                <a:lnTo>
                  <a:pt x="4095069" y="739486"/>
                </a:lnTo>
                <a:cubicBezTo>
                  <a:pt x="4095069" y="568722"/>
                  <a:pt x="3956184" y="429848"/>
                  <a:pt x="3785459" y="429848"/>
                </a:cubicBezTo>
                <a:close/>
                <a:moveTo>
                  <a:pt x="1178508" y="1048096"/>
                </a:moveTo>
                <a:lnTo>
                  <a:pt x="2916423" y="1048096"/>
                </a:lnTo>
                <a:cubicBezTo>
                  <a:pt x="2962769" y="1048096"/>
                  <a:pt x="3000311" y="1010554"/>
                  <a:pt x="3000311" y="964208"/>
                </a:cubicBezTo>
                <a:lnTo>
                  <a:pt x="3000311" y="911702"/>
                </a:lnTo>
                <a:lnTo>
                  <a:pt x="3613211" y="911702"/>
                </a:lnTo>
                <a:lnTo>
                  <a:pt x="3613211" y="4720341"/>
                </a:lnTo>
                <a:lnTo>
                  <a:pt x="481750" y="4720303"/>
                </a:lnTo>
                <a:lnTo>
                  <a:pt x="481750" y="911663"/>
                </a:lnTo>
                <a:lnTo>
                  <a:pt x="1094649" y="911663"/>
                </a:lnTo>
                <a:lnTo>
                  <a:pt x="1094649" y="964170"/>
                </a:lnTo>
                <a:cubicBezTo>
                  <a:pt x="1094649" y="1010516"/>
                  <a:pt x="1132192" y="1048135"/>
                  <a:pt x="1178538" y="1048135"/>
                </a:cubicBezTo>
                <a:close/>
                <a:moveTo>
                  <a:pt x="1262396" y="461228"/>
                </a:moveTo>
                <a:lnTo>
                  <a:pt x="1674454" y="461228"/>
                </a:lnTo>
                <a:cubicBezTo>
                  <a:pt x="1713183" y="461228"/>
                  <a:pt x="1746937" y="434669"/>
                  <a:pt x="1756008" y="396972"/>
                </a:cubicBezTo>
                <a:cubicBezTo>
                  <a:pt x="1788575" y="262036"/>
                  <a:pt x="1908363" y="167807"/>
                  <a:pt x="2047433" y="167807"/>
                </a:cubicBezTo>
                <a:cubicBezTo>
                  <a:pt x="2186465" y="167807"/>
                  <a:pt x="2306333" y="262067"/>
                  <a:pt x="2338859" y="396972"/>
                </a:cubicBezTo>
                <a:cubicBezTo>
                  <a:pt x="2347929" y="434631"/>
                  <a:pt x="2381684" y="461228"/>
                  <a:pt x="2420413" y="461228"/>
                </a:cubicBezTo>
                <a:lnTo>
                  <a:pt x="2832471" y="461228"/>
                </a:lnTo>
                <a:lnTo>
                  <a:pt x="2832471" y="880252"/>
                </a:lnTo>
                <a:lnTo>
                  <a:pt x="1262381" y="880252"/>
                </a:lnTo>
                <a:close/>
                <a:moveTo>
                  <a:pt x="3927219" y="4892476"/>
                </a:moveTo>
                <a:cubicBezTo>
                  <a:pt x="3927219" y="4970662"/>
                  <a:pt x="3863614" y="5034270"/>
                  <a:pt x="3785425" y="5034270"/>
                </a:cubicBezTo>
                <a:lnTo>
                  <a:pt x="309595" y="5034270"/>
                </a:lnTo>
                <a:cubicBezTo>
                  <a:pt x="231408" y="5034270"/>
                  <a:pt x="167801" y="4970665"/>
                  <a:pt x="167801" y="4892476"/>
                </a:cubicBezTo>
                <a:lnTo>
                  <a:pt x="167801" y="739565"/>
                </a:lnTo>
                <a:cubicBezTo>
                  <a:pt x="167801" y="661379"/>
                  <a:pt x="231405" y="597771"/>
                  <a:pt x="309595" y="597771"/>
                </a:cubicBezTo>
                <a:lnTo>
                  <a:pt x="1094669" y="597771"/>
                </a:lnTo>
                <a:lnTo>
                  <a:pt x="1094669" y="743964"/>
                </a:lnTo>
                <a:lnTo>
                  <a:pt x="397887" y="743964"/>
                </a:lnTo>
                <a:cubicBezTo>
                  <a:pt x="351541" y="743964"/>
                  <a:pt x="313998" y="781506"/>
                  <a:pt x="313998" y="827852"/>
                </a:cubicBezTo>
                <a:lnTo>
                  <a:pt x="313998" y="4804218"/>
                </a:lnTo>
                <a:cubicBezTo>
                  <a:pt x="313998" y="4850564"/>
                  <a:pt x="351541" y="4888106"/>
                  <a:pt x="397887" y="4888106"/>
                </a:cubicBezTo>
                <a:lnTo>
                  <a:pt x="3697172" y="4888106"/>
                </a:lnTo>
                <a:cubicBezTo>
                  <a:pt x="3743518" y="4888106"/>
                  <a:pt x="3781060" y="4850564"/>
                  <a:pt x="3781060" y="4804218"/>
                </a:cubicBezTo>
                <a:lnTo>
                  <a:pt x="3781060" y="827754"/>
                </a:lnTo>
                <a:cubicBezTo>
                  <a:pt x="3781060" y="781408"/>
                  <a:pt x="3743518" y="743866"/>
                  <a:pt x="3697172" y="743866"/>
                </a:cubicBezTo>
                <a:lnTo>
                  <a:pt x="3000390" y="743866"/>
                </a:lnTo>
                <a:lnTo>
                  <a:pt x="3000390" y="597673"/>
                </a:lnTo>
                <a:lnTo>
                  <a:pt x="3785464" y="597673"/>
                </a:lnTo>
                <a:cubicBezTo>
                  <a:pt x="3863651" y="597673"/>
                  <a:pt x="3927258" y="661278"/>
                  <a:pt x="3927258" y="739467"/>
                </a:cubicBezTo>
                <a:close/>
                <a:moveTo>
                  <a:pt x="1946041" y="398526"/>
                </a:moveTo>
                <a:cubicBezTo>
                  <a:pt x="1946041" y="342652"/>
                  <a:pt x="1991658" y="297038"/>
                  <a:pt x="2047529" y="297038"/>
                </a:cubicBezTo>
                <a:cubicBezTo>
                  <a:pt x="2103401" y="297038"/>
                  <a:pt x="2149018" y="342655"/>
                  <a:pt x="2149018" y="398526"/>
                </a:cubicBezTo>
                <a:cubicBezTo>
                  <a:pt x="2149018" y="454397"/>
                  <a:pt x="2103401" y="500015"/>
                  <a:pt x="2047529" y="500015"/>
                </a:cubicBezTo>
                <a:cubicBezTo>
                  <a:pt x="1991658" y="500015"/>
                  <a:pt x="1946041" y="454397"/>
                  <a:pt x="1946041" y="398526"/>
                </a:cubicBezTo>
                <a:close/>
                <a:moveTo>
                  <a:pt x="1066443" y="1947259"/>
                </a:moveTo>
                <a:lnTo>
                  <a:pt x="1435639" y="1612206"/>
                </a:lnTo>
                <a:cubicBezTo>
                  <a:pt x="1469929" y="1581054"/>
                  <a:pt x="1523010" y="1583618"/>
                  <a:pt x="1554165" y="1617908"/>
                </a:cubicBezTo>
                <a:cubicBezTo>
                  <a:pt x="1585320" y="1652199"/>
                  <a:pt x="1582753" y="1705279"/>
                  <a:pt x="1548463" y="1736434"/>
                </a:cubicBezTo>
                <a:lnTo>
                  <a:pt x="1120063" y="2125224"/>
                </a:lnTo>
                <a:cubicBezTo>
                  <a:pt x="1103990" y="2139805"/>
                  <a:pt x="1083821" y="2147000"/>
                  <a:pt x="1063729" y="2147000"/>
                </a:cubicBezTo>
                <a:cubicBezTo>
                  <a:pt x="1042184" y="2147000"/>
                  <a:pt x="1020752" y="2138772"/>
                  <a:pt x="1004411" y="2122431"/>
                </a:cubicBezTo>
                <a:lnTo>
                  <a:pt x="828062" y="1946082"/>
                </a:lnTo>
                <a:cubicBezTo>
                  <a:pt x="795302" y="1913323"/>
                  <a:pt x="795302" y="1860204"/>
                  <a:pt x="828062" y="1827449"/>
                </a:cubicBezTo>
                <a:cubicBezTo>
                  <a:pt x="860822" y="1794693"/>
                  <a:pt x="913940" y="1794689"/>
                  <a:pt x="946696" y="1827449"/>
                </a:cubicBezTo>
                <a:close/>
                <a:moveTo>
                  <a:pt x="1840036" y="2053842"/>
                </a:moveTo>
                <a:cubicBezTo>
                  <a:pt x="1840036" y="2007496"/>
                  <a:pt x="1877578" y="1969954"/>
                  <a:pt x="1923924" y="1969954"/>
                </a:cubicBezTo>
                <a:lnTo>
                  <a:pt x="3207839" y="1969954"/>
                </a:lnTo>
                <a:cubicBezTo>
                  <a:pt x="3254185" y="1969954"/>
                  <a:pt x="3291727" y="2007496"/>
                  <a:pt x="3291727" y="2053842"/>
                </a:cubicBezTo>
                <a:cubicBezTo>
                  <a:pt x="3291727" y="2100187"/>
                  <a:pt x="3254185" y="2137730"/>
                  <a:pt x="3207839" y="2137730"/>
                </a:cubicBezTo>
                <a:lnTo>
                  <a:pt x="1923924" y="2137730"/>
                </a:lnTo>
                <a:cubicBezTo>
                  <a:pt x="1877616" y="2137730"/>
                  <a:pt x="1840036" y="2100187"/>
                  <a:pt x="1840036" y="2053842"/>
                </a:cubicBezTo>
                <a:close/>
                <a:moveTo>
                  <a:pt x="1840036" y="1665052"/>
                </a:moveTo>
                <a:cubicBezTo>
                  <a:pt x="1840036" y="1618707"/>
                  <a:pt x="1877578" y="1581164"/>
                  <a:pt x="1923924" y="1581164"/>
                </a:cubicBezTo>
                <a:lnTo>
                  <a:pt x="3207839" y="1581164"/>
                </a:lnTo>
                <a:cubicBezTo>
                  <a:pt x="3254185" y="1581164"/>
                  <a:pt x="3291727" y="1618707"/>
                  <a:pt x="3291727" y="1665052"/>
                </a:cubicBezTo>
                <a:cubicBezTo>
                  <a:pt x="3291727" y="1711397"/>
                  <a:pt x="3254185" y="1748940"/>
                  <a:pt x="3207839" y="1748940"/>
                </a:cubicBezTo>
                <a:lnTo>
                  <a:pt x="1923924" y="1748940"/>
                </a:lnTo>
                <a:cubicBezTo>
                  <a:pt x="1877616" y="1748940"/>
                  <a:pt x="1840036" y="1711397"/>
                  <a:pt x="1840036" y="1665052"/>
                </a:cubicBezTo>
                <a:close/>
                <a:moveTo>
                  <a:pt x="1840036" y="3111012"/>
                </a:moveTo>
                <a:cubicBezTo>
                  <a:pt x="1840036" y="3064667"/>
                  <a:pt x="1877578" y="3027124"/>
                  <a:pt x="1923924" y="3027124"/>
                </a:cubicBezTo>
                <a:lnTo>
                  <a:pt x="3207839" y="3027124"/>
                </a:lnTo>
                <a:cubicBezTo>
                  <a:pt x="3254185" y="3027124"/>
                  <a:pt x="3291727" y="3064667"/>
                  <a:pt x="3291727" y="3111012"/>
                </a:cubicBezTo>
                <a:cubicBezTo>
                  <a:pt x="3291727" y="3157358"/>
                  <a:pt x="3254185" y="3194900"/>
                  <a:pt x="3207839" y="3194900"/>
                </a:cubicBezTo>
                <a:lnTo>
                  <a:pt x="1923924" y="3194900"/>
                </a:lnTo>
                <a:cubicBezTo>
                  <a:pt x="1877616" y="3194900"/>
                  <a:pt x="1840036" y="3157358"/>
                  <a:pt x="1840036" y="3111012"/>
                </a:cubicBezTo>
                <a:close/>
                <a:moveTo>
                  <a:pt x="1840036" y="2722183"/>
                </a:moveTo>
                <a:cubicBezTo>
                  <a:pt x="1840036" y="2675838"/>
                  <a:pt x="1877578" y="2638295"/>
                  <a:pt x="1923924" y="2638295"/>
                </a:cubicBezTo>
                <a:lnTo>
                  <a:pt x="3207839" y="2638295"/>
                </a:lnTo>
                <a:cubicBezTo>
                  <a:pt x="3254185" y="2638295"/>
                  <a:pt x="3291727" y="2675838"/>
                  <a:pt x="3291727" y="2722183"/>
                </a:cubicBezTo>
                <a:cubicBezTo>
                  <a:pt x="3291727" y="2768529"/>
                  <a:pt x="3254185" y="2806071"/>
                  <a:pt x="3207839" y="2806071"/>
                </a:cubicBezTo>
                <a:lnTo>
                  <a:pt x="1923924" y="2806110"/>
                </a:lnTo>
                <a:cubicBezTo>
                  <a:pt x="1877616" y="2806110"/>
                  <a:pt x="1840036" y="2768529"/>
                  <a:pt x="1840036" y="2722183"/>
                </a:cubicBezTo>
                <a:close/>
                <a:moveTo>
                  <a:pt x="1840036" y="3779393"/>
                </a:moveTo>
                <a:cubicBezTo>
                  <a:pt x="1840036" y="3733048"/>
                  <a:pt x="1877578" y="3695505"/>
                  <a:pt x="1923924" y="3695505"/>
                </a:cubicBezTo>
                <a:lnTo>
                  <a:pt x="3207839" y="3695505"/>
                </a:lnTo>
                <a:cubicBezTo>
                  <a:pt x="3254185" y="3695505"/>
                  <a:pt x="3291727" y="3733048"/>
                  <a:pt x="3291727" y="3779393"/>
                </a:cubicBezTo>
                <a:cubicBezTo>
                  <a:pt x="3291727" y="3825738"/>
                  <a:pt x="3254185" y="3863281"/>
                  <a:pt x="3207839" y="3863281"/>
                </a:cubicBezTo>
                <a:lnTo>
                  <a:pt x="1923924" y="3863281"/>
                </a:lnTo>
                <a:cubicBezTo>
                  <a:pt x="1877616" y="3863281"/>
                  <a:pt x="1840036" y="3825738"/>
                  <a:pt x="1840036" y="3779393"/>
                </a:cubicBezTo>
                <a:close/>
                <a:moveTo>
                  <a:pt x="1840036" y="4168183"/>
                </a:moveTo>
                <a:cubicBezTo>
                  <a:pt x="1840036" y="4121837"/>
                  <a:pt x="1877578" y="4084295"/>
                  <a:pt x="1923924" y="4084295"/>
                </a:cubicBezTo>
                <a:lnTo>
                  <a:pt x="3207839" y="4084295"/>
                </a:lnTo>
                <a:cubicBezTo>
                  <a:pt x="3254185" y="4084295"/>
                  <a:pt x="3291727" y="4121837"/>
                  <a:pt x="3291727" y="4168183"/>
                </a:cubicBezTo>
                <a:cubicBezTo>
                  <a:pt x="3291727" y="4214528"/>
                  <a:pt x="3254185" y="4252071"/>
                  <a:pt x="3207839" y="4252071"/>
                </a:cubicBezTo>
                <a:lnTo>
                  <a:pt x="1923924" y="4252071"/>
                </a:lnTo>
                <a:cubicBezTo>
                  <a:pt x="1877616" y="4252071"/>
                  <a:pt x="1840036" y="4214528"/>
                  <a:pt x="1840036" y="4168183"/>
                </a:cubicBezTo>
                <a:close/>
                <a:moveTo>
                  <a:pt x="1554155" y="2665791"/>
                </a:moveTo>
                <a:cubicBezTo>
                  <a:pt x="1585307" y="2700081"/>
                  <a:pt x="1582743" y="2753162"/>
                  <a:pt x="1548376" y="2784317"/>
                </a:cubicBezTo>
                <a:lnTo>
                  <a:pt x="1119977" y="3173107"/>
                </a:lnTo>
                <a:cubicBezTo>
                  <a:pt x="1103903" y="3187611"/>
                  <a:pt x="1083735" y="3194883"/>
                  <a:pt x="1063643" y="3194883"/>
                </a:cubicBezTo>
                <a:cubicBezTo>
                  <a:pt x="1042097" y="3194883"/>
                  <a:pt x="1020666" y="3186655"/>
                  <a:pt x="1004324" y="3170314"/>
                </a:cubicBezTo>
                <a:lnTo>
                  <a:pt x="827976" y="2993965"/>
                </a:lnTo>
                <a:cubicBezTo>
                  <a:pt x="795216" y="2961205"/>
                  <a:pt x="795216" y="2908087"/>
                  <a:pt x="827976" y="2875331"/>
                </a:cubicBezTo>
                <a:cubicBezTo>
                  <a:pt x="860735" y="2842575"/>
                  <a:pt x="913854" y="2842571"/>
                  <a:pt x="946609" y="2875331"/>
                </a:cubicBezTo>
                <a:lnTo>
                  <a:pt x="1066468" y="2995190"/>
                </a:lnTo>
                <a:lnTo>
                  <a:pt x="1435663" y="2660137"/>
                </a:lnTo>
                <a:cubicBezTo>
                  <a:pt x="1469953" y="2628870"/>
                  <a:pt x="1522996" y="2631434"/>
                  <a:pt x="1554150" y="2665801"/>
                </a:cubicBezTo>
                <a:close/>
                <a:moveTo>
                  <a:pt x="1554155" y="3723001"/>
                </a:moveTo>
                <a:cubicBezTo>
                  <a:pt x="1585307" y="3757291"/>
                  <a:pt x="1582743" y="3810371"/>
                  <a:pt x="1548376" y="3841526"/>
                </a:cubicBezTo>
                <a:lnTo>
                  <a:pt x="1119977" y="4230316"/>
                </a:lnTo>
                <a:cubicBezTo>
                  <a:pt x="1103903" y="4244821"/>
                  <a:pt x="1083735" y="4252092"/>
                  <a:pt x="1063643" y="4252092"/>
                </a:cubicBezTo>
                <a:cubicBezTo>
                  <a:pt x="1042097" y="4252092"/>
                  <a:pt x="1020666" y="4243864"/>
                  <a:pt x="1004324" y="4227523"/>
                </a:cubicBezTo>
                <a:lnTo>
                  <a:pt x="827976" y="4051175"/>
                </a:lnTo>
                <a:cubicBezTo>
                  <a:pt x="795216" y="4018415"/>
                  <a:pt x="795216" y="3965297"/>
                  <a:pt x="827976" y="3932541"/>
                </a:cubicBezTo>
                <a:cubicBezTo>
                  <a:pt x="860735" y="3899785"/>
                  <a:pt x="913854" y="3899781"/>
                  <a:pt x="946609" y="3932541"/>
                </a:cubicBezTo>
                <a:lnTo>
                  <a:pt x="1066468" y="4052399"/>
                </a:lnTo>
                <a:lnTo>
                  <a:pt x="1435663" y="3717347"/>
                </a:lnTo>
                <a:cubicBezTo>
                  <a:pt x="1469953" y="3686118"/>
                  <a:pt x="1522996" y="3688720"/>
                  <a:pt x="1554150" y="3723011"/>
                </a:cubicBezTo>
                <a:close/>
              </a:path>
            </a:pathLst>
          </a:custGeom>
          <a:solidFill>
            <a:schemeClr val="bg1"/>
          </a:solidFill>
          <a:ln w="9797"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3" name="TextBox 2">
            <a:extLst>
              <a:ext uri="{FF2B5EF4-FFF2-40B4-BE49-F238E27FC236}">
                <a16:creationId xmlns:a16="http://schemas.microsoft.com/office/drawing/2014/main" id="{B8C2D5CB-D974-6A0D-5A94-B7309925D758}"/>
              </a:ext>
            </a:extLst>
          </p:cNvPr>
          <p:cNvSpPr txBox="1"/>
          <p:nvPr/>
        </p:nvSpPr>
        <p:spPr>
          <a:xfrm>
            <a:off x="88902" y="6195524"/>
            <a:ext cx="992510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2L+, Second Line or Later; BC, Breast Cancer; HER2, Human Epidermal Growth Factor Receptor 2; HR, Hormone Receptor;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Metastatic Breast Cancer;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mTNBC</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Metastatic Triple Negative Breast Cancer; SG,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endPar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 Nanda et al., 2024. Management of Neutropenia and Effectiveness of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Goivtecan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 Patients with Metastatic Triple Negative Breast Cancer Treated in Real-World Settings in the United States. Presented at SABCS 2024 #P1-09-17 </a:t>
            </a:r>
            <a:endParaRPr kumimoji="0" lang="en-GB" sz="800" b="0" i="0" u="none" strike="noStrike" kern="1200" cap="none" spc="0" normalizeH="0" baseline="0" noProof="0">
              <a:ln>
                <a:noFill/>
              </a:ln>
              <a:solidFill>
                <a:srgbClr val="FFFFFF">
                  <a:lumMod val="50000"/>
                </a:srgbClr>
              </a:solidFill>
              <a:effectLst/>
              <a:uLnTx/>
              <a:uFillTx/>
              <a:latin typeface="Trebuchet MS" panose="020B0603020202020204"/>
              <a:ea typeface="+mn-ea"/>
              <a:cs typeface="+mn-cs"/>
            </a:endParaRPr>
          </a:p>
        </p:txBody>
      </p:sp>
      <p:sp>
        <p:nvSpPr>
          <p:cNvPr id="4" name="Title 1">
            <a:extLst>
              <a:ext uri="{FF2B5EF4-FFF2-40B4-BE49-F238E27FC236}">
                <a16:creationId xmlns:a16="http://schemas.microsoft.com/office/drawing/2014/main" id="{1B904204-3649-0F17-DE5F-98B89334BEA9}"/>
              </a:ext>
            </a:extLst>
          </p:cNvPr>
          <p:cNvSpPr>
            <a:spLocks noGrp="1"/>
          </p:cNvSpPr>
          <p:nvPr/>
        </p:nvSpPr>
        <p:spPr>
          <a:xfrm>
            <a:off x="140137" y="229239"/>
            <a:ext cx="10972800" cy="751470"/>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Methods</a:t>
            </a: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2000" b="1" i="0" u="none" strike="noStrike" kern="800" cap="none" spc="0" normalizeH="0" baseline="0" noProof="0">
                <a:ln>
                  <a:noFill/>
                </a:ln>
                <a:solidFill>
                  <a:srgbClr val="203661"/>
                </a:solidFill>
                <a:effectLst/>
                <a:uLnTx/>
                <a:uFillTx/>
                <a:latin typeface="Trebuchet MS"/>
                <a:ea typeface="+mj-ea"/>
              </a:rPr>
              <a:t>Patient Selection</a:t>
            </a:r>
            <a:r>
              <a:rPr kumimoji="0" lang="en-US" sz="2000" b="1" i="0" u="none" strike="noStrike" kern="800" cap="none" spc="0" normalizeH="0" baseline="30000" noProof="0">
                <a:ln>
                  <a:noFill/>
                </a:ln>
                <a:solidFill>
                  <a:srgbClr val="203661"/>
                </a:solidFill>
                <a:effectLst/>
                <a:uLnTx/>
                <a:uFillTx/>
                <a:latin typeface="Trebuchet MS"/>
                <a:ea typeface="+mj-ea"/>
              </a:rPr>
              <a:t>1</a:t>
            </a:r>
            <a:endParaRPr kumimoji="0" lang="en-IE" sz="2000" b="1" i="0" u="none" strike="noStrike" kern="800" cap="none" spc="0" normalizeH="0" baseline="30000" noProof="0">
              <a:ln>
                <a:noFill/>
              </a:ln>
              <a:solidFill>
                <a:srgbClr val="203661"/>
              </a:solidFill>
              <a:effectLst/>
              <a:uLnTx/>
              <a:uFillTx/>
              <a:latin typeface="Trebuchet MS"/>
              <a:ea typeface="+mj-ea"/>
            </a:endParaRPr>
          </a:p>
        </p:txBody>
      </p:sp>
      <p:sp>
        <p:nvSpPr>
          <p:cNvPr id="6" name="TextBox 5">
            <a:extLst>
              <a:ext uri="{FF2B5EF4-FFF2-40B4-BE49-F238E27FC236}">
                <a16:creationId xmlns:a16="http://schemas.microsoft.com/office/drawing/2014/main" id="{C46B0A0C-935A-E258-1F88-86C10835C418}"/>
              </a:ext>
            </a:extLst>
          </p:cNvPr>
          <p:cNvSpPr txBox="1"/>
          <p:nvPr/>
        </p:nvSpPr>
        <p:spPr>
          <a:xfrm>
            <a:off x="220038" y="1122911"/>
            <a:ext cx="11581809" cy="646331"/>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rPr>
              <a:t>Of the 36,909 patients with metastatic BC in the Flatiron database, 381 patients with </a:t>
            </a:r>
            <a:r>
              <a:rPr kumimoji="0" lang="en-US" sz="1800" b="0" i="0" u="none" strike="noStrike" kern="1200" cap="none" spc="0" normalizeH="0" baseline="0" noProof="0" err="1">
                <a:ln>
                  <a:noFill/>
                </a:ln>
                <a:solidFill>
                  <a:srgbClr val="54565B"/>
                </a:solidFill>
                <a:effectLst/>
                <a:uLnTx/>
                <a:uFillTx/>
                <a:latin typeface="Trebuchet MS" panose="020B0603020202020204"/>
                <a:ea typeface="+mn-ea"/>
                <a:cs typeface="+mn-cs"/>
              </a:rPr>
              <a:t>mTNBC</a:t>
            </a:r>
            <a:r>
              <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rPr>
              <a:t> were treated with SG in 2L+ during the index period and were included in the analysis (</a:t>
            </a:r>
            <a:r>
              <a:rPr kumimoji="0" lang="en-US" sz="1800" b="1" i="0" u="none" strike="noStrike" kern="1200" cap="none" spc="0" normalizeH="0" baseline="0" noProof="0">
                <a:ln>
                  <a:noFill/>
                </a:ln>
                <a:solidFill>
                  <a:srgbClr val="54565B"/>
                </a:solidFill>
                <a:effectLst/>
                <a:uLnTx/>
                <a:uFillTx/>
                <a:latin typeface="Trebuchet MS" panose="020B0603020202020204"/>
                <a:ea typeface="+mn-ea"/>
                <a:cs typeface="+mn-cs"/>
              </a:rPr>
              <a:t>Figure 1)</a:t>
            </a:r>
            <a:r>
              <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rPr>
              <a:t>​</a:t>
            </a:r>
          </a:p>
        </p:txBody>
      </p:sp>
      <p:sp>
        <p:nvSpPr>
          <p:cNvPr id="7" name="Rectangle 6">
            <a:extLst>
              <a:ext uri="{FF2B5EF4-FFF2-40B4-BE49-F238E27FC236}">
                <a16:creationId xmlns:a16="http://schemas.microsoft.com/office/drawing/2014/main" id="{C41443F9-D6FF-EF45-CF7B-C01CA18F2F38}"/>
              </a:ext>
            </a:extLst>
          </p:cNvPr>
          <p:cNvSpPr/>
          <p:nvPr/>
        </p:nvSpPr>
        <p:spPr>
          <a:xfrm>
            <a:off x="2043381" y="2500030"/>
            <a:ext cx="3150395" cy="305986"/>
          </a:xfrm>
          <a:prstGeom prst="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470535" marR="26670" lvl="0" indent="-439103" algn="ctr" defTabSz="914400" rtl="0" eaLnBrk="1" fontAlgn="auto" latinLnBrk="0" hangingPunct="1">
              <a:lnSpc>
                <a:spcPct val="102200"/>
              </a:lnSpc>
              <a:spcBef>
                <a:spcPts val="195"/>
              </a:spcBef>
              <a:spcAft>
                <a:spcPts val="0"/>
              </a:spcAft>
              <a:buClr>
                <a:srgbClr val="000000"/>
              </a:buClr>
              <a:buSzTx/>
              <a:buFont typeface="Arial"/>
              <a:buNone/>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All patients</a:t>
            </a:r>
            <a:r>
              <a:rPr kumimoji="0" lang="en-US" sz="900" b="0" i="0" u="none" strike="noStrike" kern="1200" cap="none" spc="4"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in the</a:t>
            </a:r>
            <a:r>
              <a:rPr kumimoji="0" lang="en-US" sz="900" b="0" i="0" u="none" strike="noStrike" kern="1200" cap="none" spc="4"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Flatiron</a:t>
            </a:r>
            <a:r>
              <a:rPr kumimoji="0" lang="en-US" sz="900" b="0" i="0" u="none" strike="noStrike" kern="1200" cap="none" spc="4"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Health </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database</a:t>
            </a:r>
            <a:r>
              <a:rPr kumimoji="0" lang="en-US" sz="900" b="0" i="0" u="none" strike="noStrike" kern="1200" cap="none" spc="375" normalizeH="0" baseline="0" noProof="0">
                <a:ln>
                  <a:noFill/>
                </a:ln>
                <a:solidFill>
                  <a:srgbClr val="1D1D1B"/>
                </a:solidFill>
                <a:effectLst/>
                <a:uLnTx/>
                <a:uFillTx/>
                <a:latin typeface="Trebuchet MS" panose="020B0603020202020204"/>
                <a:ea typeface="+mn-ea"/>
                <a:cs typeface="Arial"/>
                <a:sym typeface="Arial"/>
              </a:rPr>
              <a:t> </a:t>
            </a:r>
          </a:p>
          <a:p>
            <a:pPr marL="470535" marR="26670" lvl="0" indent="-439103" algn="ctr" defTabSz="914400" rtl="0" eaLnBrk="1" fontAlgn="auto" latinLnBrk="0" hangingPunct="1">
              <a:lnSpc>
                <a:spcPct val="102200"/>
              </a:lnSpc>
              <a:spcBef>
                <a:spcPts val="195"/>
              </a:spcBef>
              <a:spcAft>
                <a:spcPts val="0"/>
              </a:spcAft>
              <a:buClr>
                <a:srgbClr val="000000"/>
              </a:buClr>
              <a:buSzTx/>
              <a:buFont typeface="Arial"/>
              <a:buNone/>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N</a:t>
            </a:r>
            <a:r>
              <a:rPr kumimoji="0" lang="en-US" sz="900" b="0" i="0" u="none" strike="noStrike" kern="1200" cap="none" spc="4"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36,909</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p:txBody>
      </p:sp>
      <p:sp>
        <p:nvSpPr>
          <p:cNvPr id="8" name="Rectangle 7">
            <a:extLst>
              <a:ext uri="{FF2B5EF4-FFF2-40B4-BE49-F238E27FC236}">
                <a16:creationId xmlns:a16="http://schemas.microsoft.com/office/drawing/2014/main" id="{81D43ABE-E3C7-0AF0-4B44-EB5572290245}"/>
              </a:ext>
            </a:extLst>
          </p:cNvPr>
          <p:cNvSpPr/>
          <p:nvPr/>
        </p:nvSpPr>
        <p:spPr>
          <a:xfrm>
            <a:off x="2043381" y="3047659"/>
            <a:ext cx="3150395" cy="305986"/>
          </a:xfrm>
          <a:prstGeom prst="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514350" marR="135731" lvl="0" indent="-373856" algn="ctr" defTabSz="914400" rtl="0" eaLnBrk="1" fontAlgn="auto" latinLnBrk="0" hangingPunct="1">
              <a:lnSpc>
                <a:spcPct val="102200"/>
              </a:lnSpc>
              <a:spcBef>
                <a:spcPts val="191"/>
              </a:spcBef>
              <a:spcAft>
                <a:spcPts val="0"/>
              </a:spcAft>
              <a:buClr>
                <a:srgbClr val="000000"/>
              </a:buClr>
              <a:buSzTx/>
              <a:buFont typeface="Arial"/>
              <a:buNone/>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Patients</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with</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err="1">
                <a:ln>
                  <a:noFill/>
                </a:ln>
                <a:solidFill>
                  <a:srgbClr val="1D1D1B"/>
                </a:solidFill>
                <a:effectLst/>
                <a:uLnTx/>
                <a:uFillTx/>
                <a:latin typeface="Trebuchet MS" panose="020B0603020202020204"/>
                <a:ea typeface="+mn-ea"/>
                <a:cs typeface="Arial"/>
                <a:sym typeface="Arial"/>
              </a:rPr>
              <a:t>mBC</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treated</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with</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SG</a:t>
            </a:r>
          </a:p>
          <a:p>
            <a:pPr marL="514350" marR="135731" lvl="0" indent="-373856" algn="ctr" defTabSz="914400" rtl="0" eaLnBrk="1" fontAlgn="auto" latinLnBrk="0" hangingPunct="1">
              <a:lnSpc>
                <a:spcPct val="102200"/>
              </a:lnSpc>
              <a:spcBef>
                <a:spcPts val="191"/>
              </a:spcBef>
              <a:spcAft>
                <a:spcPts val="0"/>
              </a:spcAft>
              <a:buClr>
                <a:srgbClr val="000000"/>
              </a:buClr>
              <a:buSzTx/>
              <a:buFont typeface="Arial"/>
              <a:buNone/>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N</a:t>
            </a:r>
            <a:r>
              <a:rPr kumimoji="0" lang="en-US" sz="900" b="0" i="0" u="none" strike="noStrike" kern="1200" cap="none" spc="4"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979</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p:txBody>
      </p:sp>
      <p:sp>
        <p:nvSpPr>
          <p:cNvPr id="9" name="Rectangle 8">
            <a:extLst>
              <a:ext uri="{FF2B5EF4-FFF2-40B4-BE49-F238E27FC236}">
                <a16:creationId xmlns:a16="http://schemas.microsoft.com/office/drawing/2014/main" id="{3D5EB996-113D-7E37-DA35-ABBA094B4601}"/>
              </a:ext>
            </a:extLst>
          </p:cNvPr>
          <p:cNvSpPr/>
          <p:nvPr/>
        </p:nvSpPr>
        <p:spPr>
          <a:xfrm>
            <a:off x="2043379" y="3656194"/>
            <a:ext cx="3150395" cy="321961"/>
          </a:xfrm>
          <a:prstGeom prst="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514350" marR="93345" lvl="0" indent="-416243" algn="ctr" defTabSz="914400" rtl="0" eaLnBrk="1" fontAlgn="auto" latinLnBrk="0" hangingPunct="1">
              <a:lnSpc>
                <a:spcPct val="102200"/>
              </a:lnSpc>
              <a:spcBef>
                <a:spcPts val="199"/>
              </a:spcBef>
              <a:spcAft>
                <a:spcPts val="0"/>
              </a:spcAft>
              <a:buClr>
                <a:srgbClr val="000000"/>
              </a:buClr>
              <a:buSzTx/>
              <a:buFont typeface="Arial"/>
              <a:buNone/>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Patients</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with</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err="1">
                <a:ln>
                  <a:noFill/>
                </a:ln>
                <a:solidFill>
                  <a:srgbClr val="1D1D1B"/>
                </a:solidFill>
                <a:effectLst/>
                <a:uLnTx/>
                <a:uFillTx/>
                <a:latin typeface="Trebuchet MS" panose="020B0603020202020204"/>
                <a:ea typeface="+mn-ea"/>
                <a:cs typeface="Arial"/>
                <a:sym typeface="Arial"/>
              </a:rPr>
              <a:t>mTNBC</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treated</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with</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SG</a:t>
            </a:r>
            <a:endParaRPr kumimoji="0" lang="en-US" sz="900" b="0" i="0" u="none" strike="noStrike" kern="1200" cap="none" spc="375" normalizeH="0" baseline="0" noProof="0">
              <a:ln>
                <a:noFill/>
              </a:ln>
              <a:solidFill>
                <a:srgbClr val="1D1D1B"/>
              </a:solidFill>
              <a:effectLst/>
              <a:uLnTx/>
              <a:uFillTx/>
              <a:latin typeface="Trebuchet MS" panose="020B0603020202020204"/>
              <a:ea typeface="+mn-ea"/>
              <a:cs typeface="Arial"/>
              <a:sym typeface="Arial"/>
            </a:endParaRPr>
          </a:p>
          <a:p>
            <a:pPr marL="514350" marR="93345" lvl="0" indent="-416243" algn="ctr" defTabSz="914400" rtl="0" eaLnBrk="1" fontAlgn="auto" latinLnBrk="0" hangingPunct="1">
              <a:lnSpc>
                <a:spcPct val="102200"/>
              </a:lnSpc>
              <a:spcBef>
                <a:spcPts val="199"/>
              </a:spcBef>
              <a:spcAft>
                <a:spcPts val="0"/>
              </a:spcAft>
              <a:buClr>
                <a:srgbClr val="000000"/>
              </a:buClr>
              <a:buSzTx/>
              <a:buFont typeface="Arial"/>
              <a:buNone/>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N</a:t>
            </a:r>
            <a:r>
              <a:rPr kumimoji="0" lang="en-US" sz="900" b="0" i="0" u="none" strike="noStrike" kern="1200" cap="none" spc="4"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566</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p:txBody>
      </p:sp>
      <p:sp>
        <p:nvSpPr>
          <p:cNvPr id="10" name="Rectangle 9">
            <a:extLst>
              <a:ext uri="{FF2B5EF4-FFF2-40B4-BE49-F238E27FC236}">
                <a16:creationId xmlns:a16="http://schemas.microsoft.com/office/drawing/2014/main" id="{C63D8063-A403-AFCE-3DD1-49D3FFCBD5EA}"/>
              </a:ext>
            </a:extLst>
          </p:cNvPr>
          <p:cNvSpPr/>
          <p:nvPr/>
        </p:nvSpPr>
        <p:spPr>
          <a:xfrm>
            <a:off x="2043380" y="4179755"/>
            <a:ext cx="3150395" cy="398700"/>
          </a:xfrm>
          <a:prstGeom prst="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122873" marR="118110" lvl="0" indent="-17621" algn="ctr" defTabSz="914400" rtl="0" eaLnBrk="1" fontAlgn="auto" latinLnBrk="0" hangingPunct="1">
              <a:lnSpc>
                <a:spcPct val="102200"/>
              </a:lnSpc>
              <a:spcBef>
                <a:spcPts val="105"/>
              </a:spcBef>
              <a:spcAft>
                <a:spcPts val="0"/>
              </a:spcAft>
              <a:buClr>
                <a:srgbClr val="000000"/>
              </a:buClr>
              <a:buSzTx/>
              <a:buFont typeface="Arial"/>
              <a:buNone/>
              <a:tabLst/>
              <a:defRPr/>
            </a:pPr>
            <a:r>
              <a:rPr kumimoji="0" lang="en-US" sz="900" b="0" i="0" u="none" strike="noStrike" kern="1200" cap="none" spc="0" normalizeH="0" baseline="0" noProof="0" dirty="0">
                <a:ln>
                  <a:noFill/>
                </a:ln>
                <a:solidFill>
                  <a:srgbClr val="1D1D1B"/>
                </a:solidFill>
                <a:effectLst/>
                <a:uLnTx/>
                <a:uFillTx/>
                <a:latin typeface="Trebuchet MS" panose="020B0603020202020204"/>
                <a:ea typeface="+mn-ea"/>
                <a:cs typeface="Arial"/>
                <a:sym typeface="Arial"/>
              </a:rPr>
              <a:t>Patients</a:t>
            </a:r>
            <a:r>
              <a:rPr kumimoji="0" lang="en-US" sz="900" b="0" i="0" u="none" strike="noStrike" kern="1200" cap="none" spc="8" normalizeH="0" baseline="0" noProof="0" dirty="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dirty="0">
                <a:ln>
                  <a:noFill/>
                </a:ln>
                <a:solidFill>
                  <a:srgbClr val="1D1D1B"/>
                </a:solidFill>
                <a:effectLst/>
                <a:uLnTx/>
                <a:uFillTx/>
                <a:latin typeface="Trebuchet MS" panose="020B0603020202020204"/>
                <a:ea typeface="+mn-ea"/>
                <a:cs typeface="Arial"/>
                <a:sym typeface="Arial"/>
              </a:rPr>
              <a:t>treated</a:t>
            </a:r>
            <a:r>
              <a:rPr kumimoji="0" lang="en-US" sz="900" b="0" i="0" u="none" strike="noStrike" kern="1200" cap="none" spc="11" normalizeH="0" baseline="0" noProof="0" dirty="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dirty="0">
                <a:ln>
                  <a:noFill/>
                </a:ln>
                <a:solidFill>
                  <a:srgbClr val="1D1D1B"/>
                </a:solidFill>
                <a:effectLst/>
                <a:uLnTx/>
                <a:uFillTx/>
                <a:latin typeface="Trebuchet MS" panose="020B0603020202020204"/>
                <a:ea typeface="+mn-ea"/>
                <a:cs typeface="Arial"/>
                <a:sym typeface="Arial"/>
              </a:rPr>
              <a:t>with</a:t>
            </a:r>
            <a:r>
              <a:rPr kumimoji="0" lang="en-US" sz="900" b="0" i="0" u="none" strike="noStrike" kern="1200" cap="none" spc="8" normalizeH="0" baseline="0" noProof="0" dirty="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dirty="0">
                <a:ln>
                  <a:noFill/>
                </a:ln>
                <a:solidFill>
                  <a:srgbClr val="1D1D1B"/>
                </a:solidFill>
                <a:effectLst/>
                <a:uLnTx/>
                <a:uFillTx/>
                <a:latin typeface="Trebuchet MS" panose="020B0603020202020204"/>
                <a:ea typeface="+mn-ea"/>
                <a:cs typeface="Arial"/>
                <a:sym typeface="Arial"/>
              </a:rPr>
              <a:t>SG</a:t>
            </a:r>
            <a:r>
              <a:rPr kumimoji="0" lang="en-US" sz="900" b="0" i="0" u="none" strike="noStrike" kern="1200" cap="none" spc="11" normalizeH="0" baseline="0" noProof="0" dirty="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dirty="0">
                <a:ln>
                  <a:noFill/>
                </a:ln>
                <a:solidFill>
                  <a:srgbClr val="1D1D1B"/>
                </a:solidFill>
                <a:effectLst/>
                <a:uLnTx/>
                <a:uFillTx/>
                <a:latin typeface="Trebuchet MS" panose="020B0603020202020204"/>
                <a:ea typeface="+mn-ea"/>
                <a:cs typeface="Arial"/>
                <a:sym typeface="Arial"/>
              </a:rPr>
              <a:t>during</a:t>
            </a:r>
            <a:r>
              <a:rPr kumimoji="0" lang="en-US" sz="900" b="0" i="0" u="none" strike="noStrike" kern="1200" cap="none" spc="11" normalizeH="0" baseline="0" noProof="0" dirty="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9" normalizeH="0" baseline="0" noProof="0" dirty="0">
                <a:ln>
                  <a:noFill/>
                </a:ln>
                <a:solidFill>
                  <a:srgbClr val="1D1D1B"/>
                </a:solidFill>
                <a:effectLst/>
                <a:uLnTx/>
                <a:uFillTx/>
                <a:latin typeface="Trebuchet MS" panose="020B0603020202020204"/>
                <a:ea typeface="+mn-ea"/>
                <a:cs typeface="Arial"/>
                <a:sym typeface="Arial"/>
              </a:rPr>
              <a:t>the</a:t>
            </a:r>
            <a:r>
              <a:rPr lang="en-US" sz="900" spc="375" dirty="0">
                <a:solidFill>
                  <a:srgbClr val="1D1D1B"/>
                </a:solidFill>
                <a:latin typeface="Trebuchet MS" panose="020B0603020202020204"/>
                <a:cs typeface="Arial"/>
              </a:rPr>
              <a:t> </a:t>
            </a:r>
            <a:r>
              <a:rPr kumimoji="0" lang="en-US" sz="900" b="0" i="0" u="none" strike="noStrike" kern="1200" cap="none" spc="0" normalizeH="0" baseline="0" noProof="0" dirty="0">
                <a:ln>
                  <a:noFill/>
                </a:ln>
                <a:solidFill>
                  <a:srgbClr val="1D1D1B"/>
                </a:solidFill>
                <a:effectLst/>
                <a:uLnTx/>
                <a:uFillTx/>
                <a:latin typeface="Trebuchet MS" panose="020B0603020202020204"/>
                <a:ea typeface="+mn-ea"/>
                <a:cs typeface="Arial"/>
                <a:sym typeface="Arial"/>
              </a:rPr>
              <a:t>index</a:t>
            </a:r>
            <a:r>
              <a:rPr kumimoji="0" lang="en-US" sz="900" b="0" i="0" u="none" strike="noStrike" kern="1200" cap="none" spc="4" normalizeH="0" baseline="0" noProof="0" dirty="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dirty="0">
                <a:ln>
                  <a:noFill/>
                </a:ln>
                <a:solidFill>
                  <a:srgbClr val="1D1D1B"/>
                </a:solidFill>
                <a:effectLst/>
                <a:uLnTx/>
                <a:uFillTx/>
                <a:latin typeface="Trebuchet MS" panose="020B0603020202020204"/>
                <a:ea typeface="+mn-ea"/>
                <a:cs typeface="Arial"/>
                <a:sym typeface="Arial"/>
              </a:rPr>
              <a:t>period</a:t>
            </a:r>
            <a:r>
              <a:rPr kumimoji="0" lang="en-US" sz="900" b="0" i="0" u="none" strike="noStrike" kern="1200" cap="none" spc="4" normalizeH="0" baseline="0" noProof="0" dirty="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dirty="0">
                <a:ln>
                  <a:noFill/>
                </a:ln>
                <a:solidFill>
                  <a:srgbClr val="1D1D1B"/>
                </a:solidFill>
                <a:effectLst/>
                <a:uLnTx/>
                <a:uFillTx/>
                <a:latin typeface="Trebuchet MS" panose="020B0603020202020204"/>
                <a:ea typeface="+mn-ea"/>
                <a:cs typeface="Arial"/>
                <a:sym typeface="Arial"/>
              </a:rPr>
              <a:t>(April</a:t>
            </a:r>
            <a:r>
              <a:rPr kumimoji="0" lang="en-US" sz="900" b="0" i="0" u="none" strike="noStrike" kern="1200" cap="none" spc="4" normalizeH="0" baseline="0" noProof="0" dirty="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dirty="0">
                <a:ln>
                  <a:noFill/>
                </a:ln>
                <a:solidFill>
                  <a:srgbClr val="1D1D1B"/>
                </a:solidFill>
                <a:effectLst/>
                <a:uLnTx/>
                <a:uFillTx/>
                <a:latin typeface="Trebuchet MS" panose="020B0603020202020204"/>
                <a:ea typeface="+mn-ea"/>
                <a:cs typeface="Arial"/>
                <a:sym typeface="Arial"/>
              </a:rPr>
              <a:t>2020-June</a:t>
            </a:r>
            <a:r>
              <a:rPr kumimoji="0" lang="en-US" sz="900" b="0" i="0" u="none" strike="noStrike" kern="1200" cap="none" spc="4" normalizeH="0" baseline="0" noProof="0" dirty="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8" normalizeH="0" baseline="0" noProof="0" dirty="0">
                <a:ln>
                  <a:noFill/>
                </a:ln>
                <a:solidFill>
                  <a:srgbClr val="1D1D1B"/>
                </a:solidFill>
                <a:effectLst/>
                <a:uLnTx/>
                <a:uFillTx/>
                <a:latin typeface="Trebuchet MS" panose="020B0603020202020204"/>
                <a:ea typeface="+mn-ea"/>
                <a:cs typeface="Arial"/>
                <a:sym typeface="Arial"/>
              </a:rPr>
              <a:t>2023)</a:t>
            </a:r>
            <a:endParaRPr kumimoji="0" lang="en-US" sz="900" b="0" i="0" u="none" strike="noStrike" kern="1200" cap="none" spc="375" normalizeH="0" baseline="0" noProof="0" dirty="0">
              <a:ln>
                <a:noFill/>
              </a:ln>
              <a:solidFill>
                <a:srgbClr val="1D1D1B"/>
              </a:solidFill>
              <a:effectLst/>
              <a:uLnTx/>
              <a:uFillTx/>
              <a:latin typeface="Trebuchet MS" panose="020B0603020202020204"/>
              <a:ea typeface="+mn-ea"/>
              <a:cs typeface="Arial"/>
              <a:sym typeface="Arial"/>
            </a:endParaRPr>
          </a:p>
          <a:p>
            <a:pPr marL="122873" marR="118110" lvl="0" indent="-17621" algn="ctr" defTabSz="914400" rtl="0" eaLnBrk="1" fontAlgn="auto" latinLnBrk="0" hangingPunct="1">
              <a:lnSpc>
                <a:spcPct val="102200"/>
              </a:lnSpc>
              <a:spcBef>
                <a:spcPts val="105"/>
              </a:spcBef>
              <a:spcAft>
                <a:spcPts val="0"/>
              </a:spcAft>
              <a:buClr>
                <a:srgbClr val="000000"/>
              </a:buClr>
              <a:buSzTx/>
              <a:buFont typeface="Arial"/>
              <a:buNone/>
              <a:tabLst/>
              <a:defRPr/>
            </a:pPr>
            <a:r>
              <a:rPr kumimoji="0" lang="en-US" sz="900" b="0" i="0" u="none" strike="noStrike" kern="1200" cap="none" spc="0" normalizeH="0" baseline="0" noProof="0" dirty="0">
                <a:ln>
                  <a:noFill/>
                </a:ln>
                <a:solidFill>
                  <a:srgbClr val="1D1D1B"/>
                </a:solidFill>
                <a:effectLst/>
                <a:uLnTx/>
                <a:uFillTx/>
                <a:latin typeface="Trebuchet MS" panose="020B0603020202020204"/>
                <a:ea typeface="+mn-ea"/>
                <a:cs typeface="Arial"/>
                <a:sym typeface="Arial"/>
              </a:rPr>
              <a:t>N</a:t>
            </a:r>
            <a:r>
              <a:rPr kumimoji="0" lang="en-US" sz="900" b="0" i="0" u="none" strike="noStrike" kern="1200" cap="none" spc="4" normalizeH="0" baseline="0" noProof="0" dirty="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dirty="0">
                <a:ln>
                  <a:noFill/>
                </a:ln>
                <a:solidFill>
                  <a:srgbClr val="1D1D1B"/>
                </a:solidFill>
                <a:effectLst/>
                <a:uLnTx/>
                <a:uFillTx/>
                <a:latin typeface="Trebuchet MS" panose="020B0603020202020204"/>
                <a:ea typeface="+mn-ea"/>
                <a:cs typeface="Arial"/>
                <a:sym typeface="Arial"/>
              </a:rPr>
              <a:t>=</a:t>
            </a:r>
            <a:r>
              <a:rPr kumimoji="0" lang="en-US" sz="900" b="0" i="0" u="none" strike="noStrike" kern="1200" cap="none" spc="8" normalizeH="0" baseline="0" noProof="0" dirty="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9" normalizeH="0" baseline="0" noProof="0" dirty="0">
                <a:ln>
                  <a:noFill/>
                </a:ln>
                <a:solidFill>
                  <a:srgbClr val="1D1D1B"/>
                </a:solidFill>
                <a:effectLst/>
                <a:uLnTx/>
                <a:uFillTx/>
                <a:latin typeface="Trebuchet MS" panose="020B0603020202020204"/>
                <a:ea typeface="+mn-ea"/>
                <a:cs typeface="Arial"/>
                <a:sym typeface="Arial"/>
              </a:rPr>
              <a:t>474</a:t>
            </a:r>
            <a:endParaRPr kumimoji="0" lang="en-US" sz="900" b="0" i="0" u="none" strike="noStrike" kern="1200" cap="none" spc="0" normalizeH="0" baseline="0" noProof="0" dirty="0">
              <a:ln>
                <a:noFill/>
              </a:ln>
              <a:solidFill>
                <a:srgbClr val="FFFFFF"/>
              </a:solidFill>
              <a:effectLst/>
              <a:uLnTx/>
              <a:uFillTx/>
              <a:latin typeface="Trebuchet MS" panose="020B0603020202020204"/>
              <a:ea typeface="+mn-ea"/>
              <a:cs typeface="Arial"/>
              <a:sym typeface="Arial"/>
            </a:endParaRPr>
          </a:p>
        </p:txBody>
      </p:sp>
      <p:sp>
        <p:nvSpPr>
          <p:cNvPr id="11" name="Rectangle 10">
            <a:extLst>
              <a:ext uri="{FF2B5EF4-FFF2-40B4-BE49-F238E27FC236}">
                <a16:creationId xmlns:a16="http://schemas.microsoft.com/office/drawing/2014/main" id="{3D83B9F5-9FE6-8E6E-1D31-9BD44906F3F5}"/>
              </a:ext>
            </a:extLst>
          </p:cNvPr>
          <p:cNvSpPr/>
          <p:nvPr/>
        </p:nvSpPr>
        <p:spPr>
          <a:xfrm>
            <a:off x="2043381" y="4814196"/>
            <a:ext cx="3150395" cy="314002"/>
          </a:xfrm>
          <a:prstGeom prst="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152400" marR="148590" lvl="0" indent="0" algn="ctr" defTabSz="914400" rtl="0" eaLnBrk="1" fontAlgn="auto" latinLnBrk="0" hangingPunct="1">
              <a:lnSpc>
                <a:spcPct val="102200"/>
              </a:lnSpc>
              <a:spcBef>
                <a:spcPts val="172"/>
              </a:spcBef>
              <a:spcAft>
                <a:spcPts val="0"/>
              </a:spcAft>
              <a:buClr>
                <a:srgbClr val="000000"/>
              </a:buClr>
              <a:buSzTx/>
              <a:buFont typeface="Arial"/>
              <a:buNone/>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Patients</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with</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mTNBC</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treated</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with</a:t>
            </a:r>
            <a:r>
              <a:rPr kumimoji="0" lang="en-US" sz="900" b="0" i="0" u="none" strike="noStrike" kern="1200" cap="none" spc="37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SG</a:t>
            </a:r>
            <a:r>
              <a:rPr kumimoji="0" lang="en-US" sz="900" b="0" i="0" u="none" strike="noStrike" kern="1200" cap="none" spc="4"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in</a:t>
            </a:r>
            <a:r>
              <a:rPr kumimoji="0" lang="en-US" sz="900" b="0" i="0" u="none" strike="noStrike" kern="1200" cap="none" spc="4"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2L+</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a:p>
            <a:pPr marL="0" marR="0" lvl="0" indent="0" algn="ctr" defTabSz="914400" rtl="0" eaLnBrk="1" fontAlgn="auto" latinLnBrk="0" hangingPunct="1">
              <a:lnSpc>
                <a:spcPct val="100000"/>
              </a:lnSpc>
              <a:spcBef>
                <a:spcPts val="15"/>
              </a:spcBef>
              <a:spcAft>
                <a:spcPts val="0"/>
              </a:spcAft>
              <a:buClr>
                <a:srgbClr val="000000"/>
              </a:buClr>
              <a:buSzTx/>
              <a:buFont typeface="Arial"/>
              <a:buNone/>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N</a:t>
            </a:r>
            <a:r>
              <a:rPr kumimoji="0" lang="en-US" sz="900" b="0" i="0" u="none" strike="noStrike" kern="1200" cap="none" spc="4"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381</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p:txBody>
      </p:sp>
      <p:sp>
        <p:nvSpPr>
          <p:cNvPr id="12" name="Rectangle 11">
            <a:extLst>
              <a:ext uri="{FF2B5EF4-FFF2-40B4-BE49-F238E27FC236}">
                <a16:creationId xmlns:a16="http://schemas.microsoft.com/office/drawing/2014/main" id="{0D7F2F8E-6572-732C-ED90-01E229715140}"/>
              </a:ext>
            </a:extLst>
          </p:cNvPr>
          <p:cNvSpPr/>
          <p:nvPr/>
        </p:nvSpPr>
        <p:spPr>
          <a:xfrm>
            <a:off x="5765276" y="2649834"/>
            <a:ext cx="4257674" cy="460416"/>
          </a:xfrm>
          <a:prstGeom prst="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38100" marR="0" lvl="0" indent="0" algn="l" defTabSz="914400" rtl="0" eaLnBrk="1" fontAlgn="auto" latinLnBrk="0" hangingPunct="1">
              <a:lnSpc>
                <a:spcPct val="100000"/>
              </a:lnSpc>
              <a:spcBef>
                <a:spcPts val="105"/>
              </a:spcBef>
              <a:spcAft>
                <a:spcPts val="0"/>
              </a:spcAft>
              <a:buClr>
                <a:srgbClr val="000000"/>
              </a:buClr>
              <a:buSzTx/>
              <a:buFont typeface="Arial"/>
              <a:buNone/>
              <a:tabLst/>
              <a:defRPr/>
            </a:pPr>
            <a:r>
              <a:rPr kumimoji="0" lang="en-US" sz="900" b="1" i="0" u="none" strike="noStrike" kern="1200" cap="none" spc="-8" normalizeH="0" baseline="0" noProof="0">
                <a:ln>
                  <a:noFill/>
                </a:ln>
                <a:solidFill>
                  <a:srgbClr val="1D1D1B"/>
                </a:solidFill>
                <a:effectLst/>
                <a:uLnTx/>
                <a:uFillTx/>
                <a:latin typeface="Trebuchet MS" panose="020B0603020202020204"/>
                <a:ea typeface="+mn-ea"/>
                <a:cs typeface="Arial"/>
                <a:sym typeface="Arial"/>
              </a:rPr>
              <a:t>Excluded:</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a:p>
            <a:pPr marL="88106" marR="0" lvl="0" indent="-50006" algn="l" defTabSz="914400" rtl="0" eaLnBrk="1" fontAlgn="auto" latinLnBrk="0" hangingPunct="1">
              <a:lnSpc>
                <a:spcPct val="100000"/>
              </a:lnSpc>
              <a:spcBef>
                <a:spcPts val="11"/>
              </a:spcBef>
              <a:spcAft>
                <a:spcPts val="0"/>
              </a:spcAft>
              <a:buClr>
                <a:srgbClr val="000000"/>
              </a:buClr>
              <a:buSzTx/>
              <a:buFont typeface="Arial"/>
              <a:buChar char="•"/>
              <a:tabLst>
                <a:tab pos="88106" algn="l"/>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Aged</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&lt;</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18</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years</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first</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ever</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BC</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diagnosis</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(n</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144)</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a:p>
            <a:pPr marL="88106" marR="0" lvl="0" indent="-50006" algn="l" defTabSz="914400" rtl="0" eaLnBrk="1" fontAlgn="auto" latinLnBrk="0" hangingPunct="1">
              <a:lnSpc>
                <a:spcPct val="100000"/>
              </a:lnSpc>
              <a:spcBef>
                <a:spcPts val="15"/>
              </a:spcBef>
              <a:spcAft>
                <a:spcPts val="0"/>
              </a:spcAft>
              <a:buClr>
                <a:srgbClr val="000000"/>
              </a:buClr>
              <a:buSzTx/>
              <a:buFont typeface="Arial"/>
              <a:buChar char="•"/>
              <a:tabLst>
                <a:tab pos="88106" algn="l"/>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No</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evidence</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of</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SG</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treatment</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(n</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35,786)</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mn-cs"/>
              <a:sym typeface="Arial"/>
            </a:endParaRPr>
          </a:p>
        </p:txBody>
      </p:sp>
      <p:sp>
        <p:nvSpPr>
          <p:cNvPr id="13" name="Rectangle 12">
            <a:extLst>
              <a:ext uri="{FF2B5EF4-FFF2-40B4-BE49-F238E27FC236}">
                <a16:creationId xmlns:a16="http://schemas.microsoft.com/office/drawing/2014/main" id="{5A066848-BFE4-FF76-0623-489324F6A034}"/>
              </a:ext>
            </a:extLst>
          </p:cNvPr>
          <p:cNvSpPr/>
          <p:nvPr/>
        </p:nvSpPr>
        <p:spPr>
          <a:xfrm>
            <a:off x="5765275" y="3229013"/>
            <a:ext cx="4257675" cy="439148"/>
          </a:xfrm>
          <a:prstGeom prst="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38100" marR="0" lvl="0" indent="0" algn="l" defTabSz="914400" rtl="0" eaLnBrk="1" fontAlgn="auto" latinLnBrk="0" hangingPunct="1">
              <a:lnSpc>
                <a:spcPct val="100000"/>
              </a:lnSpc>
              <a:spcBef>
                <a:spcPts val="172"/>
              </a:spcBef>
              <a:spcAft>
                <a:spcPts val="0"/>
              </a:spcAft>
              <a:buClr>
                <a:srgbClr val="000000"/>
              </a:buClr>
              <a:buSzTx/>
              <a:buFont typeface="Arial"/>
              <a:buNone/>
              <a:tabLst/>
              <a:defRPr/>
            </a:pPr>
            <a:r>
              <a:rPr kumimoji="0" lang="en-US" sz="900" b="1" i="0" u="none" strike="noStrike" kern="1200" cap="none" spc="-8" normalizeH="0" baseline="0" noProof="0">
                <a:ln>
                  <a:noFill/>
                </a:ln>
                <a:solidFill>
                  <a:srgbClr val="1D1D1B"/>
                </a:solidFill>
                <a:effectLst/>
                <a:uLnTx/>
                <a:uFillTx/>
                <a:latin typeface="Trebuchet MS" panose="020B0603020202020204"/>
                <a:ea typeface="+mn-ea"/>
                <a:cs typeface="Arial"/>
                <a:sym typeface="Arial"/>
              </a:rPr>
              <a:t>Excluded:</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a:p>
            <a:pPr marL="88106" marR="291941" lvl="0" indent="-50006" algn="l" defTabSz="914400" rtl="0" eaLnBrk="1" fontAlgn="auto" latinLnBrk="0" hangingPunct="1">
              <a:lnSpc>
                <a:spcPct val="102200"/>
              </a:lnSpc>
              <a:spcBef>
                <a:spcPts val="0"/>
              </a:spcBef>
              <a:spcAft>
                <a:spcPts val="0"/>
              </a:spcAft>
              <a:buClr>
                <a:srgbClr val="000000"/>
              </a:buClr>
              <a:buSzTx/>
              <a:buFont typeface="Arial"/>
              <a:buChar char="•"/>
              <a:tabLst>
                <a:tab pos="90011" algn="l"/>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Patients</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without</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biomarker</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data</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and</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those</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with</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HER2+</a:t>
            </a:r>
            <a:r>
              <a:rPr kumimoji="0" lang="en-US" sz="900" b="0" i="0" u="none" strike="noStrike" kern="1200" cap="none" spc="37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and</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HR+</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status</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(n</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413)</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p:txBody>
      </p:sp>
      <p:sp>
        <p:nvSpPr>
          <p:cNvPr id="14" name="Rectangle 13">
            <a:extLst>
              <a:ext uri="{FF2B5EF4-FFF2-40B4-BE49-F238E27FC236}">
                <a16:creationId xmlns:a16="http://schemas.microsoft.com/office/drawing/2014/main" id="{8DE0BF37-7CD1-DAB5-B9C4-419DB75F6E38}"/>
              </a:ext>
            </a:extLst>
          </p:cNvPr>
          <p:cNvSpPr/>
          <p:nvPr/>
        </p:nvSpPr>
        <p:spPr>
          <a:xfrm>
            <a:off x="5765275" y="3834717"/>
            <a:ext cx="4257675" cy="439148"/>
          </a:xfrm>
          <a:prstGeom prst="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38100" marR="0" lvl="0" indent="0" algn="l" defTabSz="914400" rtl="0" eaLnBrk="1" fontAlgn="auto" latinLnBrk="0" hangingPunct="1">
              <a:lnSpc>
                <a:spcPct val="100000"/>
              </a:lnSpc>
              <a:spcBef>
                <a:spcPts val="158"/>
              </a:spcBef>
              <a:spcAft>
                <a:spcPts val="0"/>
              </a:spcAft>
              <a:buClr>
                <a:srgbClr val="000000"/>
              </a:buClr>
              <a:buSzTx/>
              <a:buFont typeface="Arial"/>
              <a:buNone/>
              <a:tabLst/>
              <a:defRPr/>
            </a:pPr>
            <a:r>
              <a:rPr kumimoji="0" lang="en-US" sz="900" b="1" i="0" u="none" strike="noStrike" kern="1200" cap="none" spc="-8" normalizeH="0" baseline="0" noProof="0">
                <a:ln>
                  <a:noFill/>
                </a:ln>
                <a:solidFill>
                  <a:srgbClr val="1D1D1B"/>
                </a:solidFill>
                <a:effectLst/>
                <a:uLnTx/>
                <a:uFillTx/>
                <a:latin typeface="Trebuchet MS" panose="020B0603020202020204"/>
                <a:ea typeface="+mn-ea"/>
                <a:cs typeface="Arial"/>
                <a:sym typeface="Arial"/>
              </a:rPr>
              <a:t>Excluded:</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a:p>
            <a:pPr marL="88106" marR="0" lvl="0" indent="-50006" algn="l" defTabSz="914400" rtl="0" eaLnBrk="1" fontAlgn="auto" latinLnBrk="0" hangingPunct="1">
              <a:lnSpc>
                <a:spcPct val="100000"/>
              </a:lnSpc>
              <a:spcBef>
                <a:spcPts val="11"/>
              </a:spcBef>
              <a:spcAft>
                <a:spcPts val="0"/>
              </a:spcAft>
              <a:buClr>
                <a:srgbClr val="000000"/>
              </a:buClr>
              <a:buSzTx/>
              <a:buFont typeface="Arial"/>
              <a:buChar char="•"/>
              <a:tabLst>
                <a:tab pos="88106" algn="l"/>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Patients</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treated</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with</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SG</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after</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the</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end</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of</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index</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period</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(n</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86)</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a:p>
            <a:pPr marL="88106" marR="0" lvl="0" indent="-50006" algn="l" defTabSz="914400" rtl="0" eaLnBrk="1" fontAlgn="auto" latinLnBrk="0" hangingPunct="1">
              <a:lnSpc>
                <a:spcPct val="100000"/>
              </a:lnSpc>
              <a:spcBef>
                <a:spcPts val="15"/>
              </a:spcBef>
              <a:spcAft>
                <a:spcPts val="0"/>
              </a:spcAft>
              <a:buClr>
                <a:srgbClr val="000000"/>
              </a:buClr>
              <a:buSzTx/>
              <a:buFont typeface="Arial"/>
              <a:buChar char="•"/>
              <a:tabLst>
                <a:tab pos="88106" algn="l"/>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Patients</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with</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last</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activity</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least</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1</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day</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after</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index</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date</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(n</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6)</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p:txBody>
      </p:sp>
      <p:sp>
        <p:nvSpPr>
          <p:cNvPr id="15" name="Rectangle 14">
            <a:extLst>
              <a:ext uri="{FF2B5EF4-FFF2-40B4-BE49-F238E27FC236}">
                <a16:creationId xmlns:a16="http://schemas.microsoft.com/office/drawing/2014/main" id="{ED9123CB-1182-43D2-52B8-B62803C96926}"/>
              </a:ext>
            </a:extLst>
          </p:cNvPr>
          <p:cNvSpPr/>
          <p:nvPr/>
        </p:nvSpPr>
        <p:spPr>
          <a:xfrm>
            <a:off x="5765275" y="4364285"/>
            <a:ext cx="4257675" cy="584444"/>
          </a:xfrm>
          <a:prstGeom prst="rect">
            <a:avLst/>
          </a:prstGeom>
          <a:solidFill>
            <a:schemeClr val="bg1"/>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38100" marR="0" lvl="0" indent="0" algn="l" defTabSz="914400" rtl="0" eaLnBrk="1" fontAlgn="auto" latinLnBrk="0" hangingPunct="1">
              <a:lnSpc>
                <a:spcPct val="100000"/>
              </a:lnSpc>
              <a:spcBef>
                <a:spcPts val="244"/>
              </a:spcBef>
              <a:spcAft>
                <a:spcPts val="0"/>
              </a:spcAft>
              <a:buClr>
                <a:srgbClr val="000000"/>
              </a:buClr>
              <a:buSzTx/>
              <a:buFont typeface="Arial"/>
              <a:buNone/>
              <a:tabLst/>
              <a:defRPr/>
            </a:pPr>
            <a:r>
              <a:rPr kumimoji="0" lang="en-US" sz="900" b="1" i="0" u="none" strike="noStrike" kern="1200" cap="none" spc="-8" normalizeH="0" baseline="0" noProof="0">
                <a:ln>
                  <a:noFill/>
                </a:ln>
                <a:solidFill>
                  <a:srgbClr val="1D1D1B"/>
                </a:solidFill>
                <a:effectLst/>
                <a:uLnTx/>
                <a:uFillTx/>
                <a:latin typeface="Trebuchet MS" panose="020B0603020202020204"/>
                <a:ea typeface="+mn-ea"/>
                <a:cs typeface="Arial"/>
                <a:sym typeface="Arial"/>
              </a:rPr>
              <a:t>Excluded:</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a:p>
            <a:pPr marL="88106" marR="378143" lvl="0" indent="-50006" algn="l" defTabSz="914400" rtl="0" eaLnBrk="1" fontAlgn="auto" latinLnBrk="0" hangingPunct="1">
              <a:lnSpc>
                <a:spcPct val="102200"/>
              </a:lnSpc>
              <a:spcBef>
                <a:spcPts val="0"/>
              </a:spcBef>
              <a:spcAft>
                <a:spcPts val="0"/>
              </a:spcAft>
              <a:buClr>
                <a:srgbClr val="000000"/>
              </a:buClr>
              <a:buSzTx/>
              <a:buFont typeface="Arial"/>
              <a:buChar char="•"/>
              <a:tabLst>
                <a:tab pos="90011" algn="l"/>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Patients</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with</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evidence</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of</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other</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primary</a:t>
            </a:r>
            <a:r>
              <a:rPr kumimoji="0" lang="en-US" sz="900" b="0" i="0" u="none" strike="noStrike" kern="1200" cap="none" spc="1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tumor</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within</a:t>
            </a:r>
            <a:r>
              <a:rPr kumimoji="0" lang="en-US" sz="900" b="0" i="0" u="none" strike="noStrike" kern="1200" cap="none" spc="375"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5</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years</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prior</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to</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err="1">
                <a:ln>
                  <a:noFill/>
                </a:ln>
                <a:solidFill>
                  <a:srgbClr val="1D1D1B"/>
                </a:solidFill>
                <a:effectLst/>
                <a:uLnTx/>
                <a:uFillTx/>
                <a:latin typeface="Trebuchet MS" panose="020B0603020202020204"/>
                <a:ea typeface="+mn-ea"/>
                <a:cs typeface="Arial"/>
                <a:sym typeface="Arial"/>
              </a:rPr>
              <a:t>mBC</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diagnosis</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(n</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24)</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a:p>
            <a:pPr marL="88106" marR="0" lvl="0" indent="-50006" algn="l" defTabSz="914400" rtl="0" eaLnBrk="1" fontAlgn="auto" latinLnBrk="0" hangingPunct="1">
              <a:lnSpc>
                <a:spcPct val="100000"/>
              </a:lnSpc>
              <a:spcBef>
                <a:spcPts val="15"/>
              </a:spcBef>
              <a:spcAft>
                <a:spcPts val="0"/>
              </a:spcAft>
              <a:buClr>
                <a:srgbClr val="000000"/>
              </a:buClr>
              <a:buSzTx/>
              <a:buFont typeface="Arial"/>
              <a:buChar char="•"/>
              <a:tabLst>
                <a:tab pos="88106" algn="l"/>
              </a:tabLst>
              <a:defRPr/>
            </a:pP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Patients</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treated</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with</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SG</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in</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first</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line</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(n</a:t>
            </a:r>
            <a:r>
              <a:rPr kumimoji="0" lang="en-US" sz="900" b="0" i="0" u="none" strike="noStrike" kern="1200" cap="none" spc="11"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0" normalizeH="0" baseline="0" noProof="0">
                <a:ln>
                  <a:noFill/>
                </a:ln>
                <a:solidFill>
                  <a:srgbClr val="1D1D1B"/>
                </a:solidFill>
                <a:effectLst/>
                <a:uLnTx/>
                <a:uFillTx/>
                <a:latin typeface="Trebuchet MS" panose="020B0603020202020204"/>
                <a:ea typeface="+mn-ea"/>
                <a:cs typeface="Arial"/>
                <a:sym typeface="Arial"/>
              </a:rPr>
              <a:t>=</a:t>
            </a:r>
            <a:r>
              <a:rPr kumimoji="0" lang="en-US" sz="900" b="0" i="0" u="none" strike="noStrike" kern="1200" cap="none" spc="8" normalizeH="0" baseline="0" noProof="0">
                <a:ln>
                  <a:noFill/>
                </a:ln>
                <a:solidFill>
                  <a:srgbClr val="1D1D1B"/>
                </a:solidFill>
                <a:effectLst/>
                <a:uLnTx/>
                <a:uFillTx/>
                <a:latin typeface="Trebuchet MS" panose="020B0603020202020204"/>
                <a:ea typeface="+mn-ea"/>
                <a:cs typeface="Arial"/>
                <a:sym typeface="Arial"/>
              </a:rPr>
              <a:t> </a:t>
            </a:r>
            <a:r>
              <a:rPr kumimoji="0" lang="en-US" sz="900" b="0" i="0" u="none" strike="noStrike" kern="1200" cap="none" spc="-19" normalizeH="0" baseline="0" noProof="0">
                <a:ln>
                  <a:noFill/>
                </a:ln>
                <a:solidFill>
                  <a:srgbClr val="1D1D1B"/>
                </a:solidFill>
                <a:effectLst/>
                <a:uLnTx/>
                <a:uFillTx/>
                <a:latin typeface="Trebuchet MS" panose="020B0603020202020204"/>
                <a:ea typeface="+mn-ea"/>
                <a:cs typeface="Arial"/>
                <a:sym typeface="Arial"/>
              </a:rPr>
              <a:t>69)</a:t>
            </a:r>
            <a:endParaRPr kumimoji="0" lang="en-US" sz="900" b="0" i="0" u="none" strike="noStrike" kern="1200" cap="none" spc="0" normalizeH="0" baseline="0" noProof="0">
              <a:ln>
                <a:noFill/>
              </a:ln>
              <a:solidFill>
                <a:srgbClr val="FFFFFF"/>
              </a:solidFill>
              <a:effectLst/>
              <a:uLnTx/>
              <a:uFillTx/>
              <a:latin typeface="Trebuchet MS" panose="020B0603020202020204"/>
              <a:ea typeface="+mn-ea"/>
              <a:cs typeface="Arial"/>
              <a:sym typeface="Arial"/>
            </a:endParaRPr>
          </a:p>
        </p:txBody>
      </p:sp>
      <p:cxnSp>
        <p:nvCxnSpPr>
          <p:cNvPr id="16" name="Straight Arrow Connector 15">
            <a:extLst>
              <a:ext uri="{FF2B5EF4-FFF2-40B4-BE49-F238E27FC236}">
                <a16:creationId xmlns:a16="http://schemas.microsoft.com/office/drawing/2014/main" id="{177588A6-4576-76FF-CA76-D34CF6297E12}"/>
              </a:ext>
            </a:extLst>
          </p:cNvPr>
          <p:cNvCxnSpPr>
            <a:cxnSpLocks/>
            <a:stCxn id="7" idx="2"/>
            <a:endCxn id="8" idx="0"/>
          </p:cNvCxnSpPr>
          <p:nvPr/>
        </p:nvCxnSpPr>
        <p:spPr>
          <a:xfrm>
            <a:off x="3618579" y="2806016"/>
            <a:ext cx="0" cy="241643"/>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D21FF14E-5AAE-DD3F-0740-BC96084AD832}"/>
              </a:ext>
            </a:extLst>
          </p:cNvPr>
          <p:cNvCxnSpPr>
            <a:cxnSpLocks/>
            <a:stCxn id="8" idx="2"/>
            <a:endCxn id="9" idx="0"/>
          </p:cNvCxnSpPr>
          <p:nvPr/>
        </p:nvCxnSpPr>
        <p:spPr>
          <a:xfrm flipH="1">
            <a:off x="3618577" y="3353645"/>
            <a:ext cx="2" cy="3025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5C212767-EDC1-5A1B-2CD0-53887DEFA30A}"/>
              </a:ext>
            </a:extLst>
          </p:cNvPr>
          <p:cNvCxnSpPr>
            <a:cxnSpLocks/>
            <a:stCxn id="9" idx="2"/>
            <a:endCxn id="10" idx="0"/>
          </p:cNvCxnSpPr>
          <p:nvPr/>
        </p:nvCxnSpPr>
        <p:spPr>
          <a:xfrm>
            <a:off x="3618577" y="3978155"/>
            <a:ext cx="1" cy="201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069D6674-8C97-2587-3A3D-0AE29C13E78A}"/>
              </a:ext>
            </a:extLst>
          </p:cNvPr>
          <p:cNvCxnSpPr>
            <a:cxnSpLocks/>
            <a:stCxn id="10" idx="2"/>
            <a:endCxn id="11" idx="0"/>
          </p:cNvCxnSpPr>
          <p:nvPr/>
        </p:nvCxnSpPr>
        <p:spPr>
          <a:xfrm>
            <a:off x="3618578" y="4578455"/>
            <a:ext cx="1" cy="2357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nector: Elbow 19">
            <a:extLst>
              <a:ext uri="{FF2B5EF4-FFF2-40B4-BE49-F238E27FC236}">
                <a16:creationId xmlns:a16="http://schemas.microsoft.com/office/drawing/2014/main" id="{919C208F-153E-EB2F-3450-727BAAE4EA6F}"/>
              </a:ext>
            </a:extLst>
          </p:cNvPr>
          <p:cNvCxnSpPr>
            <a:cxnSpLocks/>
            <a:stCxn id="7" idx="2"/>
            <a:endCxn id="12" idx="1"/>
          </p:cNvCxnSpPr>
          <p:nvPr/>
        </p:nvCxnSpPr>
        <p:spPr>
          <a:xfrm rot="16200000" flipH="1">
            <a:off x="4654914" y="1769680"/>
            <a:ext cx="74026" cy="2146697"/>
          </a:xfrm>
          <a:prstGeom prst="bentConnector2">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nector: Elbow 20">
            <a:extLst>
              <a:ext uri="{FF2B5EF4-FFF2-40B4-BE49-F238E27FC236}">
                <a16:creationId xmlns:a16="http://schemas.microsoft.com/office/drawing/2014/main" id="{B32575E6-CBCF-57FC-B941-020F0095B3A7}"/>
              </a:ext>
            </a:extLst>
          </p:cNvPr>
          <p:cNvCxnSpPr>
            <a:cxnSpLocks/>
            <a:stCxn id="8" idx="2"/>
            <a:endCxn id="13" idx="1"/>
          </p:cNvCxnSpPr>
          <p:nvPr/>
        </p:nvCxnSpPr>
        <p:spPr>
          <a:xfrm rot="16200000" flipH="1">
            <a:off x="4644456" y="2327768"/>
            <a:ext cx="94942" cy="2146696"/>
          </a:xfrm>
          <a:prstGeom prst="bentConnector2">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nector: Elbow 21">
            <a:extLst>
              <a:ext uri="{FF2B5EF4-FFF2-40B4-BE49-F238E27FC236}">
                <a16:creationId xmlns:a16="http://schemas.microsoft.com/office/drawing/2014/main" id="{04CC72C2-4A79-D86E-C936-4594DAC85F69}"/>
              </a:ext>
            </a:extLst>
          </p:cNvPr>
          <p:cNvCxnSpPr>
            <a:cxnSpLocks/>
            <a:stCxn id="9" idx="2"/>
            <a:endCxn id="14" idx="1"/>
          </p:cNvCxnSpPr>
          <p:nvPr/>
        </p:nvCxnSpPr>
        <p:spPr>
          <a:xfrm rot="16200000" flipH="1">
            <a:off x="4653858" y="2942874"/>
            <a:ext cx="76136" cy="2146698"/>
          </a:xfrm>
          <a:prstGeom prst="bentConnector2">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3" name="Connector: Elbow 22">
            <a:extLst>
              <a:ext uri="{FF2B5EF4-FFF2-40B4-BE49-F238E27FC236}">
                <a16:creationId xmlns:a16="http://schemas.microsoft.com/office/drawing/2014/main" id="{DE4A6DED-CCA2-A8BB-3069-E325CD76BE06}"/>
              </a:ext>
            </a:extLst>
          </p:cNvPr>
          <p:cNvCxnSpPr>
            <a:cxnSpLocks/>
            <a:stCxn id="10" idx="2"/>
            <a:endCxn id="15" idx="1"/>
          </p:cNvCxnSpPr>
          <p:nvPr/>
        </p:nvCxnSpPr>
        <p:spPr>
          <a:xfrm rot="16200000" flipH="1">
            <a:off x="4652900" y="3544132"/>
            <a:ext cx="78052" cy="2146697"/>
          </a:xfrm>
          <a:prstGeom prst="bentConnector2">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E3322107-72C7-34BA-E3A7-BBC3A682D640}"/>
              </a:ext>
            </a:extLst>
          </p:cNvPr>
          <p:cNvSpPr txBox="1"/>
          <p:nvPr/>
        </p:nvSpPr>
        <p:spPr>
          <a:xfrm>
            <a:off x="220039" y="1954787"/>
            <a:ext cx="2139518" cy="276999"/>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203661">
                    <a:lumMod val="75000"/>
                  </a:srgbClr>
                </a:solidFill>
                <a:effectLst/>
                <a:uLnTx/>
                <a:uFillTx/>
                <a:latin typeface="Trebuchet MS" panose="020B0603020202020204"/>
                <a:ea typeface="+mn-ea"/>
                <a:cs typeface="+mn-cs"/>
              </a:rPr>
              <a:t>Figure 1</a:t>
            </a:r>
            <a:r>
              <a:rPr kumimoji="0" lang="en-GB" sz="1200" b="0" i="0" u="none" strike="noStrike" kern="1200" cap="none" spc="0" normalizeH="0" baseline="0" noProof="0">
                <a:ln>
                  <a:noFill/>
                </a:ln>
                <a:solidFill>
                  <a:srgbClr val="203661">
                    <a:lumMod val="75000"/>
                  </a:srgbClr>
                </a:solidFill>
                <a:effectLst/>
                <a:uLnTx/>
                <a:uFillTx/>
                <a:latin typeface="Trebuchet MS" panose="020B0603020202020204"/>
                <a:ea typeface="+mn-ea"/>
                <a:cs typeface="+mn-cs"/>
              </a:rPr>
              <a:t>: Patient Selection</a:t>
            </a:r>
          </a:p>
        </p:txBody>
      </p:sp>
    </p:spTree>
    <p:extLst>
      <p:ext uri="{BB962C8B-B14F-4D97-AF65-F5344CB8AC3E}">
        <p14:creationId xmlns:p14="http://schemas.microsoft.com/office/powerpoint/2010/main" val="241817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Freeform: Shape 99">
            <a:extLst>
              <a:ext uri="{FF2B5EF4-FFF2-40B4-BE49-F238E27FC236}">
                <a16:creationId xmlns:a16="http://schemas.microsoft.com/office/drawing/2014/main" id="{A92592FB-109E-43DD-8947-961BB2BE952F}"/>
              </a:ext>
            </a:extLst>
          </p:cNvPr>
          <p:cNvSpPr/>
          <p:nvPr/>
        </p:nvSpPr>
        <p:spPr>
          <a:xfrm>
            <a:off x="220039" y="493199"/>
            <a:ext cx="383768" cy="487510"/>
          </a:xfrm>
          <a:custGeom>
            <a:avLst/>
            <a:gdLst>
              <a:gd name="connsiteX0" fmla="*/ 3785430 w 4095068"/>
              <a:gd name="connsiteY0" fmla="*/ 429848 h 5202065"/>
              <a:gd name="connsiteX1" fmla="*/ 3000355 w 4095068"/>
              <a:gd name="connsiteY1" fmla="*/ 429848 h 5202065"/>
              <a:gd name="connsiteX2" fmla="*/ 3000355 w 4095068"/>
              <a:gd name="connsiteY2" fmla="*/ 377303 h 5202065"/>
              <a:gd name="connsiteX3" fmla="*/ 2916467 w 4095068"/>
              <a:gd name="connsiteY3" fmla="*/ 293415 h 5202065"/>
              <a:gd name="connsiteX4" fmla="*/ 2481602 w 4095068"/>
              <a:gd name="connsiteY4" fmla="*/ 293415 h 5202065"/>
              <a:gd name="connsiteX5" fmla="*/ 2047500 w 4095068"/>
              <a:gd name="connsiteY5" fmla="*/ 0 h 5202065"/>
              <a:gd name="connsiteX6" fmla="*/ 1613399 w 4095068"/>
              <a:gd name="connsiteY6" fmla="*/ 293415 h 5202065"/>
              <a:gd name="connsiteX7" fmla="*/ 1178533 w 4095068"/>
              <a:gd name="connsiteY7" fmla="*/ 293415 h 5202065"/>
              <a:gd name="connsiteX8" fmla="*/ 1094645 w 4095068"/>
              <a:gd name="connsiteY8" fmla="*/ 377303 h 5202065"/>
              <a:gd name="connsiteX9" fmla="*/ 1094645 w 4095068"/>
              <a:gd name="connsiteY9" fmla="*/ 429809 h 5202065"/>
              <a:gd name="connsiteX10" fmla="*/ 309570 w 4095068"/>
              <a:gd name="connsiteY10" fmla="*/ 429848 h 5202065"/>
              <a:gd name="connsiteX11" fmla="*/ 0 w 4095068"/>
              <a:gd name="connsiteY11" fmla="*/ 739486 h 5202065"/>
              <a:gd name="connsiteX12" fmla="*/ 0 w 4095068"/>
              <a:gd name="connsiteY12" fmla="*/ 4892496 h 5202065"/>
              <a:gd name="connsiteX13" fmla="*/ 309570 w 4095068"/>
              <a:gd name="connsiteY13" fmla="*/ 5202066 h 5202065"/>
              <a:gd name="connsiteX14" fmla="*/ 3785498 w 4095068"/>
              <a:gd name="connsiteY14" fmla="*/ 5202066 h 5202065"/>
              <a:gd name="connsiteX15" fmla="*/ 4095069 w 4095068"/>
              <a:gd name="connsiteY15" fmla="*/ 4892496 h 5202065"/>
              <a:gd name="connsiteX16" fmla="*/ 4095069 w 4095068"/>
              <a:gd name="connsiteY16" fmla="*/ 739486 h 5202065"/>
              <a:gd name="connsiteX17" fmla="*/ 3785459 w 4095068"/>
              <a:gd name="connsiteY17" fmla="*/ 429848 h 5202065"/>
              <a:gd name="connsiteX18" fmla="*/ 1178508 w 4095068"/>
              <a:gd name="connsiteY18" fmla="*/ 1048096 h 5202065"/>
              <a:gd name="connsiteX19" fmla="*/ 2916423 w 4095068"/>
              <a:gd name="connsiteY19" fmla="*/ 1048096 h 5202065"/>
              <a:gd name="connsiteX20" fmla="*/ 3000311 w 4095068"/>
              <a:gd name="connsiteY20" fmla="*/ 964208 h 5202065"/>
              <a:gd name="connsiteX21" fmla="*/ 3000311 w 4095068"/>
              <a:gd name="connsiteY21" fmla="*/ 911702 h 5202065"/>
              <a:gd name="connsiteX22" fmla="*/ 3613211 w 4095068"/>
              <a:gd name="connsiteY22" fmla="*/ 911702 h 5202065"/>
              <a:gd name="connsiteX23" fmla="*/ 3613211 w 4095068"/>
              <a:gd name="connsiteY23" fmla="*/ 4720341 h 5202065"/>
              <a:gd name="connsiteX24" fmla="*/ 481750 w 4095068"/>
              <a:gd name="connsiteY24" fmla="*/ 4720303 h 5202065"/>
              <a:gd name="connsiteX25" fmla="*/ 481750 w 4095068"/>
              <a:gd name="connsiteY25" fmla="*/ 911663 h 5202065"/>
              <a:gd name="connsiteX26" fmla="*/ 1094649 w 4095068"/>
              <a:gd name="connsiteY26" fmla="*/ 911663 h 5202065"/>
              <a:gd name="connsiteX27" fmla="*/ 1094649 w 4095068"/>
              <a:gd name="connsiteY27" fmla="*/ 964170 h 5202065"/>
              <a:gd name="connsiteX28" fmla="*/ 1178538 w 4095068"/>
              <a:gd name="connsiteY28" fmla="*/ 1048135 h 5202065"/>
              <a:gd name="connsiteX29" fmla="*/ 1262396 w 4095068"/>
              <a:gd name="connsiteY29" fmla="*/ 461228 h 5202065"/>
              <a:gd name="connsiteX30" fmla="*/ 1674454 w 4095068"/>
              <a:gd name="connsiteY30" fmla="*/ 461228 h 5202065"/>
              <a:gd name="connsiteX31" fmla="*/ 1756008 w 4095068"/>
              <a:gd name="connsiteY31" fmla="*/ 396972 h 5202065"/>
              <a:gd name="connsiteX32" fmla="*/ 2047433 w 4095068"/>
              <a:gd name="connsiteY32" fmla="*/ 167807 h 5202065"/>
              <a:gd name="connsiteX33" fmla="*/ 2338859 w 4095068"/>
              <a:gd name="connsiteY33" fmla="*/ 396972 h 5202065"/>
              <a:gd name="connsiteX34" fmla="*/ 2420413 w 4095068"/>
              <a:gd name="connsiteY34" fmla="*/ 461228 h 5202065"/>
              <a:gd name="connsiteX35" fmla="*/ 2832471 w 4095068"/>
              <a:gd name="connsiteY35" fmla="*/ 461228 h 5202065"/>
              <a:gd name="connsiteX36" fmla="*/ 2832471 w 4095068"/>
              <a:gd name="connsiteY36" fmla="*/ 880252 h 5202065"/>
              <a:gd name="connsiteX37" fmla="*/ 1262381 w 4095068"/>
              <a:gd name="connsiteY37" fmla="*/ 880252 h 5202065"/>
              <a:gd name="connsiteX38" fmla="*/ 3927219 w 4095068"/>
              <a:gd name="connsiteY38" fmla="*/ 4892476 h 5202065"/>
              <a:gd name="connsiteX39" fmla="*/ 3785425 w 4095068"/>
              <a:gd name="connsiteY39" fmla="*/ 5034270 h 5202065"/>
              <a:gd name="connsiteX40" fmla="*/ 309595 w 4095068"/>
              <a:gd name="connsiteY40" fmla="*/ 5034270 h 5202065"/>
              <a:gd name="connsiteX41" fmla="*/ 167801 w 4095068"/>
              <a:gd name="connsiteY41" fmla="*/ 4892476 h 5202065"/>
              <a:gd name="connsiteX42" fmla="*/ 167801 w 4095068"/>
              <a:gd name="connsiteY42" fmla="*/ 739565 h 5202065"/>
              <a:gd name="connsiteX43" fmla="*/ 309595 w 4095068"/>
              <a:gd name="connsiteY43" fmla="*/ 597771 h 5202065"/>
              <a:gd name="connsiteX44" fmla="*/ 1094669 w 4095068"/>
              <a:gd name="connsiteY44" fmla="*/ 597771 h 5202065"/>
              <a:gd name="connsiteX45" fmla="*/ 1094669 w 4095068"/>
              <a:gd name="connsiteY45" fmla="*/ 743964 h 5202065"/>
              <a:gd name="connsiteX46" fmla="*/ 397887 w 4095068"/>
              <a:gd name="connsiteY46" fmla="*/ 743964 h 5202065"/>
              <a:gd name="connsiteX47" fmla="*/ 313998 w 4095068"/>
              <a:gd name="connsiteY47" fmla="*/ 827852 h 5202065"/>
              <a:gd name="connsiteX48" fmla="*/ 313998 w 4095068"/>
              <a:gd name="connsiteY48" fmla="*/ 4804218 h 5202065"/>
              <a:gd name="connsiteX49" fmla="*/ 397887 w 4095068"/>
              <a:gd name="connsiteY49" fmla="*/ 4888106 h 5202065"/>
              <a:gd name="connsiteX50" fmla="*/ 3697172 w 4095068"/>
              <a:gd name="connsiteY50" fmla="*/ 4888106 h 5202065"/>
              <a:gd name="connsiteX51" fmla="*/ 3781060 w 4095068"/>
              <a:gd name="connsiteY51" fmla="*/ 4804218 h 5202065"/>
              <a:gd name="connsiteX52" fmla="*/ 3781060 w 4095068"/>
              <a:gd name="connsiteY52" fmla="*/ 827754 h 5202065"/>
              <a:gd name="connsiteX53" fmla="*/ 3697172 w 4095068"/>
              <a:gd name="connsiteY53" fmla="*/ 743866 h 5202065"/>
              <a:gd name="connsiteX54" fmla="*/ 3000390 w 4095068"/>
              <a:gd name="connsiteY54" fmla="*/ 743866 h 5202065"/>
              <a:gd name="connsiteX55" fmla="*/ 3000390 w 4095068"/>
              <a:gd name="connsiteY55" fmla="*/ 597673 h 5202065"/>
              <a:gd name="connsiteX56" fmla="*/ 3785464 w 4095068"/>
              <a:gd name="connsiteY56" fmla="*/ 597673 h 5202065"/>
              <a:gd name="connsiteX57" fmla="*/ 3927258 w 4095068"/>
              <a:gd name="connsiteY57" fmla="*/ 739467 h 5202065"/>
              <a:gd name="connsiteX58" fmla="*/ 1946041 w 4095068"/>
              <a:gd name="connsiteY58" fmla="*/ 398526 h 5202065"/>
              <a:gd name="connsiteX59" fmla="*/ 2047529 w 4095068"/>
              <a:gd name="connsiteY59" fmla="*/ 297038 h 5202065"/>
              <a:gd name="connsiteX60" fmla="*/ 2149018 w 4095068"/>
              <a:gd name="connsiteY60" fmla="*/ 398526 h 5202065"/>
              <a:gd name="connsiteX61" fmla="*/ 2047529 w 4095068"/>
              <a:gd name="connsiteY61" fmla="*/ 500015 h 5202065"/>
              <a:gd name="connsiteX62" fmla="*/ 1946041 w 4095068"/>
              <a:gd name="connsiteY62" fmla="*/ 398526 h 5202065"/>
              <a:gd name="connsiteX63" fmla="*/ 1066443 w 4095068"/>
              <a:gd name="connsiteY63" fmla="*/ 1947259 h 5202065"/>
              <a:gd name="connsiteX64" fmla="*/ 1435639 w 4095068"/>
              <a:gd name="connsiteY64" fmla="*/ 1612206 h 5202065"/>
              <a:gd name="connsiteX65" fmla="*/ 1554165 w 4095068"/>
              <a:gd name="connsiteY65" fmla="*/ 1617908 h 5202065"/>
              <a:gd name="connsiteX66" fmla="*/ 1548463 w 4095068"/>
              <a:gd name="connsiteY66" fmla="*/ 1736434 h 5202065"/>
              <a:gd name="connsiteX67" fmla="*/ 1120063 w 4095068"/>
              <a:gd name="connsiteY67" fmla="*/ 2125224 h 5202065"/>
              <a:gd name="connsiteX68" fmla="*/ 1063729 w 4095068"/>
              <a:gd name="connsiteY68" fmla="*/ 2147000 h 5202065"/>
              <a:gd name="connsiteX69" fmla="*/ 1004411 w 4095068"/>
              <a:gd name="connsiteY69" fmla="*/ 2122431 h 5202065"/>
              <a:gd name="connsiteX70" fmla="*/ 828062 w 4095068"/>
              <a:gd name="connsiteY70" fmla="*/ 1946082 h 5202065"/>
              <a:gd name="connsiteX71" fmla="*/ 828062 w 4095068"/>
              <a:gd name="connsiteY71" fmla="*/ 1827449 h 5202065"/>
              <a:gd name="connsiteX72" fmla="*/ 946696 w 4095068"/>
              <a:gd name="connsiteY72" fmla="*/ 1827449 h 5202065"/>
              <a:gd name="connsiteX73" fmla="*/ 1840036 w 4095068"/>
              <a:gd name="connsiteY73" fmla="*/ 2053842 h 5202065"/>
              <a:gd name="connsiteX74" fmla="*/ 1923924 w 4095068"/>
              <a:gd name="connsiteY74" fmla="*/ 1969954 h 5202065"/>
              <a:gd name="connsiteX75" fmla="*/ 3207839 w 4095068"/>
              <a:gd name="connsiteY75" fmla="*/ 1969954 h 5202065"/>
              <a:gd name="connsiteX76" fmla="*/ 3291727 w 4095068"/>
              <a:gd name="connsiteY76" fmla="*/ 2053842 h 5202065"/>
              <a:gd name="connsiteX77" fmla="*/ 3207839 w 4095068"/>
              <a:gd name="connsiteY77" fmla="*/ 2137730 h 5202065"/>
              <a:gd name="connsiteX78" fmla="*/ 1923924 w 4095068"/>
              <a:gd name="connsiteY78" fmla="*/ 2137730 h 5202065"/>
              <a:gd name="connsiteX79" fmla="*/ 1840036 w 4095068"/>
              <a:gd name="connsiteY79" fmla="*/ 2053842 h 5202065"/>
              <a:gd name="connsiteX80" fmla="*/ 1840036 w 4095068"/>
              <a:gd name="connsiteY80" fmla="*/ 1665052 h 5202065"/>
              <a:gd name="connsiteX81" fmla="*/ 1923924 w 4095068"/>
              <a:gd name="connsiteY81" fmla="*/ 1581164 h 5202065"/>
              <a:gd name="connsiteX82" fmla="*/ 3207839 w 4095068"/>
              <a:gd name="connsiteY82" fmla="*/ 1581164 h 5202065"/>
              <a:gd name="connsiteX83" fmla="*/ 3291727 w 4095068"/>
              <a:gd name="connsiteY83" fmla="*/ 1665052 h 5202065"/>
              <a:gd name="connsiteX84" fmla="*/ 3207839 w 4095068"/>
              <a:gd name="connsiteY84" fmla="*/ 1748940 h 5202065"/>
              <a:gd name="connsiteX85" fmla="*/ 1923924 w 4095068"/>
              <a:gd name="connsiteY85" fmla="*/ 1748940 h 5202065"/>
              <a:gd name="connsiteX86" fmla="*/ 1840036 w 4095068"/>
              <a:gd name="connsiteY86" fmla="*/ 1665052 h 5202065"/>
              <a:gd name="connsiteX87" fmla="*/ 1840036 w 4095068"/>
              <a:gd name="connsiteY87" fmla="*/ 3111012 h 5202065"/>
              <a:gd name="connsiteX88" fmla="*/ 1923924 w 4095068"/>
              <a:gd name="connsiteY88" fmla="*/ 3027124 h 5202065"/>
              <a:gd name="connsiteX89" fmla="*/ 3207839 w 4095068"/>
              <a:gd name="connsiteY89" fmla="*/ 3027124 h 5202065"/>
              <a:gd name="connsiteX90" fmla="*/ 3291727 w 4095068"/>
              <a:gd name="connsiteY90" fmla="*/ 3111012 h 5202065"/>
              <a:gd name="connsiteX91" fmla="*/ 3207839 w 4095068"/>
              <a:gd name="connsiteY91" fmla="*/ 3194900 h 5202065"/>
              <a:gd name="connsiteX92" fmla="*/ 1923924 w 4095068"/>
              <a:gd name="connsiteY92" fmla="*/ 3194900 h 5202065"/>
              <a:gd name="connsiteX93" fmla="*/ 1840036 w 4095068"/>
              <a:gd name="connsiteY93" fmla="*/ 3111012 h 5202065"/>
              <a:gd name="connsiteX94" fmla="*/ 1840036 w 4095068"/>
              <a:gd name="connsiteY94" fmla="*/ 2722183 h 5202065"/>
              <a:gd name="connsiteX95" fmla="*/ 1923924 w 4095068"/>
              <a:gd name="connsiteY95" fmla="*/ 2638295 h 5202065"/>
              <a:gd name="connsiteX96" fmla="*/ 3207839 w 4095068"/>
              <a:gd name="connsiteY96" fmla="*/ 2638295 h 5202065"/>
              <a:gd name="connsiteX97" fmla="*/ 3291727 w 4095068"/>
              <a:gd name="connsiteY97" fmla="*/ 2722183 h 5202065"/>
              <a:gd name="connsiteX98" fmla="*/ 3207839 w 4095068"/>
              <a:gd name="connsiteY98" fmla="*/ 2806071 h 5202065"/>
              <a:gd name="connsiteX99" fmla="*/ 1923924 w 4095068"/>
              <a:gd name="connsiteY99" fmla="*/ 2806110 h 5202065"/>
              <a:gd name="connsiteX100" fmla="*/ 1840036 w 4095068"/>
              <a:gd name="connsiteY100" fmla="*/ 2722183 h 5202065"/>
              <a:gd name="connsiteX101" fmla="*/ 1840036 w 4095068"/>
              <a:gd name="connsiteY101" fmla="*/ 3779393 h 5202065"/>
              <a:gd name="connsiteX102" fmla="*/ 1923924 w 4095068"/>
              <a:gd name="connsiteY102" fmla="*/ 3695505 h 5202065"/>
              <a:gd name="connsiteX103" fmla="*/ 3207839 w 4095068"/>
              <a:gd name="connsiteY103" fmla="*/ 3695505 h 5202065"/>
              <a:gd name="connsiteX104" fmla="*/ 3291727 w 4095068"/>
              <a:gd name="connsiteY104" fmla="*/ 3779393 h 5202065"/>
              <a:gd name="connsiteX105" fmla="*/ 3207839 w 4095068"/>
              <a:gd name="connsiteY105" fmla="*/ 3863281 h 5202065"/>
              <a:gd name="connsiteX106" fmla="*/ 1923924 w 4095068"/>
              <a:gd name="connsiteY106" fmla="*/ 3863281 h 5202065"/>
              <a:gd name="connsiteX107" fmla="*/ 1840036 w 4095068"/>
              <a:gd name="connsiteY107" fmla="*/ 3779393 h 5202065"/>
              <a:gd name="connsiteX108" fmla="*/ 1840036 w 4095068"/>
              <a:gd name="connsiteY108" fmla="*/ 4168183 h 5202065"/>
              <a:gd name="connsiteX109" fmla="*/ 1923924 w 4095068"/>
              <a:gd name="connsiteY109" fmla="*/ 4084295 h 5202065"/>
              <a:gd name="connsiteX110" fmla="*/ 3207839 w 4095068"/>
              <a:gd name="connsiteY110" fmla="*/ 4084295 h 5202065"/>
              <a:gd name="connsiteX111" fmla="*/ 3291727 w 4095068"/>
              <a:gd name="connsiteY111" fmla="*/ 4168183 h 5202065"/>
              <a:gd name="connsiteX112" fmla="*/ 3207839 w 4095068"/>
              <a:gd name="connsiteY112" fmla="*/ 4252071 h 5202065"/>
              <a:gd name="connsiteX113" fmla="*/ 1923924 w 4095068"/>
              <a:gd name="connsiteY113" fmla="*/ 4252071 h 5202065"/>
              <a:gd name="connsiteX114" fmla="*/ 1840036 w 4095068"/>
              <a:gd name="connsiteY114" fmla="*/ 4168183 h 5202065"/>
              <a:gd name="connsiteX115" fmla="*/ 1554155 w 4095068"/>
              <a:gd name="connsiteY115" fmla="*/ 2665791 h 5202065"/>
              <a:gd name="connsiteX116" fmla="*/ 1548376 w 4095068"/>
              <a:gd name="connsiteY116" fmla="*/ 2784317 h 5202065"/>
              <a:gd name="connsiteX117" fmla="*/ 1119977 w 4095068"/>
              <a:gd name="connsiteY117" fmla="*/ 3173107 h 5202065"/>
              <a:gd name="connsiteX118" fmla="*/ 1063643 w 4095068"/>
              <a:gd name="connsiteY118" fmla="*/ 3194883 h 5202065"/>
              <a:gd name="connsiteX119" fmla="*/ 1004324 w 4095068"/>
              <a:gd name="connsiteY119" fmla="*/ 3170314 h 5202065"/>
              <a:gd name="connsiteX120" fmla="*/ 827976 w 4095068"/>
              <a:gd name="connsiteY120" fmla="*/ 2993965 h 5202065"/>
              <a:gd name="connsiteX121" fmla="*/ 827976 w 4095068"/>
              <a:gd name="connsiteY121" fmla="*/ 2875331 h 5202065"/>
              <a:gd name="connsiteX122" fmla="*/ 946609 w 4095068"/>
              <a:gd name="connsiteY122" fmla="*/ 2875331 h 5202065"/>
              <a:gd name="connsiteX123" fmla="*/ 1066468 w 4095068"/>
              <a:gd name="connsiteY123" fmla="*/ 2995190 h 5202065"/>
              <a:gd name="connsiteX124" fmla="*/ 1435663 w 4095068"/>
              <a:gd name="connsiteY124" fmla="*/ 2660137 h 5202065"/>
              <a:gd name="connsiteX125" fmla="*/ 1554150 w 4095068"/>
              <a:gd name="connsiteY125" fmla="*/ 2665801 h 5202065"/>
              <a:gd name="connsiteX126" fmla="*/ 1554155 w 4095068"/>
              <a:gd name="connsiteY126" fmla="*/ 3723001 h 5202065"/>
              <a:gd name="connsiteX127" fmla="*/ 1548376 w 4095068"/>
              <a:gd name="connsiteY127" fmla="*/ 3841526 h 5202065"/>
              <a:gd name="connsiteX128" fmla="*/ 1119977 w 4095068"/>
              <a:gd name="connsiteY128" fmla="*/ 4230316 h 5202065"/>
              <a:gd name="connsiteX129" fmla="*/ 1063643 w 4095068"/>
              <a:gd name="connsiteY129" fmla="*/ 4252092 h 5202065"/>
              <a:gd name="connsiteX130" fmla="*/ 1004324 w 4095068"/>
              <a:gd name="connsiteY130" fmla="*/ 4227523 h 5202065"/>
              <a:gd name="connsiteX131" fmla="*/ 827976 w 4095068"/>
              <a:gd name="connsiteY131" fmla="*/ 4051175 h 5202065"/>
              <a:gd name="connsiteX132" fmla="*/ 827976 w 4095068"/>
              <a:gd name="connsiteY132" fmla="*/ 3932541 h 5202065"/>
              <a:gd name="connsiteX133" fmla="*/ 946609 w 4095068"/>
              <a:gd name="connsiteY133" fmla="*/ 3932541 h 5202065"/>
              <a:gd name="connsiteX134" fmla="*/ 1066468 w 4095068"/>
              <a:gd name="connsiteY134" fmla="*/ 4052399 h 5202065"/>
              <a:gd name="connsiteX135" fmla="*/ 1435663 w 4095068"/>
              <a:gd name="connsiteY135" fmla="*/ 3717347 h 5202065"/>
              <a:gd name="connsiteX136" fmla="*/ 1554150 w 4095068"/>
              <a:gd name="connsiteY136" fmla="*/ 3723011 h 5202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Lst>
            <a:rect l="l" t="t" r="r" b="b"/>
            <a:pathLst>
              <a:path w="4095068" h="5202065">
                <a:moveTo>
                  <a:pt x="3785430" y="429848"/>
                </a:moveTo>
                <a:lnTo>
                  <a:pt x="3000355" y="429848"/>
                </a:lnTo>
                <a:lnTo>
                  <a:pt x="3000355" y="377303"/>
                </a:lnTo>
                <a:cubicBezTo>
                  <a:pt x="3000355" y="330957"/>
                  <a:pt x="2962813" y="293415"/>
                  <a:pt x="2916467" y="293415"/>
                </a:cubicBezTo>
                <a:lnTo>
                  <a:pt x="2481602" y="293415"/>
                </a:lnTo>
                <a:cubicBezTo>
                  <a:pt x="2411606" y="117752"/>
                  <a:pt x="2241532" y="0"/>
                  <a:pt x="2047500" y="0"/>
                </a:cubicBezTo>
                <a:cubicBezTo>
                  <a:pt x="1853468" y="0"/>
                  <a:pt x="1683399" y="117791"/>
                  <a:pt x="1613399" y="293415"/>
                </a:cubicBezTo>
                <a:lnTo>
                  <a:pt x="1178533" y="293415"/>
                </a:lnTo>
                <a:cubicBezTo>
                  <a:pt x="1132187" y="293415"/>
                  <a:pt x="1094645" y="330957"/>
                  <a:pt x="1094645" y="377303"/>
                </a:cubicBezTo>
                <a:lnTo>
                  <a:pt x="1094645" y="429809"/>
                </a:lnTo>
                <a:lnTo>
                  <a:pt x="309570" y="429848"/>
                </a:lnTo>
                <a:cubicBezTo>
                  <a:pt x="138845" y="429848"/>
                  <a:pt x="0" y="568732"/>
                  <a:pt x="0" y="739486"/>
                </a:cubicBezTo>
                <a:lnTo>
                  <a:pt x="0" y="4892496"/>
                </a:lnTo>
                <a:cubicBezTo>
                  <a:pt x="0" y="5063220"/>
                  <a:pt x="138884" y="5202066"/>
                  <a:pt x="309570" y="5202066"/>
                </a:cubicBezTo>
                <a:lnTo>
                  <a:pt x="3785498" y="5202066"/>
                </a:lnTo>
                <a:cubicBezTo>
                  <a:pt x="3956224" y="5202066"/>
                  <a:pt x="4095069" y="5063182"/>
                  <a:pt x="4095069" y="4892496"/>
                </a:cubicBezTo>
                <a:lnTo>
                  <a:pt x="4095069" y="739486"/>
                </a:lnTo>
                <a:cubicBezTo>
                  <a:pt x="4095069" y="568722"/>
                  <a:pt x="3956184" y="429848"/>
                  <a:pt x="3785459" y="429848"/>
                </a:cubicBezTo>
                <a:close/>
                <a:moveTo>
                  <a:pt x="1178508" y="1048096"/>
                </a:moveTo>
                <a:lnTo>
                  <a:pt x="2916423" y="1048096"/>
                </a:lnTo>
                <a:cubicBezTo>
                  <a:pt x="2962769" y="1048096"/>
                  <a:pt x="3000311" y="1010554"/>
                  <a:pt x="3000311" y="964208"/>
                </a:cubicBezTo>
                <a:lnTo>
                  <a:pt x="3000311" y="911702"/>
                </a:lnTo>
                <a:lnTo>
                  <a:pt x="3613211" y="911702"/>
                </a:lnTo>
                <a:lnTo>
                  <a:pt x="3613211" y="4720341"/>
                </a:lnTo>
                <a:lnTo>
                  <a:pt x="481750" y="4720303"/>
                </a:lnTo>
                <a:lnTo>
                  <a:pt x="481750" y="911663"/>
                </a:lnTo>
                <a:lnTo>
                  <a:pt x="1094649" y="911663"/>
                </a:lnTo>
                <a:lnTo>
                  <a:pt x="1094649" y="964170"/>
                </a:lnTo>
                <a:cubicBezTo>
                  <a:pt x="1094649" y="1010516"/>
                  <a:pt x="1132192" y="1048135"/>
                  <a:pt x="1178538" y="1048135"/>
                </a:cubicBezTo>
                <a:close/>
                <a:moveTo>
                  <a:pt x="1262396" y="461228"/>
                </a:moveTo>
                <a:lnTo>
                  <a:pt x="1674454" y="461228"/>
                </a:lnTo>
                <a:cubicBezTo>
                  <a:pt x="1713183" y="461228"/>
                  <a:pt x="1746937" y="434669"/>
                  <a:pt x="1756008" y="396972"/>
                </a:cubicBezTo>
                <a:cubicBezTo>
                  <a:pt x="1788575" y="262036"/>
                  <a:pt x="1908363" y="167807"/>
                  <a:pt x="2047433" y="167807"/>
                </a:cubicBezTo>
                <a:cubicBezTo>
                  <a:pt x="2186465" y="167807"/>
                  <a:pt x="2306333" y="262067"/>
                  <a:pt x="2338859" y="396972"/>
                </a:cubicBezTo>
                <a:cubicBezTo>
                  <a:pt x="2347929" y="434631"/>
                  <a:pt x="2381684" y="461228"/>
                  <a:pt x="2420413" y="461228"/>
                </a:cubicBezTo>
                <a:lnTo>
                  <a:pt x="2832471" y="461228"/>
                </a:lnTo>
                <a:lnTo>
                  <a:pt x="2832471" y="880252"/>
                </a:lnTo>
                <a:lnTo>
                  <a:pt x="1262381" y="880252"/>
                </a:lnTo>
                <a:close/>
                <a:moveTo>
                  <a:pt x="3927219" y="4892476"/>
                </a:moveTo>
                <a:cubicBezTo>
                  <a:pt x="3927219" y="4970662"/>
                  <a:pt x="3863614" y="5034270"/>
                  <a:pt x="3785425" y="5034270"/>
                </a:cubicBezTo>
                <a:lnTo>
                  <a:pt x="309595" y="5034270"/>
                </a:lnTo>
                <a:cubicBezTo>
                  <a:pt x="231408" y="5034270"/>
                  <a:pt x="167801" y="4970665"/>
                  <a:pt x="167801" y="4892476"/>
                </a:cubicBezTo>
                <a:lnTo>
                  <a:pt x="167801" y="739565"/>
                </a:lnTo>
                <a:cubicBezTo>
                  <a:pt x="167801" y="661379"/>
                  <a:pt x="231405" y="597771"/>
                  <a:pt x="309595" y="597771"/>
                </a:cubicBezTo>
                <a:lnTo>
                  <a:pt x="1094669" y="597771"/>
                </a:lnTo>
                <a:lnTo>
                  <a:pt x="1094669" y="743964"/>
                </a:lnTo>
                <a:lnTo>
                  <a:pt x="397887" y="743964"/>
                </a:lnTo>
                <a:cubicBezTo>
                  <a:pt x="351541" y="743964"/>
                  <a:pt x="313998" y="781506"/>
                  <a:pt x="313998" y="827852"/>
                </a:cubicBezTo>
                <a:lnTo>
                  <a:pt x="313998" y="4804218"/>
                </a:lnTo>
                <a:cubicBezTo>
                  <a:pt x="313998" y="4850564"/>
                  <a:pt x="351541" y="4888106"/>
                  <a:pt x="397887" y="4888106"/>
                </a:cubicBezTo>
                <a:lnTo>
                  <a:pt x="3697172" y="4888106"/>
                </a:lnTo>
                <a:cubicBezTo>
                  <a:pt x="3743518" y="4888106"/>
                  <a:pt x="3781060" y="4850564"/>
                  <a:pt x="3781060" y="4804218"/>
                </a:cubicBezTo>
                <a:lnTo>
                  <a:pt x="3781060" y="827754"/>
                </a:lnTo>
                <a:cubicBezTo>
                  <a:pt x="3781060" y="781408"/>
                  <a:pt x="3743518" y="743866"/>
                  <a:pt x="3697172" y="743866"/>
                </a:cubicBezTo>
                <a:lnTo>
                  <a:pt x="3000390" y="743866"/>
                </a:lnTo>
                <a:lnTo>
                  <a:pt x="3000390" y="597673"/>
                </a:lnTo>
                <a:lnTo>
                  <a:pt x="3785464" y="597673"/>
                </a:lnTo>
                <a:cubicBezTo>
                  <a:pt x="3863651" y="597673"/>
                  <a:pt x="3927258" y="661278"/>
                  <a:pt x="3927258" y="739467"/>
                </a:cubicBezTo>
                <a:close/>
                <a:moveTo>
                  <a:pt x="1946041" y="398526"/>
                </a:moveTo>
                <a:cubicBezTo>
                  <a:pt x="1946041" y="342652"/>
                  <a:pt x="1991658" y="297038"/>
                  <a:pt x="2047529" y="297038"/>
                </a:cubicBezTo>
                <a:cubicBezTo>
                  <a:pt x="2103401" y="297038"/>
                  <a:pt x="2149018" y="342655"/>
                  <a:pt x="2149018" y="398526"/>
                </a:cubicBezTo>
                <a:cubicBezTo>
                  <a:pt x="2149018" y="454397"/>
                  <a:pt x="2103401" y="500015"/>
                  <a:pt x="2047529" y="500015"/>
                </a:cubicBezTo>
                <a:cubicBezTo>
                  <a:pt x="1991658" y="500015"/>
                  <a:pt x="1946041" y="454397"/>
                  <a:pt x="1946041" y="398526"/>
                </a:cubicBezTo>
                <a:close/>
                <a:moveTo>
                  <a:pt x="1066443" y="1947259"/>
                </a:moveTo>
                <a:lnTo>
                  <a:pt x="1435639" y="1612206"/>
                </a:lnTo>
                <a:cubicBezTo>
                  <a:pt x="1469929" y="1581054"/>
                  <a:pt x="1523010" y="1583618"/>
                  <a:pt x="1554165" y="1617908"/>
                </a:cubicBezTo>
                <a:cubicBezTo>
                  <a:pt x="1585320" y="1652199"/>
                  <a:pt x="1582753" y="1705279"/>
                  <a:pt x="1548463" y="1736434"/>
                </a:cubicBezTo>
                <a:lnTo>
                  <a:pt x="1120063" y="2125224"/>
                </a:lnTo>
                <a:cubicBezTo>
                  <a:pt x="1103990" y="2139805"/>
                  <a:pt x="1083821" y="2147000"/>
                  <a:pt x="1063729" y="2147000"/>
                </a:cubicBezTo>
                <a:cubicBezTo>
                  <a:pt x="1042184" y="2147000"/>
                  <a:pt x="1020752" y="2138772"/>
                  <a:pt x="1004411" y="2122431"/>
                </a:cubicBezTo>
                <a:lnTo>
                  <a:pt x="828062" y="1946082"/>
                </a:lnTo>
                <a:cubicBezTo>
                  <a:pt x="795302" y="1913323"/>
                  <a:pt x="795302" y="1860204"/>
                  <a:pt x="828062" y="1827449"/>
                </a:cubicBezTo>
                <a:cubicBezTo>
                  <a:pt x="860822" y="1794693"/>
                  <a:pt x="913940" y="1794689"/>
                  <a:pt x="946696" y="1827449"/>
                </a:cubicBezTo>
                <a:close/>
                <a:moveTo>
                  <a:pt x="1840036" y="2053842"/>
                </a:moveTo>
                <a:cubicBezTo>
                  <a:pt x="1840036" y="2007496"/>
                  <a:pt x="1877578" y="1969954"/>
                  <a:pt x="1923924" y="1969954"/>
                </a:cubicBezTo>
                <a:lnTo>
                  <a:pt x="3207839" y="1969954"/>
                </a:lnTo>
                <a:cubicBezTo>
                  <a:pt x="3254185" y="1969954"/>
                  <a:pt x="3291727" y="2007496"/>
                  <a:pt x="3291727" y="2053842"/>
                </a:cubicBezTo>
                <a:cubicBezTo>
                  <a:pt x="3291727" y="2100187"/>
                  <a:pt x="3254185" y="2137730"/>
                  <a:pt x="3207839" y="2137730"/>
                </a:cubicBezTo>
                <a:lnTo>
                  <a:pt x="1923924" y="2137730"/>
                </a:lnTo>
                <a:cubicBezTo>
                  <a:pt x="1877616" y="2137730"/>
                  <a:pt x="1840036" y="2100187"/>
                  <a:pt x="1840036" y="2053842"/>
                </a:cubicBezTo>
                <a:close/>
                <a:moveTo>
                  <a:pt x="1840036" y="1665052"/>
                </a:moveTo>
                <a:cubicBezTo>
                  <a:pt x="1840036" y="1618707"/>
                  <a:pt x="1877578" y="1581164"/>
                  <a:pt x="1923924" y="1581164"/>
                </a:cubicBezTo>
                <a:lnTo>
                  <a:pt x="3207839" y="1581164"/>
                </a:lnTo>
                <a:cubicBezTo>
                  <a:pt x="3254185" y="1581164"/>
                  <a:pt x="3291727" y="1618707"/>
                  <a:pt x="3291727" y="1665052"/>
                </a:cubicBezTo>
                <a:cubicBezTo>
                  <a:pt x="3291727" y="1711397"/>
                  <a:pt x="3254185" y="1748940"/>
                  <a:pt x="3207839" y="1748940"/>
                </a:cubicBezTo>
                <a:lnTo>
                  <a:pt x="1923924" y="1748940"/>
                </a:lnTo>
                <a:cubicBezTo>
                  <a:pt x="1877616" y="1748940"/>
                  <a:pt x="1840036" y="1711397"/>
                  <a:pt x="1840036" y="1665052"/>
                </a:cubicBezTo>
                <a:close/>
                <a:moveTo>
                  <a:pt x="1840036" y="3111012"/>
                </a:moveTo>
                <a:cubicBezTo>
                  <a:pt x="1840036" y="3064667"/>
                  <a:pt x="1877578" y="3027124"/>
                  <a:pt x="1923924" y="3027124"/>
                </a:cubicBezTo>
                <a:lnTo>
                  <a:pt x="3207839" y="3027124"/>
                </a:lnTo>
                <a:cubicBezTo>
                  <a:pt x="3254185" y="3027124"/>
                  <a:pt x="3291727" y="3064667"/>
                  <a:pt x="3291727" y="3111012"/>
                </a:cubicBezTo>
                <a:cubicBezTo>
                  <a:pt x="3291727" y="3157358"/>
                  <a:pt x="3254185" y="3194900"/>
                  <a:pt x="3207839" y="3194900"/>
                </a:cubicBezTo>
                <a:lnTo>
                  <a:pt x="1923924" y="3194900"/>
                </a:lnTo>
                <a:cubicBezTo>
                  <a:pt x="1877616" y="3194900"/>
                  <a:pt x="1840036" y="3157358"/>
                  <a:pt x="1840036" y="3111012"/>
                </a:cubicBezTo>
                <a:close/>
                <a:moveTo>
                  <a:pt x="1840036" y="2722183"/>
                </a:moveTo>
                <a:cubicBezTo>
                  <a:pt x="1840036" y="2675838"/>
                  <a:pt x="1877578" y="2638295"/>
                  <a:pt x="1923924" y="2638295"/>
                </a:cubicBezTo>
                <a:lnTo>
                  <a:pt x="3207839" y="2638295"/>
                </a:lnTo>
                <a:cubicBezTo>
                  <a:pt x="3254185" y="2638295"/>
                  <a:pt x="3291727" y="2675838"/>
                  <a:pt x="3291727" y="2722183"/>
                </a:cubicBezTo>
                <a:cubicBezTo>
                  <a:pt x="3291727" y="2768529"/>
                  <a:pt x="3254185" y="2806071"/>
                  <a:pt x="3207839" y="2806071"/>
                </a:cubicBezTo>
                <a:lnTo>
                  <a:pt x="1923924" y="2806110"/>
                </a:lnTo>
                <a:cubicBezTo>
                  <a:pt x="1877616" y="2806110"/>
                  <a:pt x="1840036" y="2768529"/>
                  <a:pt x="1840036" y="2722183"/>
                </a:cubicBezTo>
                <a:close/>
                <a:moveTo>
                  <a:pt x="1840036" y="3779393"/>
                </a:moveTo>
                <a:cubicBezTo>
                  <a:pt x="1840036" y="3733048"/>
                  <a:pt x="1877578" y="3695505"/>
                  <a:pt x="1923924" y="3695505"/>
                </a:cubicBezTo>
                <a:lnTo>
                  <a:pt x="3207839" y="3695505"/>
                </a:lnTo>
                <a:cubicBezTo>
                  <a:pt x="3254185" y="3695505"/>
                  <a:pt x="3291727" y="3733048"/>
                  <a:pt x="3291727" y="3779393"/>
                </a:cubicBezTo>
                <a:cubicBezTo>
                  <a:pt x="3291727" y="3825738"/>
                  <a:pt x="3254185" y="3863281"/>
                  <a:pt x="3207839" y="3863281"/>
                </a:cubicBezTo>
                <a:lnTo>
                  <a:pt x="1923924" y="3863281"/>
                </a:lnTo>
                <a:cubicBezTo>
                  <a:pt x="1877616" y="3863281"/>
                  <a:pt x="1840036" y="3825738"/>
                  <a:pt x="1840036" y="3779393"/>
                </a:cubicBezTo>
                <a:close/>
                <a:moveTo>
                  <a:pt x="1840036" y="4168183"/>
                </a:moveTo>
                <a:cubicBezTo>
                  <a:pt x="1840036" y="4121837"/>
                  <a:pt x="1877578" y="4084295"/>
                  <a:pt x="1923924" y="4084295"/>
                </a:cubicBezTo>
                <a:lnTo>
                  <a:pt x="3207839" y="4084295"/>
                </a:lnTo>
                <a:cubicBezTo>
                  <a:pt x="3254185" y="4084295"/>
                  <a:pt x="3291727" y="4121837"/>
                  <a:pt x="3291727" y="4168183"/>
                </a:cubicBezTo>
                <a:cubicBezTo>
                  <a:pt x="3291727" y="4214528"/>
                  <a:pt x="3254185" y="4252071"/>
                  <a:pt x="3207839" y="4252071"/>
                </a:cubicBezTo>
                <a:lnTo>
                  <a:pt x="1923924" y="4252071"/>
                </a:lnTo>
                <a:cubicBezTo>
                  <a:pt x="1877616" y="4252071"/>
                  <a:pt x="1840036" y="4214528"/>
                  <a:pt x="1840036" y="4168183"/>
                </a:cubicBezTo>
                <a:close/>
                <a:moveTo>
                  <a:pt x="1554155" y="2665791"/>
                </a:moveTo>
                <a:cubicBezTo>
                  <a:pt x="1585307" y="2700081"/>
                  <a:pt x="1582743" y="2753162"/>
                  <a:pt x="1548376" y="2784317"/>
                </a:cubicBezTo>
                <a:lnTo>
                  <a:pt x="1119977" y="3173107"/>
                </a:lnTo>
                <a:cubicBezTo>
                  <a:pt x="1103903" y="3187611"/>
                  <a:pt x="1083735" y="3194883"/>
                  <a:pt x="1063643" y="3194883"/>
                </a:cubicBezTo>
                <a:cubicBezTo>
                  <a:pt x="1042097" y="3194883"/>
                  <a:pt x="1020666" y="3186655"/>
                  <a:pt x="1004324" y="3170314"/>
                </a:cubicBezTo>
                <a:lnTo>
                  <a:pt x="827976" y="2993965"/>
                </a:lnTo>
                <a:cubicBezTo>
                  <a:pt x="795216" y="2961205"/>
                  <a:pt x="795216" y="2908087"/>
                  <a:pt x="827976" y="2875331"/>
                </a:cubicBezTo>
                <a:cubicBezTo>
                  <a:pt x="860735" y="2842575"/>
                  <a:pt x="913854" y="2842571"/>
                  <a:pt x="946609" y="2875331"/>
                </a:cubicBezTo>
                <a:lnTo>
                  <a:pt x="1066468" y="2995190"/>
                </a:lnTo>
                <a:lnTo>
                  <a:pt x="1435663" y="2660137"/>
                </a:lnTo>
                <a:cubicBezTo>
                  <a:pt x="1469953" y="2628870"/>
                  <a:pt x="1522996" y="2631434"/>
                  <a:pt x="1554150" y="2665801"/>
                </a:cubicBezTo>
                <a:close/>
                <a:moveTo>
                  <a:pt x="1554155" y="3723001"/>
                </a:moveTo>
                <a:cubicBezTo>
                  <a:pt x="1585307" y="3757291"/>
                  <a:pt x="1582743" y="3810371"/>
                  <a:pt x="1548376" y="3841526"/>
                </a:cubicBezTo>
                <a:lnTo>
                  <a:pt x="1119977" y="4230316"/>
                </a:lnTo>
                <a:cubicBezTo>
                  <a:pt x="1103903" y="4244821"/>
                  <a:pt x="1083735" y="4252092"/>
                  <a:pt x="1063643" y="4252092"/>
                </a:cubicBezTo>
                <a:cubicBezTo>
                  <a:pt x="1042097" y="4252092"/>
                  <a:pt x="1020666" y="4243864"/>
                  <a:pt x="1004324" y="4227523"/>
                </a:cubicBezTo>
                <a:lnTo>
                  <a:pt x="827976" y="4051175"/>
                </a:lnTo>
                <a:cubicBezTo>
                  <a:pt x="795216" y="4018415"/>
                  <a:pt x="795216" y="3965297"/>
                  <a:pt x="827976" y="3932541"/>
                </a:cubicBezTo>
                <a:cubicBezTo>
                  <a:pt x="860735" y="3899785"/>
                  <a:pt x="913854" y="3899781"/>
                  <a:pt x="946609" y="3932541"/>
                </a:cubicBezTo>
                <a:lnTo>
                  <a:pt x="1066468" y="4052399"/>
                </a:lnTo>
                <a:lnTo>
                  <a:pt x="1435663" y="3717347"/>
                </a:lnTo>
                <a:cubicBezTo>
                  <a:pt x="1469953" y="3686118"/>
                  <a:pt x="1522996" y="3688720"/>
                  <a:pt x="1554150" y="3723011"/>
                </a:cubicBezTo>
                <a:close/>
              </a:path>
            </a:pathLst>
          </a:custGeom>
          <a:solidFill>
            <a:schemeClr val="bg1"/>
          </a:solidFill>
          <a:ln w="9797"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3" name="Title 1">
            <a:extLst>
              <a:ext uri="{FF2B5EF4-FFF2-40B4-BE49-F238E27FC236}">
                <a16:creationId xmlns:a16="http://schemas.microsoft.com/office/drawing/2014/main" id="{CC6574E1-778A-5F33-5191-36D7400B637D}"/>
              </a:ext>
            </a:extLst>
          </p:cNvPr>
          <p:cNvSpPr>
            <a:spLocks noGrp="1"/>
          </p:cNvSpPr>
          <p:nvPr/>
        </p:nvSpPr>
        <p:spPr>
          <a:xfrm>
            <a:off x="154708" y="232529"/>
            <a:ext cx="10972800" cy="751470"/>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Results</a:t>
            </a: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2000" b="1" i="0" u="none" strike="noStrike" kern="800" cap="none" spc="0" normalizeH="0" baseline="0" noProof="0">
                <a:ln>
                  <a:noFill/>
                </a:ln>
                <a:solidFill>
                  <a:srgbClr val="203661"/>
                </a:solidFill>
                <a:effectLst/>
                <a:uLnTx/>
                <a:uFillTx/>
                <a:latin typeface="Trebuchet MS"/>
                <a:ea typeface="+mj-ea"/>
              </a:rPr>
              <a:t>Baseline Demographics and Clinical Characteristics</a:t>
            </a:r>
            <a:r>
              <a:rPr kumimoji="0" lang="en-US" sz="2000" b="1" i="0" u="none" strike="noStrike" kern="800" cap="none" spc="0" normalizeH="0" baseline="30000" noProof="0">
                <a:ln>
                  <a:noFill/>
                </a:ln>
                <a:solidFill>
                  <a:srgbClr val="203661"/>
                </a:solidFill>
                <a:effectLst/>
                <a:uLnTx/>
                <a:uFillTx/>
                <a:latin typeface="Trebuchet MS"/>
                <a:ea typeface="+mj-ea"/>
              </a:rPr>
              <a:t>1</a:t>
            </a:r>
            <a:endParaRPr kumimoji="0" lang="en-IE" sz="2000" b="1" i="0" u="none" strike="noStrike" kern="800" cap="none" spc="0" normalizeH="0" baseline="30000" noProof="0">
              <a:ln>
                <a:noFill/>
              </a:ln>
              <a:solidFill>
                <a:srgbClr val="203661"/>
              </a:solidFill>
              <a:effectLst/>
              <a:uLnTx/>
              <a:uFillTx/>
              <a:latin typeface="Trebuchet MS"/>
              <a:ea typeface="+mj-ea"/>
            </a:endParaRPr>
          </a:p>
        </p:txBody>
      </p:sp>
      <p:sp>
        <p:nvSpPr>
          <p:cNvPr id="5" name="TextBox 4">
            <a:extLst>
              <a:ext uri="{FF2B5EF4-FFF2-40B4-BE49-F238E27FC236}">
                <a16:creationId xmlns:a16="http://schemas.microsoft.com/office/drawing/2014/main" id="{32821C8E-2C51-9A34-3AB1-70B63CDD3EFF}"/>
              </a:ext>
            </a:extLst>
          </p:cNvPr>
          <p:cNvSpPr txBox="1"/>
          <p:nvPr/>
        </p:nvSpPr>
        <p:spPr>
          <a:xfrm>
            <a:off x="0" y="6196952"/>
            <a:ext cx="9967066"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2L, second line; 3L+, third line or later; </a:t>
            </a:r>
            <a:r>
              <a:rPr kumimoji="0" lang="en-US"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eBC</a:t>
            </a: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early breast cancer; ECOG PS, Eastern Cooperative Oncology Group performance status; HER2, human epidermal growth factor receptor 2; IHC, immunohistochemistry; IQR, Inter Quartile Range; ISH, in situ hybridization; </a:t>
            </a:r>
            <a:r>
              <a:rPr kumimoji="0" lang="en-US"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metastatic breast cancer; N/A, not applicable; PARP, poly (ADP-ribose) polymerase (PARP); PD-(L)1, programmed cell death (ligand) 1; SG, </a:t>
            </a:r>
            <a:r>
              <a:rPr kumimoji="0" lang="en-US"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sacituzumab</a:t>
            </a: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t>
            </a:r>
            <a:r>
              <a:rPr kumimoji="0" lang="en-US"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a:t>
            </a:r>
            <a:endPar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 Nanda et al., 2024. Management of Neutropenia and Effectiveness of Sacituzumab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Goivtecan</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 Patients with Metastatic Triple Negative Breast Cancer Treated in Real-World Settings in the United States. Presented at SABCS 2024 #P1-09-17</a:t>
            </a:r>
          </a:p>
        </p:txBody>
      </p:sp>
      <p:sp>
        <p:nvSpPr>
          <p:cNvPr id="2" name="TextBox 1">
            <a:extLst>
              <a:ext uri="{FF2B5EF4-FFF2-40B4-BE49-F238E27FC236}">
                <a16:creationId xmlns:a16="http://schemas.microsoft.com/office/drawing/2014/main" id="{95BB0BE3-3D71-64E4-3E3E-9AEBC6BB1CC6}"/>
              </a:ext>
            </a:extLst>
          </p:cNvPr>
          <p:cNvSpPr txBox="1"/>
          <p:nvPr/>
        </p:nvSpPr>
        <p:spPr>
          <a:xfrm>
            <a:off x="-11829" y="1971597"/>
            <a:ext cx="2648840" cy="2677656"/>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Patients had a median (IQR) age of 61 (52-69) years; 18% were Black and 17% had an Eastern Cooperative Oncology Group performance status ≥ 2 (</a:t>
            </a:r>
            <a:r>
              <a:rPr kumimoji="0" lang="en-US" sz="1400" b="1" i="0" u="none" strike="noStrike" kern="1200" cap="none" spc="0" normalizeH="0" baseline="0" noProof="0" dirty="0">
                <a:ln>
                  <a:noFill/>
                </a:ln>
                <a:solidFill>
                  <a:srgbClr val="54565B"/>
                </a:solidFill>
                <a:effectLst/>
                <a:uLnTx/>
                <a:uFillTx/>
                <a:latin typeface="Trebuchet MS" panose="020B0603020202020204"/>
                <a:ea typeface="+mn-ea"/>
                <a:cs typeface="+mn-cs"/>
              </a:rPr>
              <a:t>Table 1</a:t>
            </a: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54565B"/>
                </a:solidFill>
                <a:effectLst/>
                <a:uLnTx/>
                <a:uFillTx/>
                <a:latin typeface="Trebuchet MS" panose="020B0603020202020204"/>
                <a:ea typeface="+mn-ea"/>
                <a:cs typeface="+mn-cs"/>
              </a:rPr>
              <a:t>Patients received a median (IQR) of 2 (1-3) prior lines of treatment in the metastatic setting​</a:t>
            </a:r>
          </a:p>
        </p:txBody>
      </p:sp>
      <p:sp>
        <p:nvSpPr>
          <p:cNvPr id="4" name="TextBox 3">
            <a:extLst>
              <a:ext uri="{FF2B5EF4-FFF2-40B4-BE49-F238E27FC236}">
                <a16:creationId xmlns:a16="http://schemas.microsoft.com/office/drawing/2014/main" id="{405A82A3-474B-239D-BCA9-572DDABAF83E}"/>
              </a:ext>
            </a:extLst>
          </p:cNvPr>
          <p:cNvSpPr txBox="1"/>
          <p:nvPr/>
        </p:nvSpPr>
        <p:spPr>
          <a:xfrm>
            <a:off x="7875243" y="710683"/>
            <a:ext cx="4243526" cy="276999"/>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203661">
                    <a:lumMod val="75000"/>
                  </a:srgbClr>
                </a:solidFill>
                <a:effectLst/>
                <a:uLnTx/>
                <a:uFillTx/>
                <a:latin typeface="Trebuchet MS" panose="020B0603020202020204"/>
                <a:ea typeface="+mn-ea"/>
                <a:cs typeface="+mn-cs"/>
              </a:rPr>
              <a:t>Table 1</a:t>
            </a:r>
            <a:r>
              <a:rPr kumimoji="0" lang="en-GB" sz="1200" b="0" i="0" u="none" strike="noStrike" kern="1200" cap="none" spc="0" normalizeH="0" baseline="0" noProof="0">
                <a:ln>
                  <a:noFill/>
                </a:ln>
                <a:solidFill>
                  <a:srgbClr val="203661">
                    <a:lumMod val="75000"/>
                  </a:srgbClr>
                </a:solidFill>
                <a:effectLst/>
                <a:uLnTx/>
                <a:uFillTx/>
                <a:latin typeface="Trebuchet MS" panose="020B0603020202020204"/>
                <a:ea typeface="+mn-ea"/>
                <a:cs typeface="+mn-cs"/>
              </a:rPr>
              <a:t>: Baseline Demographic and Clinical Characteristics</a:t>
            </a:r>
          </a:p>
        </p:txBody>
      </p:sp>
      <p:graphicFrame>
        <p:nvGraphicFramePr>
          <p:cNvPr id="6" name="Table 5">
            <a:extLst>
              <a:ext uri="{FF2B5EF4-FFF2-40B4-BE49-F238E27FC236}">
                <a16:creationId xmlns:a16="http://schemas.microsoft.com/office/drawing/2014/main" id="{ACDC607B-F590-85D9-FAF6-0A28F14B90C8}"/>
              </a:ext>
            </a:extLst>
          </p:cNvPr>
          <p:cNvGraphicFramePr>
            <a:graphicFrameLocks noGrp="1"/>
          </p:cNvGraphicFramePr>
          <p:nvPr/>
        </p:nvGraphicFramePr>
        <p:xfrm>
          <a:off x="2648840" y="1072841"/>
          <a:ext cx="9488031" cy="4572000"/>
        </p:xfrm>
        <a:graphic>
          <a:graphicData uri="http://schemas.openxmlformats.org/drawingml/2006/table">
            <a:tbl>
              <a:tblPr/>
              <a:tblGrid>
                <a:gridCol w="3675934">
                  <a:extLst>
                    <a:ext uri="{9D8B030D-6E8A-4147-A177-3AD203B41FA5}">
                      <a16:colId xmlns:a16="http://schemas.microsoft.com/office/drawing/2014/main" val="842187203"/>
                    </a:ext>
                  </a:extLst>
                </a:gridCol>
                <a:gridCol w="2125319">
                  <a:extLst>
                    <a:ext uri="{9D8B030D-6E8A-4147-A177-3AD203B41FA5}">
                      <a16:colId xmlns:a16="http://schemas.microsoft.com/office/drawing/2014/main" val="3489279900"/>
                    </a:ext>
                  </a:extLst>
                </a:gridCol>
                <a:gridCol w="1886763">
                  <a:extLst>
                    <a:ext uri="{9D8B030D-6E8A-4147-A177-3AD203B41FA5}">
                      <a16:colId xmlns:a16="http://schemas.microsoft.com/office/drawing/2014/main" val="2010092807"/>
                    </a:ext>
                  </a:extLst>
                </a:gridCol>
                <a:gridCol w="1800015">
                  <a:extLst>
                    <a:ext uri="{9D8B030D-6E8A-4147-A177-3AD203B41FA5}">
                      <a16:colId xmlns:a16="http://schemas.microsoft.com/office/drawing/2014/main" val="3031913825"/>
                    </a:ext>
                  </a:extLst>
                </a:gridCol>
              </a:tblGrid>
              <a:tr h="305493">
                <a:tc>
                  <a:txBody>
                    <a:bodyPr/>
                    <a:lstStyle/>
                    <a:p>
                      <a:pPr algn="l" fontAlgn="base"/>
                      <a:r>
                        <a:rPr lang="en-US" sz="800" b="1" i="0" u="none" strike="noStrike">
                          <a:solidFill>
                            <a:srgbClr val="231F20"/>
                          </a:solidFill>
                          <a:effectLst/>
                          <a:latin typeface="Arial" panose="020B0604020202020204" pitchFamily="34" charset="0"/>
                        </a:rPr>
                        <a:t>Characteristics</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D0D4D0"/>
                    </a:solidFill>
                  </a:tcPr>
                </a:tc>
                <a:tc>
                  <a:txBody>
                    <a:bodyPr/>
                    <a:lstStyle/>
                    <a:p>
                      <a:pPr algn="ctr" fontAlgn="base"/>
                      <a:r>
                        <a:rPr lang="en-US" sz="800" b="1" i="0" u="none" strike="noStrike">
                          <a:solidFill>
                            <a:srgbClr val="FFFFFF"/>
                          </a:solidFill>
                          <a:effectLst/>
                          <a:latin typeface="Arial" panose="020B0604020202020204" pitchFamily="34" charset="0"/>
                        </a:rPr>
                        <a:t>All Patients </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1" i="0" u="none" strike="noStrike">
                          <a:solidFill>
                            <a:srgbClr val="FFFFFF"/>
                          </a:solidFill>
                          <a:effectLst/>
                          <a:latin typeface="Arial" panose="020B0604020202020204" pitchFamily="34" charset="0"/>
                        </a:rPr>
                        <a:t>(N = 381)</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3D587F"/>
                    </a:solidFill>
                  </a:tcPr>
                </a:tc>
                <a:tc>
                  <a:txBody>
                    <a:bodyPr/>
                    <a:lstStyle/>
                    <a:p>
                      <a:pPr algn="ctr" fontAlgn="base"/>
                      <a:r>
                        <a:rPr lang="en-GB" sz="800" b="1" i="0" u="none" strike="noStrike">
                          <a:solidFill>
                            <a:srgbClr val="FFFFFF"/>
                          </a:solidFill>
                          <a:effectLst/>
                          <a:latin typeface="Arial" panose="020B0604020202020204" pitchFamily="34" charset="0"/>
                        </a:rPr>
                        <a:t>Patients Receiving SG in 2L </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ctr" fontAlgn="base"/>
                      <a:r>
                        <a:rPr lang="en-GB" sz="800" b="1" i="0" u="none" strike="noStrike">
                          <a:solidFill>
                            <a:srgbClr val="FFFFFF"/>
                          </a:solidFill>
                          <a:effectLst/>
                          <a:latin typeface="Arial" panose="020B0604020202020204" pitchFamily="34" charset="0"/>
                        </a:rPr>
                        <a:t>(n = 118)</a:t>
                      </a:r>
                      <a:r>
                        <a:rPr lang="en-GB" sz="800" b="0" i="0">
                          <a:solidFill>
                            <a:srgbClr val="000000"/>
                          </a:solidFill>
                          <a:effectLst/>
                          <a:latin typeface="Arial" panose="020B0604020202020204" pitchFamily="34" charset="0"/>
                        </a:rPr>
                        <a:t>​</a:t>
                      </a:r>
                      <a:endParaRPr lang="en-GB"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3D587F"/>
                    </a:solidFill>
                  </a:tcPr>
                </a:tc>
                <a:tc>
                  <a:txBody>
                    <a:bodyPr/>
                    <a:lstStyle/>
                    <a:p>
                      <a:pPr algn="ctr" fontAlgn="base"/>
                      <a:r>
                        <a:rPr lang="en-GB" sz="800" b="1" i="0" u="none" strike="noStrike">
                          <a:solidFill>
                            <a:srgbClr val="FFFFFF"/>
                          </a:solidFill>
                          <a:effectLst/>
                          <a:latin typeface="Arial" panose="020B0604020202020204" pitchFamily="34" charset="0"/>
                        </a:rPr>
                        <a:t>Patients Receiving SG in 3L+ </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ctr" fontAlgn="base"/>
                      <a:r>
                        <a:rPr lang="en-GB" sz="800" b="1" i="0" u="none" strike="noStrike">
                          <a:solidFill>
                            <a:srgbClr val="FFFFFF"/>
                          </a:solidFill>
                          <a:effectLst/>
                          <a:latin typeface="Arial" panose="020B0604020202020204" pitchFamily="34" charset="0"/>
                        </a:rPr>
                        <a:t>(n = 263)</a:t>
                      </a:r>
                      <a:r>
                        <a:rPr lang="en-GB" sz="800" b="0" i="0">
                          <a:solidFill>
                            <a:srgbClr val="000000"/>
                          </a:solidFill>
                          <a:effectLst/>
                          <a:latin typeface="Arial" panose="020B0604020202020204" pitchFamily="34" charset="0"/>
                        </a:rPr>
                        <a:t>​</a:t>
                      </a:r>
                      <a:endParaRPr lang="en-GB"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3D587F"/>
                    </a:solidFill>
                  </a:tcPr>
                </a:tc>
                <a:extLst>
                  <a:ext uri="{0D108BD9-81ED-4DB2-BD59-A6C34878D82A}">
                    <a16:rowId xmlns:a16="http://schemas.microsoft.com/office/drawing/2014/main" val="4238564189"/>
                  </a:ext>
                </a:extLst>
              </a:tr>
              <a:tr h="203662">
                <a:tc>
                  <a:txBody>
                    <a:bodyPr/>
                    <a:lstStyle/>
                    <a:p>
                      <a:pPr algn="l" fontAlgn="base"/>
                      <a:r>
                        <a:rPr lang="en-US" sz="800" b="1" i="0" u="none" strike="noStrike">
                          <a:solidFill>
                            <a:srgbClr val="231F20"/>
                          </a:solidFill>
                          <a:effectLst/>
                          <a:latin typeface="Arial" panose="020B0604020202020204" pitchFamily="34" charset="0"/>
                        </a:rPr>
                        <a:t>Female, n (%)</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379 (99)</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118 (100)</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261 (99)</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2776318514"/>
                  </a:ext>
                </a:extLst>
              </a:tr>
              <a:tr h="203662">
                <a:tc>
                  <a:txBody>
                    <a:bodyPr/>
                    <a:lstStyle/>
                    <a:p>
                      <a:pPr algn="l" fontAlgn="base"/>
                      <a:r>
                        <a:rPr lang="en-US" sz="800" b="1" i="0" u="none" strike="noStrike">
                          <a:solidFill>
                            <a:srgbClr val="231F20"/>
                          </a:solidFill>
                          <a:effectLst/>
                          <a:latin typeface="Arial" panose="020B0604020202020204" pitchFamily="34" charset="0"/>
                        </a:rPr>
                        <a:t>Median age, years (IQR)</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61 (52-69)</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60 (52-68)</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61 (52-70)</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1637110803"/>
                  </a:ext>
                </a:extLst>
              </a:tr>
              <a:tr h="509155">
                <a:tc>
                  <a:txBody>
                    <a:bodyPr/>
                    <a:lstStyle/>
                    <a:p>
                      <a:pPr algn="l" fontAlgn="base"/>
                      <a:r>
                        <a:rPr lang="en-GB" sz="800" b="1" i="0" u="none" strike="noStrike">
                          <a:solidFill>
                            <a:srgbClr val="231F20"/>
                          </a:solidFill>
                          <a:effectLst/>
                          <a:latin typeface="Arial" panose="020B0604020202020204" pitchFamily="34" charset="0"/>
                        </a:rPr>
                        <a:t>Race, n (%)</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l" fontAlgn="base"/>
                      <a:r>
                        <a:rPr lang="en-GB" sz="800" b="0" i="0" u="none" strike="noStrike">
                          <a:solidFill>
                            <a:srgbClr val="231F20"/>
                          </a:solidFill>
                          <a:effectLst/>
                          <a:latin typeface="Arial" panose="020B0604020202020204" pitchFamily="34" charset="0"/>
                        </a:rPr>
                        <a:t>White</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l" fontAlgn="base"/>
                      <a:r>
                        <a:rPr lang="en-GB" sz="800" b="0" i="0" u="none" strike="noStrike">
                          <a:solidFill>
                            <a:srgbClr val="231F20"/>
                          </a:solidFill>
                          <a:effectLst/>
                          <a:latin typeface="Arial" panose="020B0604020202020204" pitchFamily="34" charset="0"/>
                        </a:rPr>
                        <a:t>Black or African American </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l" fontAlgn="base"/>
                      <a:r>
                        <a:rPr lang="en-GB" sz="800" b="0" i="0" u="none" strike="noStrike">
                          <a:solidFill>
                            <a:srgbClr val="231F20"/>
                          </a:solidFill>
                          <a:effectLst/>
                          <a:latin typeface="Arial" panose="020B0604020202020204" pitchFamily="34" charset="0"/>
                        </a:rPr>
                        <a:t>Other/Unknown</a:t>
                      </a:r>
                      <a:r>
                        <a:rPr lang="en-GB" sz="800" b="0" i="0">
                          <a:solidFill>
                            <a:srgbClr val="000000"/>
                          </a:solidFill>
                          <a:effectLst/>
                          <a:latin typeface="Arial" panose="020B0604020202020204" pitchFamily="34" charset="0"/>
                        </a:rPr>
                        <a:t>​</a:t>
                      </a:r>
                      <a:endParaRPr lang="en-GB"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auto"/>
                      <a:r>
                        <a:rPr lang="en-US" sz="800" b="0" i="0" u="none" strike="noStrike">
                          <a:solidFill>
                            <a:srgbClr val="000000"/>
                          </a:solidFill>
                          <a:effectLst/>
                          <a:latin typeface="Arial" panose="020B0604020202020204" pitchFamily="34" charset="0"/>
                        </a:rPr>
                        <a:t>​</a:t>
                      </a:r>
                    </a:p>
                    <a:p>
                      <a:pPr algn="ctr" fontAlgn="base"/>
                      <a:r>
                        <a:rPr lang="en-US" sz="800" b="0" i="0" u="none" strike="noStrike">
                          <a:solidFill>
                            <a:srgbClr val="231F20"/>
                          </a:solidFill>
                          <a:effectLst/>
                          <a:latin typeface="Arial" panose="020B0604020202020204" pitchFamily="34" charset="0"/>
                        </a:rPr>
                        <a:t>234 (61)</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0" i="0" u="none" strike="noStrike">
                          <a:solidFill>
                            <a:srgbClr val="231F20"/>
                          </a:solidFill>
                          <a:effectLst/>
                          <a:latin typeface="Arial" panose="020B0604020202020204" pitchFamily="34" charset="0"/>
                        </a:rPr>
                        <a:t>70 (18)</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0" i="0" u="none" strike="noStrike">
                          <a:solidFill>
                            <a:srgbClr val="231F20"/>
                          </a:solidFill>
                          <a:effectLst/>
                          <a:latin typeface="Arial" panose="020B0604020202020204" pitchFamily="34" charset="0"/>
                        </a:rPr>
                        <a:t>77 (20)</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auto"/>
                      <a:r>
                        <a:rPr lang="en-US" sz="800" b="0" i="0" u="none" strike="noStrike">
                          <a:solidFill>
                            <a:srgbClr val="000000"/>
                          </a:solidFill>
                          <a:effectLst/>
                          <a:latin typeface="Arial" panose="020B0604020202020204" pitchFamily="34" charset="0"/>
                        </a:rPr>
                        <a:t>​</a:t>
                      </a:r>
                    </a:p>
                    <a:p>
                      <a:pPr algn="ctr" fontAlgn="base"/>
                      <a:r>
                        <a:rPr lang="en-US" sz="800" b="0" i="0" u="none" strike="noStrike">
                          <a:solidFill>
                            <a:srgbClr val="231F20"/>
                          </a:solidFill>
                          <a:effectLst/>
                          <a:latin typeface="Arial" panose="020B0604020202020204" pitchFamily="34" charset="0"/>
                        </a:rPr>
                        <a:t>68 (58)</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0" i="0" u="none" strike="noStrike">
                          <a:solidFill>
                            <a:srgbClr val="231F20"/>
                          </a:solidFill>
                          <a:effectLst/>
                          <a:latin typeface="Arial" panose="020B0604020202020204" pitchFamily="34" charset="0"/>
                        </a:rPr>
                        <a:t>28 (24)</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0" i="0" u="none" strike="noStrike">
                          <a:solidFill>
                            <a:srgbClr val="231F20"/>
                          </a:solidFill>
                          <a:effectLst/>
                          <a:latin typeface="Arial" panose="020B0604020202020204" pitchFamily="34" charset="0"/>
                        </a:rPr>
                        <a:t>22 (19)</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auto"/>
                      <a:r>
                        <a:rPr lang="en-US" sz="800" b="0" i="0" u="none" strike="noStrike">
                          <a:solidFill>
                            <a:srgbClr val="000000"/>
                          </a:solidFill>
                          <a:effectLst/>
                          <a:latin typeface="Arial" panose="020B0604020202020204" pitchFamily="34" charset="0"/>
                        </a:rPr>
                        <a:t>​</a:t>
                      </a:r>
                    </a:p>
                    <a:p>
                      <a:pPr algn="ctr" fontAlgn="base"/>
                      <a:r>
                        <a:rPr lang="en-US" sz="800" b="0" i="0" u="none" strike="noStrike">
                          <a:solidFill>
                            <a:srgbClr val="231F20"/>
                          </a:solidFill>
                          <a:effectLst/>
                          <a:latin typeface="Arial" panose="020B0604020202020204" pitchFamily="34" charset="0"/>
                        </a:rPr>
                        <a:t>166 (63)</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0" i="0" u="none" strike="noStrike">
                          <a:solidFill>
                            <a:srgbClr val="231F20"/>
                          </a:solidFill>
                          <a:effectLst/>
                          <a:latin typeface="Arial" panose="020B0604020202020204" pitchFamily="34" charset="0"/>
                        </a:rPr>
                        <a:t>42 (16)</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0" i="0" u="none" strike="noStrike">
                          <a:solidFill>
                            <a:srgbClr val="231F20"/>
                          </a:solidFill>
                          <a:effectLst/>
                          <a:latin typeface="Arial" panose="020B0604020202020204" pitchFamily="34" charset="0"/>
                        </a:rPr>
                        <a:t>55 (21)</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1532375781"/>
                  </a:ext>
                </a:extLst>
              </a:tr>
              <a:tr h="203662">
                <a:tc>
                  <a:txBody>
                    <a:bodyPr/>
                    <a:lstStyle/>
                    <a:p>
                      <a:pPr algn="l" fontAlgn="base"/>
                      <a:r>
                        <a:rPr lang="en-GB" sz="800" b="1" i="0" u="none" strike="noStrike">
                          <a:solidFill>
                            <a:srgbClr val="231F20"/>
                          </a:solidFill>
                          <a:effectLst/>
                          <a:latin typeface="Arial" panose="020B0604020202020204" pitchFamily="34" charset="0"/>
                        </a:rPr>
                        <a:t>Treatment provider type</a:t>
                      </a:r>
                      <a:r>
                        <a:rPr lang="en-GB" sz="500" b="1" i="0" u="none" strike="noStrike" baseline="30000">
                          <a:solidFill>
                            <a:srgbClr val="231F20"/>
                          </a:solidFill>
                          <a:effectLst/>
                          <a:latin typeface="Arial" panose="020B0604020202020204" pitchFamily="34" charset="0"/>
                        </a:rPr>
                        <a:t>a</a:t>
                      </a:r>
                      <a:r>
                        <a:rPr lang="en-GB" sz="800" b="1" i="0" u="none" strike="noStrike">
                          <a:solidFill>
                            <a:srgbClr val="231F20"/>
                          </a:solidFill>
                          <a:effectLst/>
                          <a:latin typeface="Arial" panose="020B0604020202020204" pitchFamily="34" charset="0"/>
                        </a:rPr>
                        <a:t>, - community, n (%)</a:t>
                      </a:r>
                      <a:r>
                        <a:rPr lang="en-GB" sz="800" b="0" i="0">
                          <a:solidFill>
                            <a:srgbClr val="000000"/>
                          </a:solidFill>
                          <a:effectLst/>
                          <a:latin typeface="Arial" panose="020B0604020202020204" pitchFamily="34" charset="0"/>
                        </a:rPr>
                        <a:t>​</a:t>
                      </a:r>
                      <a:endParaRPr lang="en-GB"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298 (78)</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97 (82)</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201 (76)</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205949417"/>
                  </a:ext>
                </a:extLst>
              </a:tr>
              <a:tr h="509155">
                <a:tc>
                  <a:txBody>
                    <a:bodyPr/>
                    <a:lstStyle/>
                    <a:p>
                      <a:pPr algn="l" fontAlgn="base"/>
                      <a:r>
                        <a:rPr lang="en-GB" sz="800" b="1" i="0" u="none" strike="noStrike">
                          <a:solidFill>
                            <a:srgbClr val="231F20"/>
                          </a:solidFill>
                          <a:effectLst/>
                          <a:latin typeface="Arial" panose="020B0604020202020204" pitchFamily="34" charset="0"/>
                        </a:rPr>
                        <a:t>ECOG PS at </a:t>
                      </a:r>
                      <a:r>
                        <a:rPr lang="en-GB" sz="800" b="1" i="0" u="none" strike="noStrike" err="1">
                          <a:solidFill>
                            <a:srgbClr val="231F20"/>
                          </a:solidFill>
                          <a:effectLst/>
                          <a:latin typeface="Arial" panose="020B0604020202020204" pitchFamily="34" charset="0"/>
                        </a:rPr>
                        <a:t>index</a:t>
                      </a:r>
                      <a:r>
                        <a:rPr lang="en-GB" sz="500" b="1" i="0" u="none" strike="noStrike" baseline="30000" err="1">
                          <a:solidFill>
                            <a:srgbClr val="231F20"/>
                          </a:solidFill>
                          <a:effectLst/>
                          <a:latin typeface="Arial" panose="020B0604020202020204" pitchFamily="34" charset="0"/>
                        </a:rPr>
                        <a:t>b</a:t>
                      </a:r>
                      <a:r>
                        <a:rPr lang="en-GB" sz="800" b="1" i="0" u="none" strike="noStrike">
                          <a:solidFill>
                            <a:srgbClr val="231F20"/>
                          </a:solidFill>
                          <a:effectLst/>
                          <a:latin typeface="Arial" panose="020B0604020202020204" pitchFamily="34" charset="0"/>
                        </a:rPr>
                        <a:t>, n (%)</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l" fontAlgn="base"/>
                      <a:r>
                        <a:rPr lang="en-GB" sz="800" b="0" i="0" u="none" strike="noStrike">
                          <a:solidFill>
                            <a:srgbClr val="231F20"/>
                          </a:solidFill>
                          <a:effectLst/>
                          <a:latin typeface="Arial" panose="020B0604020202020204" pitchFamily="34" charset="0"/>
                        </a:rPr>
                        <a:t>0-1</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l" fontAlgn="base"/>
                      <a:r>
                        <a:rPr lang="en-GB" sz="800" b="0" i="0" u="none" strike="noStrike">
                          <a:solidFill>
                            <a:srgbClr val="231F20"/>
                          </a:solidFill>
                          <a:effectLst/>
                          <a:latin typeface="Arial" panose="020B0604020202020204" pitchFamily="34" charset="0"/>
                        </a:rPr>
                        <a:t>≥ 2</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l" fontAlgn="base"/>
                      <a:r>
                        <a:rPr lang="en-GB" sz="800" b="0" i="0" u="none" strike="noStrike">
                          <a:solidFill>
                            <a:srgbClr val="231F20"/>
                          </a:solidFill>
                          <a:effectLst/>
                          <a:latin typeface="Arial" panose="020B0604020202020204" pitchFamily="34" charset="0"/>
                        </a:rPr>
                        <a:t>Unknown</a:t>
                      </a:r>
                      <a:r>
                        <a:rPr lang="en-GB" sz="800" b="0" i="0">
                          <a:solidFill>
                            <a:srgbClr val="000000"/>
                          </a:solidFill>
                          <a:effectLst/>
                          <a:latin typeface="Arial" panose="020B0604020202020204" pitchFamily="34" charset="0"/>
                        </a:rPr>
                        <a:t>​</a:t>
                      </a:r>
                      <a:endParaRPr lang="en-GB"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auto"/>
                      <a:r>
                        <a:rPr lang="en-US" sz="800" b="0" i="0" u="none" strike="noStrike">
                          <a:solidFill>
                            <a:srgbClr val="000000"/>
                          </a:solidFill>
                          <a:effectLst/>
                          <a:latin typeface="Arial" panose="020B0604020202020204" pitchFamily="34" charset="0"/>
                        </a:rPr>
                        <a:t>​</a:t>
                      </a:r>
                    </a:p>
                    <a:p>
                      <a:pPr algn="ctr" fontAlgn="base"/>
                      <a:r>
                        <a:rPr lang="en-US" sz="800" b="0" i="0" u="none" strike="noStrike">
                          <a:solidFill>
                            <a:srgbClr val="231F20"/>
                          </a:solidFill>
                          <a:effectLst/>
                          <a:latin typeface="Arial" panose="020B0604020202020204" pitchFamily="34" charset="0"/>
                        </a:rPr>
                        <a:t>247 (65)</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0" i="0" u="none" strike="noStrike">
                          <a:solidFill>
                            <a:srgbClr val="231F20"/>
                          </a:solidFill>
                          <a:effectLst/>
                          <a:latin typeface="Arial" panose="020B0604020202020204" pitchFamily="34" charset="0"/>
                        </a:rPr>
                        <a:t>66 (17)</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0" i="0" u="none" strike="noStrike">
                          <a:solidFill>
                            <a:srgbClr val="231F20"/>
                          </a:solidFill>
                          <a:effectLst/>
                          <a:latin typeface="Arial" panose="020B0604020202020204" pitchFamily="34" charset="0"/>
                        </a:rPr>
                        <a:t>68 (18)</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auto"/>
                      <a:r>
                        <a:rPr lang="en-US" sz="800" b="0" i="0" u="none" strike="noStrike">
                          <a:solidFill>
                            <a:srgbClr val="000000"/>
                          </a:solidFill>
                          <a:effectLst/>
                          <a:latin typeface="Arial" panose="020B0604020202020204" pitchFamily="34" charset="0"/>
                        </a:rPr>
                        <a:t>​</a:t>
                      </a:r>
                    </a:p>
                    <a:p>
                      <a:pPr algn="ctr" fontAlgn="base"/>
                      <a:r>
                        <a:rPr lang="en-US" sz="800" b="0" i="0" u="none" strike="noStrike">
                          <a:solidFill>
                            <a:srgbClr val="231F20"/>
                          </a:solidFill>
                          <a:effectLst/>
                          <a:latin typeface="Arial" panose="020B0604020202020204" pitchFamily="34" charset="0"/>
                        </a:rPr>
                        <a:t>82 (69)</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0" i="0" u="none" strike="noStrike">
                          <a:solidFill>
                            <a:srgbClr val="231F20"/>
                          </a:solidFill>
                          <a:effectLst/>
                          <a:latin typeface="Arial" panose="020B0604020202020204" pitchFamily="34" charset="0"/>
                        </a:rPr>
                        <a:t>16 (14)</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0" i="0" u="none" strike="noStrike">
                          <a:solidFill>
                            <a:srgbClr val="231F20"/>
                          </a:solidFill>
                          <a:effectLst/>
                          <a:latin typeface="Arial" panose="020B0604020202020204" pitchFamily="34" charset="0"/>
                        </a:rPr>
                        <a:t>20 (17)</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auto"/>
                      <a:r>
                        <a:rPr lang="en-US" sz="800" b="0" i="0" u="none" strike="noStrike">
                          <a:solidFill>
                            <a:srgbClr val="000000"/>
                          </a:solidFill>
                          <a:effectLst/>
                          <a:latin typeface="Arial" panose="020B0604020202020204" pitchFamily="34" charset="0"/>
                        </a:rPr>
                        <a:t>​</a:t>
                      </a:r>
                    </a:p>
                    <a:p>
                      <a:pPr algn="ctr" fontAlgn="base"/>
                      <a:r>
                        <a:rPr lang="en-US" sz="800" b="0" i="0" u="none" strike="noStrike">
                          <a:solidFill>
                            <a:srgbClr val="231F20"/>
                          </a:solidFill>
                          <a:effectLst/>
                          <a:latin typeface="Arial" panose="020B0604020202020204" pitchFamily="34" charset="0"/>
                        </a:rPr>
                        <a:t>165 (63)</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0" i="0" u="none" strike="noStrike">
                          <a:solidFill>
                            <a:srgbClr val="231F20"/>
                          </a:solidFill>
                          <a:effectLst/>
                          <a:latin typeface="Arial" panose="020B0604020202020204" pitchFamily="34" charset="0"/>
                        </a:rPr>
                        <a:t>50 (19)</a:t>
                      </a:r>
                      <a:r>
                        <a:rPr lang="en-US" sz="800" b="0" i="0">
                          <a:solidFill>
                            <a:srgbClr val="000000"/>
                          </a:solidFill>
                          <a:effectLst/>
                          <a:latin typeface="Arial" panose="020B0604020202020204" pitchFamily="34" charset="0"/>
                        </a:rPr>
                        <a:t>​</a:t>
                      </a:r>
                      <a:endParaRPr lang="en-US" sz="2400" b="0" i="0">
                        <a:solidFill>
                          <a:srgbClr val="000000"/>
                        </a:solidFill>
                        <a:effectLst/>
                      </a:endParaRPr>
                    </a:p>
                    <a:p>
                      <a:pPr algn="ctr" fontAlgn="base"/>
                      <a:r>
                        <a:rPr lang="en-US" sz="800" b="0" i="0" u="none" strike="noStrike">
                          <a:solidFill>
                            <a:srgbClr val="231F20"/>
                          </a:solidFill>
                          <a:effectLst/>
                          <a:latin typeface="Arial" panose="020B0604020202020204" pitchFamily="34" charset="0"/>
                        </a:rPr>
                        <a:t>48 (18)</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3530821104"/>
                  </a:ext>
                </a:extLst>
              </a:tr>
              <a:tr h="203662">
                <a:tc>
                  <a:txBody>
                    <a:bodyPr/>
                    <a:lstStyle/>
                    <a:p>
                      <a:pPr algn="l" fontAlgn="base"/>
                      <a:r>
                        <a:rPr lang="en-US" sz="800" b="1" i="0" u="none" strike="noStrike">
                          <a:solidFill>
                            <a:srgbClr val="231F20"/>
                          </a:solidFill>
                          <a:effectLst/>
                          <a:latin typeface="Arial" panose="020B0604020202020204" pitchFamily="34" charset="0"/>
                        </a:rPr>
                        <a:t>De novo mBC, n (%)</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97 (25)</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14 (12)</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83 (32)</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2247891888"/>
                  </a:ext>
                </a:extLst>
              </a:tr>
              <a:tr h="203662">
                <a:tc>
                  <a:txBody>
                    <a:bodyPr/>
                    <a:lstStyle/>
                    <a:p>
                      <a:pPr algn="l" fontAlgn="base"/>
                      <a:r>
                        <a:rPr lang="en-US" sz="800" b="1" i="0" u="none" strike="noStrike">
                          <a:solidFill>
                            <a:srgbClr val="231F20"/>
                          </a:solidFill>
                          <a:effectLst/>
                          <a:latin typeface="Arial" panose="020B0604020202020204" pitchFamily="34" charset="0"/>
                        </a:rPr>
                        <a:t>Recurrent disease, n (%)</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251 (66)</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92 (78)</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159 (60)</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3891700122"/>
                  </a:ext>
                </a:extLst>
              </a:tr>
              <a:tr h="610987">
                <a:tc>
                  <a:txBody>
                    <a:bodyPr/>
                    <a:lstStyle/>
                    <a:p>
                      <a:pPr algn="l" fontAlgn="base"/>
                      <a:r>
                        <a:rPr lang="en-GB" sz="800" b="1" i="0" u="none" strike="noStrike">
                          <a:solidFill>
                            <a:srgbClr val="231F20"/>
                          </a:solidFill>
                          <a:effectLst/>
                          <a:latin typeface="Arial" panose="020B0604020202020204" pitchFamily="34" charset="0"/>
                        </a:rPr>
                        <a:t>Time from eBC diagnosis to mBC diagnosis, n (%)</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l" fontAlgn="base"/>
                      <a:r>
                        <a:rPr lang="en-GB" sz="800" b="0" i="0" u="none" strike="noStrike">
                          <a:solidFill>
                            <a:srgbClr val="231F20"/>
                          </a:solidFill>
                          <a:effectLst/>
                          <a:latin typeface="Arial" panose="020B0604020202020204" pitchFamily="34" charset="0"/>
                        </a:rPr>
                        <a:t>Median (IQR), months</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l" fontAlgn="base"/>
                      <a:r>
                        <a:rPr lang="en-GB" sz="800" b="0" i="0" u="none" strike="noStrike">
                          <a:solidFill>
                            <a:srgbClr val="231F20"/>
                          </a:solidFill>
                          <a:effectLst/>
                          <a:latin typeface="Arial" panose="020B0604020202020204" pitchFamily="34" charset="0"/>
                        </a:rPr>
                        <a:t>&lt; 18 months</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l" fontAlgn="base"/>
                      <a:r>
                        <a:rPr lang="en-GB" sz="800" b="0" i="0" u="none" strike="noStrike">
                          <a:solidFill>
                            <a:srgbClr val="231F20"/>
                          </a:solidFill>
                          <a:effectLst/>
                          <a:latin typeface="Arial" panose="020B0604020202020204" pitchFamily="34" charset="0"/>
                        </a:rPr>
                        <a:t>18-36 months</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l" fontAlgn="base"/>
                      <a:r>
                        <a:rPr lang="en-GB" sz="800" b="0" i="0" u="none" strike="noStrike">
                          <a:solidFill>
                            <a:srgbClr val="231F20"/>
                          </a:solidFill>
                          <a:effectLst/>
                          <a:latin typeface="Arial" panose="020B0604020202020204" pitchFamily="34" charset="0"/>
                        </a:rPr>
                        <a:t>≥ 36 months</a:t>
                      </a:r>
                      <a:r>
                        <a:rPr lang="en-GB" sz="800" b="0" i="0">
                          <a:solidFill>
                            <a:srgbClr val="000000"/>
                          </a:solidFill>
                          <a:effectLst/>
                          <a:latin typeface="Arial" panose="020B0604020202020204" pitchFamily="34" charset="0"/>
                        </a:rPr>
                        <a:t>​</a:t>
                      </a:r>
                      <a:endParaRPr lang="en-GB"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pt-BR" sz="800" b="0" i="0" u="none" strike="noStrike">
                          <a:solidFill>
                            <a:srgbClr val="231F20"/>
                          </a:solidFill>
                          <a:effectLst/>
                          <a:latin typeface="Arial" panose="020B0604020202020204" pitchFamily="34" charset="0"/>
                        </a:rPr>
                        <a:t>n = 251</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30 (17-55)</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66 (26)</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77 (31)</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108 (43)</a:t>
                      </a:r>
                      <a:r>
                        <a:rPr lang="pt-BR" sz="800" b="0" i="0">
                          <a:solidFill>
                            <a:srgbClr val="000000"/>
                          </a:solidFill>
                          <a:effectLst/>
                          <a:latin typeface="Arial" panose="020B0604020202020204" pitchFamily="34" charset="0"/>
                        </a:rPr>
                        <a:t>​</a:t>
                      </a:r>
                      <a:endParaRPr lang="pt-BR"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pt-BR" sz="800" b="0" i="0" u="none" strike="noStrike">
                          <a:solidFill>
                            <a:srgbClr val="231F20"/>
                          </a:solidFill>
                          <a:effectLst/>
                          <a:latin typeface="Arial" panose="020B0604020202020204" pitchFamily="34" charset="0"/>
                        </a:rPr>
                        <a:t>n = 92</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22 (13-41)</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35 (38)</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31 (34)</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26 (28)</a:t>
                      </a:r>
                      <a:r>
                        <a:rPr lang="pt-BR" sz="800" b="0" i="0">
                          <a:solidFill>
                            <a:srgbClr val="000000"/>
                          </a:solidFill>
                          <a:effectLst/>
                          <a:latin typeface="Arial" panose="020B0604020202020204" pitchFamily="34" charset="0"/>
                        </a:rPr>
                        <a:t>​</a:t>
                      </a:r>
                      <a:endParaRPr lang="pt-BR"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pt-BR" sz="800" b="0" i="0" u="none" strike="noStrike">
                          <a:solidFill>
                            <a:srgbClr val="231F20"/>
                          </a:solidFill>
                          <a:effectLst/>
                          <a:latin typeface="Arial" panose="020B0604020202020204" pitchFamily="34" charset="0"/>
                        </a:rPr>
                        <a:t>n = 159</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38 (21-65)</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31 (20)</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46 (29)</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82 (52)</a:t>
                      </a:r>
                      <a:r>
                        <a:rPr lang="pt-BR" sz="800" b="0" i="0">
                          <a:solidFill>
                            <a:srgbClr val="000000"/>
                          </a:solidFill>
                          <a:effectLst/>
                          <a:latin typeface="Arial" panose="020B0604020202020204" pitchFamily="34" charset="0"/>
                        </a:rPr>
                        <a:t>​</a:t>
                      </a:r>
                      <a:endParaRPr lang="pt-BR"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365731245"/>
                  </a:ext>
                </a:extLst>
              </a:tr>
              <a:tr h="203662">
                <a:tc>
                  <a:txBody>
                    <a:bodyPr/>
                    <a:lstStyle/>
                    <a:p>
                      <a:pPr algn="l" fontAlgn="base"/>
                      <a:r>
                        <a:rPr lang="en-US" sz="800" b="1" i="0" u="none" strike="noStrike">
                          <a:solidFill>
                            <a:srgbClr val="231F20"/>
                          </a:solidFill>
                          <a:effectLst/>
                          <a:latin typeface="Arial" panose="020B0604020202020204" pitchFamily="34" charset="0"/>
                        </a:rPr>
                        <a:t>Brain metastasis</a:t>
                      </a:r>
                      <a:r>
                        <a:rPr lang="en-US" sz="500" b="1" i="0" u="none" strike="noStrike" baseline="30000">
                          <a:solidFill>
                            <a:srgbClr val="231F20"/>
                          </a:solidFill>
                          <a:effectLst/>
                          <a:latin typeface="Arial" panose="020B0604020202020204" pitchFamily="34" charset="0"/>
                        </a:rPr>
                        <a:t>c</a:t>
                      </a:r>
                      <a:r>
                        <a:rPr lang="en-US" sz="800" b="1" i="0" u="none" strike="noStrike">
                          <a:solidFill>
                            <a:srgbClr val="231F20"/>
                          </a:solidFill>
                          <a:effectLst/>
                          <a:latin typeface="Arial" panose="020B0604020202020204" pitchFamily="34" charset="0"/>
                        </a:rPr>
                        <a:t>, n/N (%)</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68/291 (23)</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17/86 (20)</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51/205 (25)</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358961734"/>
                  </a:ext>
                </a:extLst>
              </a:tr>
              <a:tr h="407324">
                <a:tc>
                  <a:txBody>
                    <a:bodyPr/>
                    <a:lstStyle/>
                    <a:p>
                      <a:pPr algn="l" fontAlgn="base"/>
                      <a:r>
                        <a:rPr lang="en-GB" sz="800" b="1" i="0" u="none" strike="noStrike">
                          <a:solidFill>
                            <a:srgbClr val="231F20"/>
                          </a:solidFill>
                          <a:effectLst/>
                          <a:latin typeface="Arial" panose="020B0604020202020204" pitchFamily="34" charset="0"/>
                        </a:rPr>
                        <a:t>HER2-negative expression status</a:t>
                      </a:r>
                      <a:r>
                        <a:rPr lang="en-GB" sz="500" b="1" i="0" u="none" strike="noStrike" baseline="30000">
                          <a:solidFill>
                            <a:srgbClr val="231F20"/>
                          </a:solidFill>
                          <a:effectLst/>
                          <a:latin typeface="Arial" panose="020B0604020202020204" pitchFamily="34" charset="0"/>
                        </a:rPr>
                        <a:t>d</a:t>
                      </a:r>
                      <a:r>
                        <a:rPr lang="en-GB" sz="800" b="1" i="0" u="none" strike="noStrike">
                          <a:solidFill>
                            <a:srgbClr val="231F20"/>
                          </a:solidFill>
                          <a:effectLst/>
                          <a:latin typeface="Arial" panose="020B0604020202020204" pitchFamily="34" charset="0"/>
                        </a:rPr>
                        <a:t>, n (%)</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l" fontAlgn="base"/>
                      <a:r>
                        <a:rPr lang="en-GB" sz="800" b="0" i="0" u="none" strike="noStrike">
                          <a:solidFill>
                            <a:srgbClr val="231F20"/>
                          </a:solidFill>
                          <a:effectLst/>
                          <a:latin typeface="Arial" panose="020B0604020202020204" pitchFamily="34" charset="0"/>
                        </a:rPr>
                        <a:t>HER2– (IHC 0)</a:t>
                      </a:r>
                      <a:r>
                        <a:rPr lang="en-GB" sz="800" b="0" i="0">
                          <a:solidFill>
                            <a:srgbClr val="000000"/>
                          </a:solidFill>
                          <a:effectLst/>
                          <a:latin typeface="Arial" panose="020B0604020202020204" pitchFamily="34" charset="0"/>
                        </a:rPr>
                        <a:t>​</a:t>
                      </a:r>
                      <a:endParaRPr lang="en-GB" sz="2400" b="0" i="0">
                        <a:solidFill>
                          <a:srgbClr val="000000"/>
                        </a:solidFill>
                        <a:effectLst/>
                      </a:endParaRPr>
                    </a:p>
                    <a:p>
                      <a:pPr algn="l" fontAlgn="base"/>
                      <a:r>
                        <a:rPr lang="en-GB" sz="800" b="0" i="0" u="none" strike="noStrike">
                          <a:solidFill>
                            <a:srgbClr val="231F20"/>
                          </a:solidFill>
                          <a:effectLst/>
                          <a:latin typeface="Arial" panose="020B0604020202020204" pitchFamily="34" charset="0"/>
                        </a:rPr>
                        <a:t>HER2-low (IHC 1+ or IHC 2+/ISH–)</a:t>
                      </a:r>
                      <a:r>
                        <a:rPr lang="en-GB" sz="800" b="0" i="0">
                          <a:solidFill>
                            <a:srgbClr val="000000"/>
                          </a:solidFill>
                          <a:effectLst/>
                          <a:latin typeface="Arial" panose="020B0604020202020204" pitchFamily="34" charset="0"/>
                        </a:rPr>
                        <a:t>​</a:t>
                      </a:r>
                      <a:endParaRPr lang="en-GB"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pt-BR" sz="800" b="0" i="0" u="none" strike="noStrike">
                          <a:solidFill>
                            <a:srgbClr val="231F20"/>
                          </a:solidFill>
                          <a:effectLst/>
                          <a:latin typeface="Arial" panose="020B0604020202020204" pitchFamily="34" charset="0"/>
                        </a:rPr>
                        <a:t>n = 298</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190 (64)</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108 (36)</a:t>
                      </a:r>
                      <a:r>
                        <a:rPr lang="pt-BR" sz="800" b="0" i="0">
                          <a:solidFill>
                            <a:srgbClr val="000000"/>
                          </a:solidFill>
                          <a:effectLst/>
                          <a:latin typeface="Arial" panose="020B0604020202020204" pitchFamily="34" charset="0"/>
                        </a:rPr>
                        <a:t>​</a:t>
                      </a:r>
                      <a:endParaRPr lang="pt-BR"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pt-BR" sz="800" b="0" i="0" u="none" strike="noStrike">
                          <a:solidFill>
                            <a:srgbClr val="231F20"/>
                          </a:solidFill>
                          <a:effectLst/>
                          <a:latin typeface="Arial" panose="020B0604020202020204" pitchFamily="34" charset="0"/>
                        </a:rPr>
                        <a:t>n = 91</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60 (66)</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31 (34)</a:t>
                      </a:r>
                      <a:r>
                        <a:rPr lang="pt-BR" sz="800" b="0" i="0">
                          <a:solidFill>
                            <a:srgbClr val="000000"/>
                          </a:solidFill>
                          <a:effectLst/>
                          <a:latin typeface="Arial" panose="020B0604020202020204" pitchFamily="34" charset="0"/>
                        </a:rPr>
                        <a:t>​</a:t>
                      </a:r>
                      <a:endParaRPr lang="pt-BR"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pt-BR" sz="800" b="0" i="0" u="none" strike="noStrike">
                          <a:solidFill>
                            <a:srgbClr val="231F20"/>
                          </a:solidFill>
                          <a:effectLst/>
                          <a:latin typeface="Arial" panose="020B0604020202020204" pitchFamily="34" charset="0"/>
                        </a:rPr>
                        <a:t>n = 207</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130 (63)</a:t>
                      </a:r>
                      <a:r>
                        <a:rPr lang="pt-BR" sz="800" b="0" i="0">
                          <a:solidFill>
                            <a:srgbClr val="000000"/>
                          </a:solidFill>
                          <a:effectLst/>
                          <a:latin typeface="Arial" panose="020B0604020202020204" pitchFamily="34" charset="0"/>
                        </a:rPr>
                        <a:t>​</a:t>
                      </a:r>
                      <a:endParaRPr lang="pt-BR" sz="2400" b="0" i="0">
                        <a:solidFill>
                          <a:srgbClr val="000000"/>
                        </a:solidFill>
                        <a:effectLst/>
                      </a:endParaRPr>
                    </a:p>
                    <a:p>
                      <a:pPr algn="ctr" fontAlgn="base"/>
                      <a:r>
                        <a:rPr lang="pt-BR" sz="800" b="0" i="0" u="none" strike="noStrike">
                          <a:solidFill>
                            <a:srgbClr val="231F20"/>
                          </a:solidFill>
                          <a:effectLst/>
                          <a:latin typeface="Arial" panose="020B0604020202020204" pitchFamily="34" charset="0"/>
                        </a:rPr>
                        <a:t>77 (37)</a:t>
                      </a:r>
                      <a:r>
                        <a:rPr lang="pt-BR" sz="800" b="0" i="0">
                          <a:solidFill>
                            <a:srgbClr val="000000"/>
                          </a:solidFill>
                          <a:effectLst/>
                          <a:latin typeface="Arial" panose="020B0604020202020204" pitchFamily="34" charset="0"/>
                        </a:rPr>
                        <a:t>​</a:t>
                      </a:r>
                      <a:endParaRPr lang="pt-BR"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475773105"/>
                  </a:ext>
                </a:extLst>
              </a:tr>
              <a:tr h="203662">
                <a:tc>
                  <a:txBody>
                    <a:bodyPr/>
                    <a:lstStyle/>
                    <a:p>
                      <a:pPr algn="l" fontAlgn="base"/>
                      <a:r>
                        <a:rPr lang="en-GB" sz="800" b="1" i="0" u="none" strike="noStrike">
                          <a:solidFill>
                            <a:srgbClr val="231F20"/>
                          </a:solidFill>
                          <a:effectLst/>
                          <a:latin typeface="Arial" panose="020B0604020202020204" pitchFamily="34" charset="0"/>
                        </a:rPr>
                        <a:t>Prior use of taxanes</a:t>
                      </a:r>
                      <a:r>
                        <a:rPr lang="en-GB" sz="500" b="1" i="0" u="none" strike="noStrike" baseline="30000">
                          <a:solidFill>
                            <a:srgbClr val="231F20"/>
                          </a:solidFill>
                          <a:effectLst/>
                          <a:latin typeface="Arial" panose="020B0604020202020204" pitchFamily="34" charset="0"/>
                        </a:rPr>
                        <a:t>e</a:t>
                      </a:r>
                      <a:r>
                        <a:rPr lang="en-GB" sz="800" b="1" i="0" u="none" strike="noStrike">
                          <a:solidFill>
                            <a:srgbClr val="231F20"/>
                          </a:solidFill>
                          <a:effectLst/>
                          <a:latin typeface="Arial" panose="020B0604020202020204" pitchFamily="34" charset="0"/>
                        </a:rPr>
                        <a:t>, n (%)</a:t>
                      </a:r>
                      <a:r>
                        <a:rPr lang="en-GB" sz="800" b="0" i="0">
                          <a:solidFill>
                            <a:srgbClr val="000000"/>
                          </a:solidFill>
                          <a:effectLst/>
                          <a:latin typeface="Arial" panose="020B0604020202020204" pitchFamily="34" charset="0"/>
                        </a:rPr>
                        <a:t>​</a:t>
                      </a:r>
                      <a:endParaRPr lang="en-GB"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236 (62)</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N/A</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N/A</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2398415632"/>
                  </a:ext>
                </a:extLst>
              </a:tr>
              <a:tr h="203662">
                <a:tc>
                  <a:txBody>
                    <a:bodyPr/>
                    <a:lstStyle/>
                    <a:p>
                      <a:pPr algn="l" fontAlgn="base"/>
                      <a:r>
                        <a:rPr lang="en-GB" sz="800" b="1" i="0" u="none" strike="noStrike">
                          <a:solidFill>
                            <a:srgbClr val="231F20"/>
                          </a:solidFill>
                          <a:effectLst/>
                          <a:latin typeface="Arial" panose="020B0604020202020204" pitchFamily="34" charset="0"/>
                        </a:rPr>
                        <a:t>Prior use of PD-(L)1 inhibitors</a:t>
                      </a:r>
                      <a:r>
                        <a:rPr lang="en-GB" sz="500" b="1" i="0" u="none" strike="noStrike" baseline="30000">
                          <a:solidFill>
                            <a:srgbClr val="231F20"/>
                          </a:solidFill>
                          <a:effectLst/>
                          <a:latin typeface="Arial" panose="020B0604020202020204" pitchFamily="34" charset="0"/>
                        </a:rPr>
                        <a:t>f</a:t>
                      </a:r>
                      <a:r>
                        <a:rPr lang="en-GB" sz="800" b="1" i="0" u="none" strike="noStrike">
                          <a:solidFill>
                            <a:srgbClr val="231F20"/>
                          </a:solidFill>
                          <a:effectLst/>
                          <a:latin typeface="Arial" panose="020B0604020202020204" pitchFamily="34" charset="0"/>
                        </a:rPr>
                        <a:t>, n (%)</a:t>
                      </a:r>
                      <a:r>
                        <a:rPr lang="en-GB" sz="800" b="0" i="0">
                          <a:solidFill>
                            <a:srgbClr val="000000"/>
                          </a:solidFill>
                          <a:effectLst/>
                          <a:latin typeface="Arial" panose="020B0604020202020204" pitchFamily="34" charset="0"/>
                        </a:rPr>
                        <a:t>​</a:t>
                      </a:r>
                      <a:endParaRPr lang="en-GB"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167 (44)</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N/A</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N/A</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13780579"/>
                  </a:ext>
                </a:extLst>
              </a:tr>
              <a:tr h="203662">
                <a:tc>
                  <a:txBody>
                    <a:bodyPr/>
                    <a:lstStyle/>
                    <a:p>
                      <a:pPr algn="l" fontAlgn="base"/>
                      <a:r>
                        <a:rPr lang="en-GB" sz="800" b="1" i="0" u="none" strike="noStrike">
                          <a:solidFill>
                            <a:srgbClr val="231F20"/>
                          </a:solidFill>
                          <a:effectLst/>
                          <a:latin typeface="Arial" panose="020B0604020202020204" pitchFamily="34" charset="0"/>
                        </a:rPr>
                        <a:t>Prior use of PARP inhibitors</a:t>
                      </a:r>
                      <a:r>
                        <a:rPr lang="en-GB" sz="500" b="1" i="0" u="none" strike="noStrike" baseline="30000">
                          <a:solidFill>
                            <a:srgbClr val="231F20"/>
                          </a:solidFill>
                          <a:effectLst/>
                          <a:latin typeface="Arial" panose="020B0604020202020204" pitchFamily="34" charset="0"/>
                        </a:rPr>
                        <a:t>g</a:t>
                      </a:r>
                      <a:r>
                        <a:rPr lang="en-GB" sz="800" b="1" i="0" u="none" strike="noStrike">
                          <a:solidFill>
                            <a:srgbClr val="231F20"/>
                          </a:solidFill>
                          <a:effectLst/>
                          <a:latin typeface="Arial" panose="020B0604020202020204" pitchFamily="34" charset="0"/>
                        </a:rPr>
                        <a:t>, n (%)</a:t>
                      </a:r>
                      <a:r>
                        <a:rPr lang="en-GB" sz="800" b="0" i="0">
                          <a:solidFill>
                            <a:srgbClr val="000000"/>
                          </a:solidFill>
                          <a:effectLst/>
                          <a:latin typeface="Arial" panose="020B0604020202020204" pitchFamily="34" charset="0"/>
                        </a:rPr>
                        <a:t>​</a:t>
                      </a:r>
                      <a:endParaRPr lang="en-GB"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25 (7)</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N/A</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tc>
                  <a:txBody>
                    <a:bodyPr/>
                    <a:lstStyle/>
                    <a:p>
                      <a:pPr algn="ctr" fontAlgn="base"/>
                      <a:r>
                        <a:rPr lang="en-US" sz="800" b="0" i="0" u="none" strike="noStrike">
                          <a:solidFill>
                            <a:srgbClr val="231F20"/>
                          </a:solidFill>
                          <a:effectLst/>
                          <a:latin typeface="Arial" panose="020B0604020202020204" pitchFamily="34" charset="0"/>
                        </a:rPr>
                        <a:t>N/A</a:t>
                      </a:r>
                      <a:r>
                        <a:rPr lang="en-US" sz="800" b="0" i="0">
                          <a:solidFill>
                            <a:srgbClr val="000000"/>
                          </a:solidFill>
                          <a:effectLst/>
                          <a:latin typeface="Arial" panose="020B0604020202020204" pitchFamily="34" charset="0"/>
                        </a:rPr>
                        <a:t>​</a:t>
                      </a:r>
                      <a:endParaRPr lang="en-US" sz="2400" b="0" i="0">
                        <a:solidFill>
                          <a:srgbClr val="000000"/>
                        </a:solidFill>
                        <a:effectLst/>
                      </a:endParaRPr>
                    </a:p>
                  </a:txBody>
                  <a:tcPr>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solidFill>
                      <a:srgbClr val="FFFFFF"/>
                    </a:solidFill>
                  </a:tcPr>
                </a:tc>
                <a:extLst>
                  <a:ext uri="{0D108BD9-81ED-4DB2-BD59-A6C34878D82A}">
                    <a16:rowId xmlns:a16="http://schemas.microsoft.com/office/drawing/2014/main" val="843669391"/>
                  </a:ext>
                </a:extLst>
              </a:tr>
            </a:tbl>
          </a:graphicData>
        </a:graphic>
      </p:graphicFrame>
      <p:sp>
        <p:nvSpPr>
          <p:cNvPr id="7" name="Rectangle 1">
            <a:extLst>
              <a:ext uri="{FF2B5EF4-FFF2-40B4-BE49-F238E27FC236}">
                <a16:creationId xmlns:a16="http://schemas.microsoft.com/office/drawing/2014/main" id="{A6BC96E1-B93A-7C70-616D-EDE000B630C3}"/>
              </a:ext>
            </a:extLst>
          </p:cNvPr>
          <p:cNvSpPr>
            <a:spLocks noChangeArrowheads="1"/>
          </p:cNvSpPr>
          <p:nvPr/>
        </p:nvSpPr>
        <p:spPr bwMode="auto">
          <a:xfrm>
            <a:off x="-477386" y="1572310"/>
            <a:ext cx="2004468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p:txBody>
      </p:sp>
      <p:sp>
        <p:nvSpPr>
          <p:cNvPr id="8" name="TextBox 5">
            <a:extLst>
              <a:ext uri="{FF2B5EF4-FFF2-40B4-BE49-F238E27FC236}">
                <a16:creationId xmlns:a16="http://schemas.microsoft.com/office/drawing/2014/main" id="{13C8D387-88FA-4D1C-F5E7-036FFD6D62D1}"/>
              </a:ext>
            </a:extLst>
          </p:cNvPr>
          <p:cNvSpPr txBox="1"/>
          <p:nvPr/>
        </p:nvSpPr>
        <p:spPr>
          <a:xfrm>
            <a:off x="2548540" y="5641141"/>
            <a:ext cx="9643459" cy="646331"/>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600" b="0" i="0" u="none" strike="noStrike" kern="1200" cap="none" spc="0" normalizeH="0" baseline="30000" noProof="0" dirty="0">
                <a:ln>
                  <a:noFill/>
                </a:ln>
                <a:solidFill>
                  <a:srgbClr val="000000"/>
                </a:solidFill>
                <a:effectLst/>
                <a:uLnTx/>
                <a:uFillTx/>
                <a:latin typeface="Arial" panose="020B0604020202020204" pitchFamily="34" charset="0"/>
                <a:cs typeface="Arial" panose="020B0604020202020204" pitchFamily="34" charset="0"/>
                <a:sym typeface="Arial"/>
              </a:rPr>
              <a:t>a</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n (%) for patients receiving care from academic setting: 69 (18), 19 (16), and 50 (19); both community and academic settings: 14 (4), 2 (2), and 12 (5), respectively.</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600" b="0" i="0" u="none" strike="noStrike" kern="1200" cap="none" spc="0" normalizeH="0" baseline="30000" noProof="0" dirty="0" err="1">
                <a:ln>
                  <a:noFill/>
                </a:ln>
                <a:solidFill>
                  <a:srgbClr val="000000"/>
                </a:solidFill>
                <a:effectLst/>
                <a:uLnTx/>
                <a:uFillTx/>
                <a:latin typeface="Arial" panose="020B0604020202020204" pitchFamily="34" charset="0"/>
                <a:cs typeface="Arial" panose="020B0604020202020204" pitchFamily="34" charset="0"/>
                <a:sym typeface="Arial"/>
              </a:rPr>
              <a:t>b</a:t>
            </a:r>
            <a:r>
              <a:rPr kumimoji="0" lang="en-US" sz="6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sym typeface="Arial"/>
              </a:rPr>
              <a:t>Records</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 available from 30 days before initial diagnosis and until 7 days post index day were considered; if multiple records were available, the results closest to the index date were prioritized. </a:t>
            </a:r>
            <a:r>
              <a:rPr kumimoji="0" lang="en-US" sz="600" b="0" i="0" u="none" strike="noStrike" kern="1200" cap="none" spc="0" normalizeH="0" baseline="30000" noProof="0" dirty="0" err="1">
                <a:ln>
                  <a:noFill/>
                </a:ln>
                <a:solidFill>
                  <a:srgbClr val="000000"/>
                </a:solidFill>
                <a:effectLst/>
                <a:uLnTx/>
                <a:uFillTx/>
                <a:latin typeface="Arial" panose="020B0604020202020204" pitchFamily="34" charset="0"/>
                <a:cs typeface="Arial" panose="020B0604020202020204" pitchFamily="34" charset="0"/>
                <a:sym typeface="Arial"/>
              </a:rPr>
              <a:t>c</a:t>
            </a:r>
            <a:r>
              <a:rPr kumimoji="0" lang="en-US" sz="6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sym typeface="Arial"/>
              </a:rPr>
              <a:t>Metastasis</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 sites were defined using </a:t>
            </a:r>
            <a:r>
              <a:rPr kumimoji="0" lang="en-US" sz="600" b="0" i="1"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10th revision of the International Classification of Diseases </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(ICD10) codes. Percentages reported among total number of patients in the cohort with ≥ 1 metastasis site recorded. Window to identify metastasis sites was 1 month before </a:t>
            </a:r>
            <a:r>
              <a:rPr kumimoji="0" lang="en-US" sz="6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sym typeface="Arial"/>
              </a:rPr>
              <a:t>mBC</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 diagnosis until 2 months after index date. </a:t>
            </a:r>
            <a:r>
              <a:rPr kumimoji="0" lang="en-US" sz="600" b="0" i="0" u="none" strike="noStrike" kern="1200" cap="none" spc="0" normalizeH="0" baseline="30000" noProof="0" dirty="0" err="1">
                <a:ln>
                  <a:noFill/>
                </a:ln>
                <a:solidFill>
                  <a:srgbClr val="000000"/>
                </a:solidFill>
                <a:effectLst/>
                <a:uLnTx/>
                <a:uFillTx/>
                <a:latin typeface="Arial" panose="020B0604020202020204" pitchFamily="34" charset="0"/>
                <a:cs typeface="Arial" panose="020B0604020202020204" pitchFamily="34" charset="0"/>
                <a:sym typeface="Arial"/>
              </a:rPr>
              <a:t>d</a:t>
            </a:r>
            <a:r>
              <a:rPr kumimoji="0" lang="en-US" sz="6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sym typeface="Arial"/>
              </a:rPr>
              <a:t>Records</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 during the 30 days before the initial diagnosis and up to 90 days after the index date were used; if multiple records were available, the 1 closest to the index date was prioritized. </a:t>
            </a:r>
            <a:r>
              <a:rPr kumimoji="0" lang="en-US" sz="600" b="0" i="0" u="none" strike="noStrike" kern="1200" cap="none" spc="0" normalizeH="0" baseline="30000" noProof="0" dirty="0" err="1">
                <a:ln>
                  <a:noFill/>
                </a:ln>
                <a:solidFill>
                  <a:srgbClr val="000000"/>
                </a:solidFill>
                <a:effectLst/>
                <a:uLnTx/>
                <a:uFillTx/>
                <a:latin typeface="Arial" panose="020B0604020202020204" pitchFamily="34" charset="0"/>
                <a:cs typeface="Arial" panose="020B0604020202020204" pitchFamily="34" charset="0"/>
                <a:sym typeface="Arial"/>
              </a:rPr>
              <a:t>e</a:t>
            </a:r>
            <a:r>
              <a:rPr kumimoji="0" lang="en-US" sz="6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sym typeface="Arial"/>
              </a:rPr>
              <a:t>Taxanes</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 include paclitaxel, paclitaxel protein bound, and docetaxel. </a:t>
            </a:r>
            <a:r>
              <a:rPr kumimoji="0" lang="en-US" sz="6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sym typeface="Arial"/>
              </a:rPr>
              <a:t>fPD</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-(L)1 inhibitors include atezolizumab, pembrolizumab, and nivolumab. </a:t>
            </a:r>
            <a:r>
              <a:rPr kumimoji="0" lang="en-US" sz="6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sym typeface="Arial"/>
              </a:rPr>
              <a:t>gPARP</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 inhibitors include </a:t>
            </a:r>
            <a:r>
              <a:rPr kumimoji="0" lang="en-US" sz="6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sym typeface="Arial"/>
              </a:rPr>
              <a:t>olaparib</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 </a:t>
            </a:r>
            <a:r>
              <a:rPr kumimoji="0" lang="en-US" sz="600" b="0"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sym typeface="Arial"/>
              </a:rPr>
              <a:t>talazoparib</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 and niraparib.</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6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a:t>
            </a:r>
          </a:p>
        </p:txBody>
      </p:sp>
    </p:spTree>
    <p:extLst>
      <p:ext uri="{BB962C8B-B14F-4D97-AF65-F5344CB8AC3E}">
        <p14:creationId xmlns:p14="http://schemas.microsoft.com/office/powerpoint/2010/main" val="386391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Freeform: Shape 99">
            <a:extLst>
              <a:ext uri="{FF2B5EF4-FFF2-40B4-BE49-F238E27FC236}">
                <a16:creationId xmlns:a16="http://schemas.microsoft.com/office/drawing/2014/main" id="{A92592FB-109E-43DD-8947-961BB2BE952F}"/>
              </a:ext>
            </a:extLst>
          </p:cNvPr>
          <p:cNvSpPr/>
          <p:nvPr/>
        </p:nvSpPr>
        <p:spPr>
          <a:xfrm>
            <a:off x="220039" y="493199"/>
            <a:ext cx="383768" cy="487510"/>
          </a:xfrm>
          <a:custGeom>
            <a:avLst/>
            <a:gdLst>
              <a:gd name="connsiteX0" fmla="*/ 3785430 w 4095068"/>
              <a:gd name="connsiteY0" fmla="*/ 429848 h 5202065"/>
              <a:gd name="connsiteX1" fmla="*/ 3000355 w 4095068"/>
              <a:gd name="connsiteY1" fmla="*/ 429848 h 5202065"/>
              <a:gd name="connsiteX2" fmla="*/ 3000355 w 4095068"/>
              <a:gd name="connsiteY2" fmla="*/ 377303 h 5202065"/>
              <a:gd name="connsiteX3" fmla="*/ 2916467 w 4095068"/>
              <a:gd name="connsiteY3" fmla="*/ 293415 h 5202065"/>
              <a:gd name="connsiteX4" fmla="*/ 2481602 w 4095068"/>
              <a:gd name="connsiteY4" fmla="*/ 293415 h 5202065"/>
              <a:gd name="connsiteX5" fmla="*/ 2047500 w 4095068"/>
              <a:gd name="connsiteY5" fmla="*/ 0 h 5202065"/>
              <a:gd name="connsiteX6" fmla="*/ 1613399 w 4095068"/>
              <a:gd name="connsiteY6" fmla="*/ 293415 h 5202065"/>
              <a:gd name="connsiteX7" fmla="*/ 1178533 w 4095068"/>
              <a:gd name="connsiteY7" fmla="*/ 293415 h 5202065"/>
              <a:gd name="connsiteX8" fmla="*/ 1094645 w 4095068"/>
              <a:gd name="connsiteY8" fmla="*/ 377303 h 5202065"/>
              <a:gd name="connsiteX9" fmla="*/ 1094645 w 4095068"/>
              <a:gd name="connsiteY9" fmla="*/ 429809 h 5202065"/>
              <a:gd name="connsiteX10" fmla="*/ 309570 w 4095068"/>
              <a:gd name="connsiteY10" fmla="*/ 429848 h 5202065"/>
              <a:gd name="connsiteX11" fmla="*/ 0 w 4095068"/>
              <a:gd name="connsiteY11" fmla="*/ 739486 h 5202065"/>
              <a:gd name="connsiteX12" fmla="*/ 0 w 4095068"/>
              <a:gd name="connsiteY12" fmla="*/ 4892496 h 5202065"/>
              <a:gd name="connsiteX13" fmla="*/ 309570 w 4095068"/>
              <a:gd name="connsiteY13" fmla="*/ 5202066 h 5202065"/>
              <a:gd name="connsiteX14" fmla="*/ 3785498 w 4095068"/>
              <a:gd name="connsiteY14" fmla="*/ 5202066 h 5202065"/>
              <a:gd name="connsiteX15" fmla="*/ 4095069 w 4095068"/>
              <a:gd name="connsiteY15" fmla="*/ 4892496 h 5202065"/>
              <a:gd name="connsiteX16" fmla="*/ 4095069 w 4095068"/>
              <a:gd name="connsiteY16" fmla="*/ 739486 h 5202065"/>
              <a:gd name="connsiteX17" fmla="*/ 3785459 w 4095068"/>
              <a:gd name="connsiteY17" fmla="*/ 429848 h 5202065"/>
              <a:gd name="connsiteX18" fmla="*/ 1178508 w 4095068"/>
              <a:gd name="connsiteY18" fmla="*/ 1048096 h 5202065"/>
              <a:gd name="connsiteX19" fmla="*/ 2916423 w 4095068"/>
              <a:gd name="connsiteY19" fmla="*/ 1048096 h 5202065"/>
              <a:gd name="connsiteX20" fmla="*/ 3000311 w 4095068"/>
              <a:gd name="connsiteY20" fmla="*/ 964208 h 5202065"/>
              <a:gd name="connsiteX21" fmla="*/ 3000311 w 4095068"/>
              <a:gd name="connsiteY21" fmla="*/ 911702 h 5202065"/>
              <a:gd name="connsiteX22" fmla="*/ 3613211 w 4095068"/>
              <a:gd name="connsiteY22" fmla="*/ 911702 h 5202065"/>
              <a:gd name="connsiteX23" fmla="*/ 3613211 w 4095068"/>
              <a:gd name="connsiteY23" fmla="*/ 4720341 h 5202065"/>
              <a:gd name="connsiteX24" fmla="*/ 481750 w 4095068"/>
              <a:gd name="connsiteY24" fmla="*/ 4720303 h 5202065"/>
              <a:gd name="connsiteX25" fmla="*/ 481750 w 4095068"/>
              <a:gd name="connsiteY25" fmla="*/ 911663 h 5202065"/>
              <a:gd name="connsiteX26" fmla="*/ 1094649 w 4095068"/>
              <a:gd name="connsiteY26" fmla="*/ 911663 h 5202065"/>
              <a:gd name="connsiteX27" fmla="*/ 1094649 w 4095068"/>
              <a:gd name="connsiteY27" fmla="*/ 964170 h 5202065"/>
              <a:gd name="connsiteX28" fmla="*/ 1178538 w 4095068"/>
              <a:gd name="connsiteY28" fmla="*/ 1048135 h 5202065"/>
              <a:gd name="connsiteX29" fmla="*/ 1262396 w 4095068"/>
              <a:gd name="connsiteY29" fmla="*/ 461228 h 5202065"/>
              <a:gd name="connsiteX30" fmla="*/ 1674454 w 4095068"/>
              <a:gd name="connsiteY30" fmla="*/ 461228 h 5202065"/>
              <a:gd name="connsiteX31" fmla="*/ 1756008 w 4095068"/>
              <a:gd name="connsiteY31" fmla="*/ 396972 h 5202065"/>
              <a:gd name="connsiteX32" fmla="*/ 2047433 w 4095068"/>
              <a:gd name="connsiteY32" fmla="*/ 167807 h 5202065"/>
              <a:gd name="connsiteX33" fmla="*/ 2338859 w 4095068"/>
              <a:gd name="connsiteY33" fmla="*/ 396972 h 5202065"/>
              <a:gd name="connsiteX34" fmla="*/ 2420413 w 4095068"/>
              <a:gd name="connsiteY34" fmla="*/ 461228 h 5202065"/>
              <a:gd name="connsiteX35" fmla="*/ 2832471 w 4095068"/>
              <a:gd name="connsiteY35" fmla="*/ 461228 h 5202065"/>
              <a:gd name="connsiteX36" fmla="*/ 2832471 w 4095068"/>
              <a:gd name="connsiteY36" fmla="*/ 880252 h 5202065"/>
              <a:gd name="connsiteX37" fmla="*/ 1262381 w 4095068"/>
              <a:gd name="connsiteY37" fmla="*/ 880252 h 5202065"/>
              <a:gd name="connsiteX38" fmla="*/ 3927219 w 4095068"/>
              <a:gd name="connsiteY38" fmla="*/ 4892476 h 5202065"/>
              <a:gd name="connsiteX39" fmla="*/ 3785425 w 4095068"/>
              <a:gd name="connsiteY39" fmla="*/ 5034270 h 5202065"/>
              <a:gd name="connsiteX40" fmla="*/ 309595 w 4095068"/>
              <a:gd name="connsiteY40" fmla="*/ 5034270 h 5202065"/>
              <a:gd name="connsiteX41" fmla="*/ 167801 w 4095068"/>
              <a:gd name="connsiteY41" fmla="*/ 4892476 h 5202065"/>
              <a:gd name="connsiteX42" fmla="*/ 167801 w 4095068"/>
              <a:gd name="connsiteY42" fmla="*/ 739565 h 5202065"/>
              <a:gd name="connsiteX43" fmla="*/ 309595 w 4095068"/>
              <a:gd name="connsiteY43" fmla="*/ 597771 h 5202065"/>
              <a:gd name="connsiteX44" fmla="*/ 1094669 w 4095068"/>
              <a:gd name="connsiteY44" fmla="*/ 597771 h 5202065"/>
              <a:gd name="connsiteX45" fmla="*/ 1094669 w 4095068"/>
              <a:gd name="connsiteY45" fmla="*/ 743964 h 5202065"/>
              <a:gd name="connsiteX46" fmla="*/ 397887 w 4095068"/>
              <a:gd name="connsiteY46" fmla="*/ 743964 h 5202065"/>
              <a:gd name="connsiteX47" fmla="*/ 313998 w 4095068"/>
              <a:gd name="connsiteY47" fmla="*/ 827852 h 5202065"/>
              <a:gd name="connsiteX48" fmla="*/ 313998 w 4095068"/>
              <a:gd name="connsiteY48" fmla="*/ 4804218 h 5202065"/>
              <a:gd name="connsiteX49" fmla="*/ 397887 w 4095068"/>
              <a:gd name="connsiteY49" fmla="*/ 4888106 h 5202065"/>
              <a:gd name="connsiteX50" fmla="*/ 3697172 w 4095068"/>
              <a:gd name="connsiteY50" fmla="*/ 4888106 h 5202065"/>
              <a:gd name="connsiteX51" fmla="*/ 3781060 w 4095068"/>
              <a:gd name="connsiteY51" fmla="*/ 4804218 h 5202065"/>
              <a:gd name="connsiteX52" fmla="*/ 3781060 w 4095068"/>
              <a:gd name="connsiteY52" fmla="*/ 827754 h 5202065"/>
              <a:gd name="connsiteX53" fmla="*/ 3697172 w 4095068"/>
              <a:gd name="connsiteY53" fmla="*/ 743866 h 5202065"/>
              <a:gd name="connsiteX54" fmla="*/ 3000390 w 4095068"/>
              <a:gd name="connsiteY54" fmla="*/ 743866 h 5202065"/>
              <a:gd name="connsiteX55" fmla="*/ 3000390 w 4095068"/>
              <a:gd name="connsiteY55" fmla="*/ 597673 h 5202065"/>
              <a:gd name="connsiteX56" fmla="*/ 3785464 w 4095068"/>
              <a:gd name="connsiteY56" fmla="*/ 597673 h 5202065"/>
              <a:gd name="connsiteX57" fmla="*/ 3927258 w 4095068"/>
              <a:gd name="connsiteY57" fmla="*/ 739467 h 5202065"/>
              <a:gd name="connsiteX58" fmla="*/ 1946041 w 4095068"/>
              <a:gd name="connsiteY58" fmla="*/ 398526 h 5202065"/>
              <a:gd name="connsiteX59" fmla="*/ 2047529 w 4095068"/>
              <a:gd name="connsiteY59" fmla="*/ 297038 h 5202065"/>
              <a:gd name="connsiteX60" fmla="*/ 2149018 w 4095068"/>
              <a:gd name="connsiteY60" fmla="*/ 398526 h 5202065"/>
              <a:gd name="connsiteX61" fmla="*/ 2047529 w 4095068"/>
              <a:gd name="connsiteY61" fmla="*/ 500015 h 5202065"/>
              <a:gd name="connsiteX62" fmla="*/ 1946041 w 4095068"/>
              <a:gd name="connsiteY62" fmla="*/ 398526 h 5202065"/>
              <a:gd name="connsiteX63" fmla="*/ 1066443 w 4095068"/>
              <a:gd name="connsiteY63" fmla="*/ 1947259 h 5202065"/>
              <a:gd name="connsiteX64" fmla="*/ 1435639 w 4095068"/>
              <a:gd name="connsiteY64" fmla="*/ 1612206 h 5202065"/>
              <a:gd name="connsiteX65" fmla="*/ 1554165 w 4095068"/>
              <a:gd name="connsiteY65" fmla="*/ 1617908 h 5202065"/>
              <a:gd name="connsiteX66" fmla="*/ 1548463 w 4095068"/>
              <a:gd name="connsiteY66" fmla="*/ 1736434 h 5202065"/>
              <a:gd name="connsiteX67" fmla="*/ 1120063 w 4095068"/>
              <a:gd name="connsiteY67" fmla="*/ 2125224 h 5202065"/>
              <a:gd name="connsiteX68" fmla="*/ 1063729 w 4095068"/>
              <a:gd name="connsiteY68" fmla="*/ 2147000 h 5202065"/>
              <a:gd name="connsiteX69" fmla="*/ 1004411 w 4095068"/>
              <a:gd name="connsiteY69" fmla="*/ 2122431 h 5202065"/>
              <a:gd name="connsiteX70" fmla="*/ 828062 w 4095068"/>
              <a:gd name="connsiteY70" fmla="*/ 1946082 h 5202065"/>
              <a:gd name="connsiteX71" fmla="*/ 828062 w 4095068"/>
              <a:gd name="connsiteY71" fmla="*/ 1827449 h 5202065"/>
              <a:gd name="connsiteX72" fmla="*/ 946696 w 4095068"/>
              <a:gd name="connsiteY72" fmla="*/ 1827449 h 5202065"/>
              <a:gd name="connsiteX73" fmla="*/ 1840036 w 4095068"/>
              <a:gd name="connsiteY73" fmla="*/ 2053842 h 5202065"/>
              <a:gd name="connsiteX74" fmla="*/ 1923924 w 4095068"/>
              <a:gd name="connsiteY74" fmla="*/ 1969954 h 5202065"/>
              <a:gd name="connsiteX75" fmla="*/ 3207839 w 4095068"/>
              <a:gd name="connsiteY75" fmla="*/ 1969954 h 5202065"/>
              <a:gd name="connsiteX76" fmla="*/ 3291727 w 4095068"/>
              <a:gd name="connsiteY76" fmla="*/ 2053842 h 5202065"/>
              <a:gd name="connsiteX77" fmla="*/ 3207839 w 4095068"/>
              <a:gd name="connsiteY77" fmla="*/ 2137730 h 5202065"/>
              <a:gd name="connsiteX78" fmla="*/ 1923924 w 4095068"/>
              <a:gd name="connsiteY78" fmla="*/ 2137730 h 5202065"/>
              <a:gd name="connsiteX79" fmla="*/ 1840036 w 4095068"/>
              <a:gd name="connsiteY79" fmla="*/ 2053842 h 5202065"/>
              <a:gd name="connsiteX80" fmla="*/ 1840036 w 4095068"/>
              <a:gd name="connsiteY80" fmla="*/ 1665052 h 5202065"/>
              <a:gd name="connsiteX81" fmla="*/ 1923924 w 4095068"/>
              <a:gd name="connsiteY81" fmla="*/ 1581164 h 5202065"/>
              <a:gd name="connsiteX82" fmla="*/ 3207839 w 4095068"/>
              <a:gd name="connsiteY82" fmla="*/ 1581164 h 5202065"/>
              <a:gd name="connsiteX83" fmla="*/ 3291727 w 4095068"/>
              <a:gd name="connsiteY83" fmla="*/ 1665052 h 5202065"/>
              <a:gd name="connsiteX84" fmla="*/ 3207839 w 4095068"/>
              <a:gd name="connsiteY84" fmla="*/ 1748940 h 5202065"/>
              <a:gd name="connsiteX85" fmla="*/ 1923924 w 4095068"/>
              <a:gd name="connsiteY85" fmla="*/ 1748940 h 5202065"/>
              <a:gd name="connsiteX86" fmla="*/ 1840036 w 4095068"/>
              <a:gd name="connsiteY86" fmla="*/ 1665052 h 5202065"/>
              <a:gd name="connsiteX87" fmla="*/ 1840036 w 4095068"/>
              <a:gd name="connsiteY87" fmla="*/ 3111012 h 5202065"/>
              <a:gd name="connsiteX88" fmla="*/ 1923924 w 4095068"/>
              <a:gd name="connsiteY88" fmla="*/ 3027124 h 5202065"/>
              <a:gd name="connsiteX89" fmla="*/ 3207839 w 4095068"/>
              <a:gd name="connsiteY89" fmla="*/ 3027124 h 5202065"/>
              <a:gd name="connsiteX90" fmla="*/ 3291727 w 4095068"/>
              <a:gd name="connsiteY90" fmla="*/ 3111012 h 5202065"/>
              <a:gd name="connsiteX91" fmla="*/ 3207839 w 4095068"/>
              <a:gd name="connsiteY91" fmla="*/ 3194900 h 5202065"/>
              <a:gd name="connsiteX92" fmla="*/ 1923924 w 4095068"/>
              <a:gd name="connsiteY92" fmla="*/ 3194900 h 5202065"/>
              <a:gd name="connsiteX93" fmla="*/ 1840036 w 4095068"/>
              <a:gd name="connsiteY93" fmla="*/ 3111012 h 5202065"/>
              <a:gd name="connsiteX94" fmla="*/ 1840036 w 4095068"/>
              <a:gd name="connsiteY94" fmla="*/ 2722183 h 5202065"/>
              <a:gd name="connsiteX95" fmla="*/ 1923924 w 4095068"/>
              <a:gd name="connsiteY95" fmla="*/ 2638295 h 5202065"/>
              <a:gd name="connsiteX96" fmla="*/ 3207839 w 4095068"/>
              <a:gd name="connsiteY96" fmla="*/ 2638295 h 5202065"/>
              <a:gd name="connsiteX97" fmla="*/ 3291727 w 4095068"/>
              <a:gd name="connsiteY97" fmla="*/ 2722183 h 5202065"/>
              <a:gd name="connsiteX98" fmla="*/ 3207839 w 4095068"/>
              <a:gd name="connsiteY98" fmla="*/ 2806071 h 5202065"/>
              <a:gd name="connsiteX99" fmla="*/ 1923924 w 4095068"/>
              <a:gd name="connsiteY99" fmla="*/ 2806110 h 5202065"/>
              <a:gd name="connsiteX100" fmla="*/ 1840036 w 4095068"/>
              <a:gd name="connsiteY100" fmla="*/ 2722183 h 5202065"/>
              <a:gd name="connsiteX101" fmla="*/ 1840036 w 4095068"/>
              <a:gd name="connsiteY101" fmla="*/ 3779393 h 5202065"/>
              <a:gd name="connsiteX102" fmla="*/ 1923924 w 4095068"/>
              <a:gd name="connsiteY102" fmla="*/ 3695505 h 5202065"/>
              <a:gd name="connsiteX103" fmla="*/ 3207839 w 4095068"/>
              <a:gd name="connsiteY103" fmla="*/ 3695505 h 5202065"/>
              <a:gd name="connsiteX104" fmla="*/ 3291727 w 4095068"/>
              <a:gd name="connsiteY104" fmla="*/ 3779393 h 5202065"/>
              <a:gd name="connsiteX105" fmla="*/ 3207839 w 4095068"/>
              <a:gd name="connsiteY105" fmla="*/ 3863281 h 5202065"/>
              <a:gd name="connsiteX106" fmla="*/ 1923924 w 4095068"/>
              <a:gd name="connsiteY106" fmla="*/ 3863281 h 5202065"/>
              <a:gd name="connsiteX107" fmla="*/ 1840036 w 4095068"/>
              <a:gd name="connsiteY107" fmla="*/ 3779393 h 5202065"/>
              <a:gd name="connsiteX108" fmla="*/ 1840036 w 4095068"/>
              <a:gd name="connsiteY108" fmla="*/ 4168183 h 5202065"/>
              <a:gd name="connsiteX109" fmla="*/ 1923924 w 4095068"/>
              <a:gd name="connsiteY109" fmla="*/ 4084295 h 5202065"/>
              <a:gd name="connsiteX110" fmla="*/ 3207839 w 4095068"/>
              <a:gd name="connsiteY110" fmla="*/ 4084295 h 5202065"/>
              <a:gd name="connsiteX111" fmla="*/ 3291727 w 4095068"/>
              <a:gd name="connsiteY111" fmla="*/ 4168183 h 5202065"/>
              <a:gd name="connsiteX112" fmla="*/ 3207839 w 4095068"/>
              <a:gd name="connsiteY112" fmla="*/ 4252071 h 5202065"/>
              <a:gd name="connsiteX113" fmla="*/ 1923924 w 4095068"/>
              <a:gd name="connsiteY113" fmla="*/ 4252071 h 5202065"/>
              <a:gd name="connsiteX114" fmla="*/ 1840036 w 4095068"/>
              <a:gd name="connsiteY114" fmla="*/ 4168183 h 5202065"/>
              <a:gd name="connsiteX115" fmla="*/ 1554155 w 4095068"/>
              <a:gd name="connsiteY115" fmla="*/ 2665791 h 5202065"/>
              <a:gd name="connsiteX116" fmla="*/ 1548376 w 4095068"/>
              <a:gd name="connsiteY116" fmla="*/ 2784317 h 5202065"/>
              <a:gd name="connsiteX117" fmla="*/ 1119977 w 4095068"/>
              <a:gd name="connsiteY117" fmla="*/ 3173107 h 5202065"/>
              <a:gd name="connsiteX118" fmla="*/ 1063643 w 4095068"/>
              <a:gd name="connsiteY118" fmla="*/ 3194883 h 5202065"/>
              <a:gd name="connsiteX119" fmla="*/ 1004324 w 4095068"/>
              <a:gd name="connsiteY119" fmla="*/ 3170314 h 5202065"/>
              <a:gd name="connsiteX120" fmla="*/ 827976 w 4095068"/>
              <a:gd name="connsiteY120" fmla="*/ 2993965 h 5202065"/>
              <a:gd name="connsiteX121" fmla="*/ 827976 w 4095068"/>
              <a:gd name="connsiteY121" fmla="*/ 2875331 h 5202065"/>
              <a:gd name="connsiteX122" fmla="*/ 946609 w 4095068"/>
              <a:gd name="connsiteY122" fmla="*/ 2875331 h 5202065"/>
              <a:gd name="connsiteX123" fmla="*/ 1066468 w 4095068"/>
              <a:gd name="connsiteY123" fmla="*/ 2995190 h 5202065"/>
              <a:gd name="connsiteX124" fmla="*/ 1435663 w 4095068"/>
              <a:gd name="connsiteY124" fmla="*/ 2660137 h 5202065"/>
              <a:gd name="connsiteX125" fmla="*/ 1554150 w 4095068"/>
              <a:gd name="connsiteY125" fmla="*/ 2665801 h 5202065"/>
              <a:gd name="connsiteX126" fmla="*/ 1554155 w 4095068"/>
              <a:gd name="connsiteY126" fmla="*/ 3723001 h 5202065"/>
              <a:gd name="connsiteX127" fmla="*/ 1548376 w 4095068"/>
              <a:gd name="connsiteY127" fmla="*/ 3841526 h 5202065"/>
              <a:gd name="connsiteX128" fmla="*/ 1119977 w 4095068"/>
              <a:gd name="connsiteY128" fmla="*/ 4230316 h 5202065"/>
              <a:gd name="connsiteX129" fmla="*/ 1063643 w 4095068"/>
              <a:gd name="connsiteY129" fmla="*/ 4252092 h 5202065"/>
              <a:gd name="connsiteX130" fmla="*/ 1004324 w 4095068"/>
              <a:gd name="connsiteY130" fmla="*/ 4227523 h 5202065"/>
              <a:gd name="connsiteX131" fmla="*/ 827976 w 4095068"/>
              <a:gd name="connsiteY131" fmla="*/ 4051175 h 5202065"/>
              <a:gd name="connsiteX132" fmla="*/ 827976 w 4095068"/>
              <a:gd name="connsiteY132" fmla="*/ 3932541 h 5202065"/>
              <a:gd name="connsiteX133" fmla="*/ 946609 w 4095068"/>
              <a:gd name="connsiteY133" fmla="*/ 3932541 h 5202065"/>
              <a:gd name="connsiteX134" fmla="*/ 1066468 w 4095068"/>
              <a:gd name="connsiteY134" fmla="*/ 4052399 h 5202065"/>
              <a:gd name="connsiteX135" fmla="*/ 1435663 w 4095068"/>
              <a:gd name="connsiteY135" fmla="*/ 3717347 h 5202065"/>
              <a:gd name="connsiteX136" fmla="*/ 1554150 w 4095068"/>
              <a:gd name="connsiteY136" fmla="*/ 3723011 h 5202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Lst>
            <a:rect l="l" t="t" r="r" b="b"/>
            <a:pathLst>
              <a:path w="4095068" h="5202065">
                <a:moveTo>
                  <a:pt x="3785430" y="429848"/>
                </a:moveTo>
                <a:lnTo>
                  <a:pt x="3000355" y="429848"/>
                </a:lnTo>
                <a:lnTo>
                  <a:pt x="3000355" y="377303"/>
                </a:lnTo>
                <a:cubicBezTo>
                  <a:pt x="3000355" y="330957"/>
                  <a:pt x="2962813" y="293415"/>
                  <a:pt x="2916467" y="293415"/>
                </a:cubicBezTo>
                <a:lnTo>
                  <a:pt x="2481602" y="293415"/>
                </a:lnTo>
                <a:cubicBezTo>
                  <a:pt x="2411606" y="117752"/>
                  <a:pt x="2241532" y="0"/>
                  <a:pt x="2047500" y="0"/>
                </a:cubicBezTo>
                <a:cubicBezTo>
                  <a:pt x="1853468" y="0"/>
                  <a:pt x="1683399" y="117791"/>
                  <a:pt x="1613399" y="293415"/>
                </a:cubicBezTo>
                <a:lnTo>
                  <a:pt x="1178533" y="293415"/>
                </a:lnTo>
                <a:cubicBezTo>
                  <a:pt x="1132187" y="293415"/>
                  <a:pt x="1094645" y="330957"/>
                  <a:pt x="1094645" y="377303"/>
                </a:cubicBezTo>
                <a:lnTo>
                  <a:pt x="1094645" y="429809"/>
                </a:lnTo>
                <a:lnTo>
                  <a:pt x="309570" y="429848"/>
                </a:lnTo>
                <a:cubicBezTo>
                  <a:pt x="138845" y="429848"/>
                  <a:pt x="0" y="568732"/>
                  <a:pt x="0" y="739486"/>
                </a:cubicBezTo>
                <a:lnTo>
                  <a:pt x="0" y="4892496"/>
                </a:lnTo>
                <a:cubicBezTo>
                  <a:pt x="0" y="5063220"/>
                  <a:pt x="138884" y="5202066"/>
                  <a:pt x="309570" y="5202066"/>
                </a:cubicBezTo>
                <a:lnTo>
                  <a:pt x="3785498" y="5202066"/>
                </a:lnTo>
                <a:cubicBezTo>
                  <a:pt x="3956224" y="5202066"/>
                  <a:pt x="4095069" y="5063182"/>
                  <a:pt x="4095069" y="4892496"/>
                </a:cubicBezTo>
                <a:lnTo>
                  <a:pt x="4095069" y="739486"/>
                </a:lnTo>
                <a:cubicBezTo>
                  <a:pt x="4095069" y="568722"/>
                  <a:pt x="3956184" y="429848"/>
                  <a:pt x="3785459" y="429848"/>
                </a:cubicBezTo>
                <a:close/>
                <a:moveTo>
                  <a:pt x="1178508" y="1048096"/>
                </a:moveTo>
                <a:lnTo>
                  <a:pt x="2916423" y="1048096"/>
                </a:lnTo>
                <a:cubicBezTo>
                  <a:pt x="2962769" y="1048096"/>
                  <a:pt x="3000311" y="1010554"/>
                  <a:pt x="3000311" y="964208"/>
                </a:cubicBezTo>
                <a:lnTo>
                  <a:pt x="3000311" y="911702"/>
                </a:lnTo>
                <a:lnTo>
                  <a:pt x="3613211" y="911702"/>
                </a:lnTo>
                <a:lnTo>
                  <a:pt x="3613211" y="4720341"/>
                </a:lnTo>
                <a:lnTo>
                  <a:pt x="481750" y="4720303"/>
                </a:lnTo>
                <a:lnTo>
                  <a:pt x="481750" y="911663"/>
                </a:lnTo>
                <a:lnTo>
                  <a:pt x="1094649" y="911663"/>
                </a:lnTo>
                <a:lnTo>
                  <a:pt x="1094649" y="964170"/>
                </a:lnTo>
                <a:cubicBezTo>
                  <a:pt x="1094649" y="1010516"/>
                  <a:pt x="1132192" y="1048135"/>
                  <a:pt x="1178538" y="1048135"/>
                </a:cubicBezTo>
                <a:close/>
                <a:moveTo>
                  <a:pt x="1262396" y="461228"/>
                </a:moveTo>
                <a:lnTo>
                  <a:pt x="1674454" y="461228"/>
                </a:lnTo>
                <a:cubicBezTo>
                  <a:pt x="1713183" y="461228"/>
                  <a:pt x="1746937" y="434669"/>
                  <a:pt x="1756008" y="396972"/>
                </a:cubicBezTo>
                <a:cubicBezTo>
                  <a:pt x="1788575" y="262036"/>
                  <a:pt x="1908363" y="167807"/>
                  <a:pt x="2047433" y="167807"/>
                </a:cubicBezTo>
                <a:cubicBezTo>
                  <a:pt x="2186465" y="167807"/>
                  <a:pt x="2306333" y="262067"/>
                  <a:pt x="2338859" y="396972"/>
                </a:cubicBezTo>
                <a:cubicBezTo>
                  <a:pt x="2347929" y="434631"/>
                  <a:pt x="2381684" y="461228"/>
                  <a:pt x="2420413" y="461228"/>
                </a:cubicBezTo>
                <a:lnTo>
                  <a:pt x="2832471" y="461228"/>
                </a:lnTo>
                <a:lnTo>
                  <a:pt x="2832471" y="880252"/>
                </a:lnTo>
                <a:lnTo>
                  <a:pt x="1262381" y="880252"/>
                </a:lnTo>
                <a:close/>
                <a:moveTo>
                  <a:pt x="3927219" y="4892476"/>
                </a:moveTo>
                <a:cubicBezTo>
                  <a:pt x="3927219" y="4970662"/>
                  <a:pt x="3863614" y="5034270"/>
                  <a:pt x="3785425" y="5034270"/>
                </a:cubicBezTo>
                <a:lnTo>
                  <a:pt x="309595" y="5034270"/>
                </a:lnTo>
                <a:cubicBezTo>
                  <a:pt x="231408" y="5034270"/>
                  <a:pt x="167801" y="4970665"/>
                  <a:pt x="167801" y="4892476"/>
                </a:cubicBezTo>
                <a:lnTo>
                  <a:pt x="167801" y="739565"/>
                </a:lnTo>
                <a:cubicBezTo>
                  <a:pt x="167801" y="661379"/>
                  <a:pt x="231405" y="597771"/>
                  <a:pt x="309595" y="597771"/>
                </a:cubicBezTo>
                <a:lnTo>
                  <a:pt x="1094669" y="597771"/>
                </a:lnTo>
                <a:lnTo>
                  <a:pt x="1094669" y="743964"/>
                </a:lnTo>
                <a:lnTo>
                  <a:pt x="397887" y="743964"/>
                </a:lnTo>
                <a:cubicBezTo>
                  <a:pt x="351541" y="743964"/>
                  <a:pt x="313998" y="781506"/>
                  <a:pt x="313998" y="827852"/>
                </a:cubicBezTo>
                <a:lnTo>
                  <a:pt x="313998" y="4804218"/>
                </a:lnTo>
                <a:cubicBezTo>
                  <a:pt x="313998" y="4850564"/>
                  <a:pt x="351541" y="4888106"/>
                  <a:pt x="397887" y="4888106"/>
                </a:cubicBezTo>
                <a:lnTo>
                  <a:pt x="3697172" y="4888106"/>
                </a:lnTo>
                <a:cubicBezTo>
                  <a:pt x="3743518" y="4888106"/>
                  <a:pt x="3781060" y="4850564"/>
                  <a:pt x="3781060" y="4804218"/>
                </a:cubicBezTo>
                <a:lnTo>
                  <a:pt x="3781060" y="827754"/>
                </a:lnTo>
                <a:cubicBezTo>
                  <a:pt x="3781060" y="781408"/>
                  <a:pt x="3743518" y="743866"/>
                  <a:pt x="3697172" y="743866"/>
                </a:cubicBezTo>
                <a:lnTo>
                  <a:pt x="3000390" y="743866"/>
                </a:lnTo>
                <a:lnTo>
                  <a:pt x="3000390" y="597673"/>
                </a:lnTo>
                <a:lnTo>
                  <a:pt x="3785464" y="597673"/>
                </a:lnTo>
                <a:cubicBezTo>
                  <a:pt x="3863651" y="597673"/>
                  <a:pt x="3927258" y="661278"/>
                  <a:pt x="3927258" y="739467"/>
                </a:cubicBezTo>
                <a:close/>
                <a:moveTo>
                  <a:pt x="1946041" y="398526"/>
                </a:moveTo>
                <a:cubicBezTo>
                  <a:pt x="1946041" y="342652"/>
                  <a:pt x="1991658" y="297038"/>
                  <a:pt x="2047529" y="297038"/>
                </a:cubicBezTo>
                <a:cubicBezTo>
                  <a:pt x="2103401" y="297038"/>
                  <a:pt x="2149018" y="342655"/>
                  <a:pt x="2149018" y="398526"/>
                </a:cubicBezTo>
                <a:cubicBezTo>
                  <a:pt x="2149018" y="454397"/>
                  <a:pt x="2103401" y="500015"/>
                  <a:pt x="2047529" y="500015"/>
                </a:cubicBezTo>
                <a:cubicBezTo>
                  <a:pt x="1991658" y="500015"/>
                  <a:pt x="1946041" y="454397"/>
                  <a:pt x="1946041" y="398526"/>
                </a:cubicBezTo>
                <a:close/>
                <a:moveTo>
                  <a:pt x="1066443" y="1947259"/>
                </a:moveTo>
                <a:lnTo>
                  <a:pt x="1435639" y="1612206"/>
                </a:lnTo>
                <a:cubicBezTo>
                  <a:pt x="1469929" y="1581054"/>
                  <a:pt x="1523010" y="1583618"/>
                  <a:pt x="1554165" y="1617908"/>
                </a:cubicBezTo>
                <a:cubicBezTo>
                  <a:pt x="1585320" y="1652199"/>
                  <a:pt x="1582753" y="1705279"/>
                  <a:pt x="1548463" y="1736434"/>
                </a:cubicBezTo>
                <a:lnTo>
                  <a:pt x="1120063" y="2125224"/>
                </a:lnTo>
                <a:cubicBezTo>
                  <a:pt x="1103990" y="2139805"/>
                  <a:pt x="1083821" y="2147000"/>
                  <a:pt x="1063729" y="2147000"/>
                </a:cubicBezTo>
                <a:cubicBezTo>
                  <a:pt x="1042184" y="2147000"/>
                  <a:pt x="1020752" y="2138772"/>
                  <a:pt x="1004411" y="2122431"/>
                </a:cubicBezTo>
                <a:lnTo>
                  <a:pt x="828062" y="1946082"/>
                </a:lnTo>
                <a:cubicBezTo>
                  <a:pt x="795302" y="1913323"/>
                  <a:pt x="795302" y="1860204"/>
                  <a:pt x="828062" y="1827449"/>
                </a:cubicBezTo>
                <a:cubicBezTo>
                  <a:pt x="860822" y="1794693"/>
                  <a:pt x="913940" y="1794689"/>
                  <a:pt x="946696" y="1827449"/>
                </a:cubicBezTo>
                <a:close/>
                <a:moveTo>
                  <a:pt x="1840036" y="2053842"/>
                </a:moveTo>
                <a:cubicBezTo>
                  <a:pt x="1840036" y="2007496"/>
                  <a:pt x="1877578" y="1969954"/>
                  <a:pt x="1923924" y="1969954"/>
                </a:cubicBezTo>
                <a:lnTo>
                  <a:pt x="3207839" y="1969954"/>
                </a:lnTo>
                <a:cubicBezTo>
                  <a:pt x="3254185" y="1969954"/>
                  <a:pt x="3291727" y="2007496"/>
                  <a:pt x="3291727" y="2053842"/>
                </a:cubicBezTo>
                <a:cubicBezTo>
                  <a:pt x="3291727" y="2100187"/>
                  <a:pt x="3254185" y="2137730"/>
                  <a:pt x="3207839" y="2137730"/>
                </a:cubicBezTo>
                <a:lnTo>
                  <a:pt x="1923924" y="2137730"/>
                </a:lnTo>
                <a:cubicBezTo>
                  <a:pt x="1877616" y="2137730"/>
                  <a:pt x="1840036" y="2100187"/>
                  <a:pt x="1840036" y="2053842"/>
                </a:cubicBezTo>
                <a:close/>
                <a:moveTo>
                  <a:pt x="1840036" y="1665052"/>
                </a:moveTo>
                <a:cubicBezTo>
                  <a:pt x="1840036" y="1618707"/>
                  <a:pt x="1877578" y="1581164"/>
                  <a:pt x="1923924" y="1581164"/>
                </a:cubicBezTo>
                <a:lnTo>
                  <a:pt x="3207839" y="1581164"/>
                </a:lnTo>
                <a:cubicBezTo>
                  <a:pt x="3254185" y="1581164"/>
                  <a:pt x="3291727" y="1618707"/>
                  <a:pt x="3291727" y="1665052"/>
                </a:cubicBezTo>
                <a:cubicBezTo>
                  <a:pt x="3291727" y="1711397"/>
                  <a:pt x="3254185" y="1748940"/>
                  <a:pt x="3207839" y="1748940"/>
                </a:cubicBezTo>
                <a:lnTo>
                  <a:pt x="1923924" y="1748940"/>
                </a:lnTo>
                <a:cubicBezTo>
                  <a:pt x="1877616" y="1748940"/>
                  <a:pt x="1840036" y="1711397"/>
                  <a:pt x="1840036" y="1665052"/>
                </a:cubicBezTo>
                <a:close/>
                <a:moveTo>
                  <a:pt x="1840036" y="3111012"/>
                </a:moveTo>
                <a:cubicBezTo>
                  <a:pt x="1840036" y="3064667"/>
                  <a:pt x="1877578" y="3027124"/>
                  <a:pt x="1923924" y="3027124"/>
                </a:cubicBezTo>
                <a:lnTo>
                  <a:pt x="3207839" y="3027124"/>
                </a:lnTo>
                <a:cubicBezTo>
                  <a:pt x="3254185" y="3027124"/>
                  <a:pt x="3291727" y="3064667"/>
                  <a:pt x="3291727" y="3111012"/>
                </a:cubicBezTo>
                <a:cubicBezTo>
                  <a:pt x="3291727" y="3157358"/>
                  <a:pt x="3254185" y="3194900"/>
                  <a:pt x="3207839" y="3194900"/>
                </a:cubicBezTo>
                <a:lnTo>
                  <a:pt x="1923924" y="3194900"/>
                </a:lnTo>
                <a:cubicBezTo>
                  <a:pt x="1877616" y="3194900"/>
                  <a:pt x="1840036" y="3157358"/>
                  <a:pt x="1840036" y="3111012"/>
                </a:cubicBezTo>
                <a:close/>
                <a:moveTo>
                  <a:pt x="1840036" y="2722183"/>
                </a:moveTo>
                <a:cubicBezTo>
                  <a:pt x="1840036" y="2675838"/>
                  <a:pt x="1877578" y="2638295"/>
                  <a:pt x="1923924" y="2638295"/>
                </a:cubicBezTo>
                <a:lnTo>
                  <a:pt x="3207839" y="2638295"/>
                </a:lnTo>
                <a:cubicBezTo>
                  <a:pt x="3254185" y="2638295"/>
                  <a:pt x="3291727" y="2675838"/>
                  <a:pt x="3291727" y="2722183"/>
                </a:cubicBezTo>
                <a:cubicBezTo>
                  <a:pt x="3291727" y="2768529"/>
                  <a:pt x="3254185" y="2806071"/>
                  <a:pt x="3207839" y="2806071"/>
                </a:cubicBezTo>
                <a:lnTo>
                  <a:pt x="1923924" y="2806110"/>
                </a:lnTo>
                <a:cubicBezTo>
                  <a:pt x="1877616" y="2806110"/>
                  <a:pt x="1840036" y="2768529"/>
                  <a:pt x="1840036" y="2722183"/>
                </a:cubicBezTo>
                <a:close/>
                <a:moveTo>
                  <a:pt x="1840036" y="3779393"/>
                </a:moveTo>
                <a:cubicBezTo>
                  <a:pt x="1840036" y="3733048"/>
                  <a:pt x="1877578" y="3695505"/>
                  <a:pt x="1923924" y="3695505"/>
                </a:cubicBezTo>
                <a:lnTo>
                  <a:pt x="3207839" y="3695505"/>
                </a:lnTo>
                <a:cubicBezTo>
                  <a:pt x="3254185" y="3695505"/>
                  <a:pt x="3291727" y="3733048"/>
                  <a:pt x="3291727" y="3779393"/>
                </a:cubicBezTo>
                <a:cubicBezTo>
                  <a:pt x="3291727" y="3825738"/>
                  <a:pt x="3254185" y="3863281"/>
                  <a:pt x="3207839" y="3863281"/>
                </a:cubicBezTo>
                <a:lnTo>
                  <a:pt x="1923924" y="3863281"/>
                </a:lnTo>
                <a:cubicBezTo>
                  <a:pt x="1877616" y="3863281"/>
                  <a:pt x="1840036" y="3825738"/>
                  <a:pt x="1840036" y="3779393"/>
                </a:cubicBezTo>
                <a:close/>
                <a:moveTo>
                  <a:pt x="1840036" y="4168183"/>
                </a:moveTo>
                <a:cubicBezTo>
                  <a:pt x="1840036" y="4121837"/>
                  <a:pt x="1877578" y="4084295"/>
                  <a:pt x="1923924" y="4084295"/>
                </a:cubicBezTo>
                <a:lnTo>
                  <a:pt x="3207839" y="4084295"/>
                </a:lnTo>
                <a:cubicBezTo>
                  <a:pt x="3254185" y="4084295"/>
                  <a:pt x="3291727" y="4121837"/>
                  <a:pt x="3291727" y="4168183"/>
                </a:cubicBezTo>
                <a:cubicBezTo>
                  <a:pt x="3291727" y="4214528"/>
                  <a:pt x="3254185" y="4252071"/>
                  <a:pt x="3207839" y="4252071"/>
                </a:cubicBezTo>
                <a:lnTo>
                  <a:pt x="1923924" y="4252071"/>
                </a:lnTo>
                <a:cubicBezTo>
                  <a:pt x="1877616" y="4252071"/>
                  <a:pt x="1840036" y="4214528"/>
                  <a:pt x="1840036" y="4168183"/>
                </a:cubicBezTo>
                <a:close/>
                <a:moveTo>
                  <a:pt x="1554155" y="2665791"/>
                </a:moveTo>
                <a:cubicBezTo>
                  <a:pt x="1585307" y="2700081"/>
                  <a:pt x="1582743" y="2753162"/>
                  <a:pt x="1548376" y="2784317"/>
                </a:cubicBezTo>
                <a:lnTo>
                  <a:pt x="1119977" y="3173107"/>
                </a:lnTo>
                <a:cubicBezTo>
                  <a:pt x="1103903" y="3187611"/>
                  <a:pt x="1083735" y="3194883"/>
                  <a:pt x="1063643" y="3194883"/>
                </a:cubicBezTo>
                <a:cubicBezTo>
                  <a:pt x="1042097" y="3194883"/>
                  <a:pt x="1020666" y="3186655"/>
                  <a:pt x="1004324" y="3170314"/>
                </a:cubicBezTo>
                <a:lnTo>
                  <a:pt x="827976" y="2993965"/>
                </a:lnTo>
                <a:cubicBezTo>
                  <a:pt x="795216" y="2961205"/>
                  <a:pt x="795216" y="2908087"/>
                  <a:pt x="827976" y="2875331"/>
                </a:cubicBezTo>
                <a:cubicBezTo>
                  <a:pt x="860735" y="2842575"/>
                  <a:pt x="913854" y="2842571"/>
                  <a:pt x="946609" y="2875331"/>
                </a:cubicBezTo>
                <a:lnTo>
                  <a:pt x="1066468" y="2995190"/>
                </a:lnTo>
                <a:lnTo>
                  <a:pt x="1435663" y="2660137"/>
                </a:lnTo>
                <a:cubicBezTo>
                  <a:pt x="1469953" y="2628870"/>
                  <a:pt x="1522996" y="2631434"/>
                  <a:pt x="1554150" y="2665801"/>
                </a:cubicBezTo>
                <a:close/>
                <a:moveTo>
                  <a:pt x="1554155" y="3723001"/>
                </a:moveTo>
                <a:cubicBezTo>
                  <a:pt x="1585307" y="3757291"/>
                  <a:pt x="1582743" y="3810371"/>
                  <a:pt x="1548376" y="3841526"/>
                </a:cubicBezTo>
                <a:lnTo>
                  <a:pt x="1119977" y="4230316"/>
                </a:lnTo>
                <a:cubicBezTo>
                  <a:pt x="1103903" y="4244821"/>
                  <a:pt x="1083735" y="4252092"/>
                  <a:pt x="1063643" y="4252092"/>
                </a:cubicBezTo>
                <a:cubicBezTo>
                  <a:pt x="1042097" y="4252092"/>
                  <a:pt x="1020666" y="4243864"/>
                  <a:pt x="1004324" y="4227523"/>
                </a:cubicBezTo>
                <a:lnTo>
                  <a:pt x="827976" y="4051175"/>
                </a:lnTo>
                <a:cubicBezTo>
                  <a:pt x="795216" y="4018415"/>
                  <a:pt x="795216" y="3965297"/>
                  <a:pt x="827976" y="3932541"/>
                </a:cubicBezTo>
                <a:cubicBezTo>
                  <a:pt x="860735" y="3899785"/>
                  <a:pt x="913854" y="3899781"/>
                  <a:pt x="946609" y="3932541"/>
                </a:cubicBezTo>
                <a:lnTo>
                  <a:pt x="1066468" y="4052399"/>
                </a:lnTo>
                <a:lnTo>
                  <a:pt x="1435663" y="3717347"/>
                </a:lnTo>
                <a:cubicBezTo>
                  <a:pt x="1469953" y="3686118"/>
                  <a:pt x="1522996" y="3688720"/>
                  <a:pt x="1554150" y="3723011"/>
                </a:cubicBezTo>
                <a:close/>
              </a:path>
            </a:pathLst>
          </a:custGeom>
          <a:solidFill>
            <a:schemeClr val="bg1"/>
          </a:solidFill>
          <a:ln w="9797"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3" name="Title 1">
            <a:extLst>
              <a:ext uri="{FF2B5EF4-FFF2-40B4-BE49-F238E27FC236}">
                <a16:creationId xmlns:a16="http://schemas.microsoft.com/office/drawing/2014/main" id="{CC6574E1-778A-5F33-5191-36D7400B637D}"/>
              </a:ext>
            </a:extLst>
          </p:cNvPr>
          <p:cNvSpPr>
            <a:spLocks noGrp="1"/>
          </p:cNvSpPr>
          <p:nvPr/>
        </p:nvSpPr>
        <p:spPr>
          <a:xfrm>
            <a:off x="154708" y="232529"/>
            <a:ext cx="10972800" cy="751470"/>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Results</a:t>
            </a: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2000" b="1" i="0" u="none" strike="noStrike" kern="800" cap="none" spc="0" normalizeH="0" baseline="0" noProof="0">
                <a:ln>
                  <a:noFill/>
                </a:ln>
                <a:solidFill>
                  <a:srgbClr val="203661"/>
                </a:solidFill>
                <a:effectLst/>
                <a:uLnTx/>
                <a:uFillTx/>
                <a:latin typeface="Trebuchet MS"/>
                <a:ea typeface="+mj-ea"/>
              </a:rPr>
              <a:t>SG Use Patterns</a:t>
            </a:r>
            <a:r>
              <a:rPr kumimoji="0" lang="en-US" sz="2000" b="1" i="0" u="none" strike="noStrike" kern="800" cap="none" spc="0" normalizeH="0" baseline="30000" noProof="0">
                <a:ln>
                  <a:noFill/>
                </a:ln>
                <a:solidFill>
                  <a:srgbClr val="203661"/>
                </a:solidFill>
                <a:effectLst/>
                <a:uLnTx/>
                <a:uFillTx/>
                <a:latin typeface="Trebuchet MS"/>
                <a:ea typeface="+mj-ea"/>
              </a:rPr>
              <a:t>1</a:t>
            </a:r>
            <a:endParaRPr kumimoji="0" lang="en-IE" sz="2000" b="1" i="0" u="none" strike="noStrike" kern="800" cap="none" spc="0" normalizeH="0" baseline="30000" noProof="0">
              <a:ln>
                <a:noFill/>
              </a:ln>
              <a:solidFill>
                <a:srgbClr val="203661"/>
              </a:solidFill>
              <a:effectLst/>
              <a:uLnTx/>
              <a:uFillTx/>
              <a:latin typeface="Trebuchet MS"/>
              <a:ea typeface="+mj-ea"/>
            </a:endParaRPr>
          </a:p>
        </p:txBody>
      </p:sp>
      <p:sp>
        <p:nvSpPr>
          <p:cNvPr id="5" name="TextBox 4">
            <a:extLst>
              <a:ext uri="{FF2B5EF4-FFF2-40B4-BE49-F238E27FC236}">
                <a16:creationId xmlns:a16="http://schemas.microsoft.com/office/drawing/2014/main" id="{32821C8E-2C51-9A34-3AB1-70B63CDD3EFF}"/>
              </a:ext>
            </a:extLst>
          </p:cNvPr>
          <p:cNvSpPr txBox="1"/>
          <p:nvPr/>
        </p:nvSpPr>
        <p:spPr>
          <a:xfrm>
            <a:off x="154708" y="6195524"/>
            <a:ext cx="9880847"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2L, Second Line; 3L+, Third Line or Later; IQR, Inter-Quartile Range;  RDI, Relative Dose Intensity; SG,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 Nanda et al., 2024. Management of Neutropenia and Effectiveness of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Goivtecan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 Patients with Metastatic Triple Negative Breast Cancer Treated in Real-World Settings in the United States. Presented at SABCS 2024 #P1-09-17</a:t>
            </a:r>
          </a:p>
        </p:txBody>
      </p:sp>
      <p:sp>
        <p:nvSpPr>
          <p:cNvPr id="2" name="TextBox 1">
            <a:extLst>
              <a:ext uri="{FF2B5EF4-FFF2-40B4-BE49-F238E27FC236}">
                <a16:creationId xmlns:a16="http://schemas.microsoft.com/office/drawing/2014/main" id="{DD4673D9-7414-2D33-626F-71B7FE3E417E}"/>
              </a:ext>
            </a:extLst>
          </p:cNvPr>
          <p:cNvSpPr txBox="1"/>
          <p:nvPr/>
        </p:nvSpPr>
        <p:spPr>
          <a:xfrm>
            <a:off x="310718" y="1145219"/>
            <a:ext cx="11558727" cy="4801314"/>
          </a:xfrm>
          <a:prstGeom prst="rect">
            <a:avLst/>
          </a:prstGeom>
          <a:noFill/>
        </p:spPr>
        <p:txBody>
          <a:bodyPr wrap="square" rtlCol="0">
            <a:spAutoFit/>
          </a:bodyPr>
          <a:lstStyle/>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rPr>
              <a:t>Overall, 31% (n = 118) of patients received SG in the 2L setting and 69% (n = 263) received SG in the third-line or later (3L+) setting​</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rPr>
              <a:t>Patients received a median (IQR) of 12 (5-21) total SG doses; the maximum number of doses administered during the study period was 74. Median (IQR) SG treatment duration was 4.0 (1.9-7.6) months. Among patients receiving SG in 2L and 3L+, the duration of SG treatment was 4.2 (1.6-8.1) and 4.0 (2.1-7.4) months, respectively​</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rPr>
              <a:t>Median (IQR) RDI was 90% (71-102); 76% of patients had RDI &gt; 70% and 24% had RDI &lt; 70%​</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rPr>
              <a:t>During the study period, 55% (n = 211) of patients received a subsequent line of therapy (after SG); the median number of lines of therapy (IQR) administered after SG was 2 (1-2). At the end of the study period, 13% (n = 51) of patients were still receiving SG treatment​</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rPr>
              <a:t>Among 308 patients with available dosing data, 44% (n = 137) had SG dose reduction. The reason for dose reduction or treatment discontinuation was not recorded in the database​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219616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Freeform: Shape 99">
            <a:extLst>
              <a:ext uri="{FF2B5EF4-FFF2-40B4-BE49-F238E27FC236}">
                <a16:creationId xmlns:a16="http://schemas.microsoft.com/office/drawing/2014/main" id="{A92592FB-109E-43DD-8947-961BB2BE952F}"/>
              </a:ext>
            </a:extLst>
          </p:cNvPr>
          <p:cNvSpPr/>
          <p:nvPr/>
        </p:nvSpPr>
        <p:spPr>
          <a:xfrm>
            <a:off x="220039" y="493199"/>
            <a:ext cx="383768" cy="487510"/>
          </a:xfrm>
          <a:custGeom>
            <a:avLst/>
            <a:gdLst>
              <a:gd name="connsiteX0" fmla="*/ 3785430 w 4095068"/>
              <a:gd name="connsiteY0" fmla="*/ 429848 h 5202065"/>
              <a:gd name="connsiteX1" fmla="*/ 3000355 w 4095068"/>
              <a:gd name="connsiteY1" fmla="*/ 429848 h 5202065"/>
              <a:gd name="connsiteX2" fmla="*/ 3000355 w 4095068"/>
              <a:gd name="connsiteY2" fmla="*/ 377303 h 5202065"/>
              <a:gd name="connsiteX3" fmla="*/ 2916467 w 4095068"/>
              <a:gd name="connsiteY3" fmla="*/ 293415 h 5202065"/>
              <a:gd name="connsiteX4" fmla="*/ 2481602 w 4095068"/>
              <a:gd name="connsiteY4" fmla="*/ 293415 h 5202065"/>
              <a:gd name="connsiteX5" fmla="*/ 2047500 w 4095068"/>
              <a:gd name="connsiteY5" fmla="*/ 0 h 5202065"/>
              <a:gd name="connsiteX6" fmla="*/ 1613399 w 4095068"/>
              <a:gd name="connsiteY6" fmla="*/ 293415 h 5202065"/>
              <a:gd name="connsiteX7" fmla="*/ 1178533 w 4095068"/>
              <a:gd name="connsiteY7" fmla="*/ 293415 h 5202065"/>
              <a:gd name="connsiteX8" fmla="*/ 1094645 w 4095068"/>
              <a:gd name="connsiteY8" fmla="*/ 377303 h 5202065"/>
              <a:gd name="connsiteX9" fmla="*/ 1094645 w 4095068"/>
              <a:gd name="connsiteY9" fmla="*/ 429809 h 5202065"/>
              <a:gd name="connsiteX10" fmla="*/ 309570 w 4095068"/>
              <a:gd name="connsiteY10" fmla="*/ 429848 h 5202065"/>
              <a:gd name="connsiteX11" fmla="*/ 0 w 4095068"/>
              <a:gd name="connsiteY11" fmla="*/ 739486 h 5202065"/>
              <a:gd name="connsiteX12" fmla="*/ 0 w 4095068"/>
              <a:gd name="connsiteY12" fmla="*/ 4892496 h 5202065"/>
              <a:gd name="connsiteX13" fmla="*/ 309570 w 4095068"/>
              <a:gd name="connsiteY13" fmla="*/ 5202066 h 5202065"/>
              <a:gd name="connsiteX14" fmla="*/ 3785498 w 4095068"/>
              <a:gd name="connsiteY14" fmla="*/ 5202066 h 5202065"/>
              <a:gd name="connsiteX15" fmla="*/ 4095069 w 4095068"/>
              <a:gd name="connsiteY15" fmla="*/ 4892496 h 5202065"/>
              <a:gd name="connsiteX16" fmla="*/ 4095069 w 4095068"/>
              <a:gd name="connsiteY16" fmla="*/ 739486 h 5202065"/>
              <a:gd name="connsiteX17" fmla="*/ 3785459 w 4095068"/>
              <a:gd name="connsiteY17" fmla="*/ 429848 h 5202065"/>
              <a:gd name="connsiteX18" fmla="*/ 1178508 w 4095068"/>
              <a:gd name="connsiteY18" fmla="*/ 1048096 h 5202065"/>
              <a:gd name="connsiteX19" fmla="*/ 2916423 w 4095068"/>
              <a:gd name="connsiteY19" fmla="*/ 1048096 h 5202065"/>
              <a:gd name="connsiteX20" fmla="*/ 3000311 w 4095068"/>
              <a:gd name="connsiteY20" fmla="*/ 964208 h 5202065"/>
              <a:gd name="connsiteX21" fmla="*/ 3000311 w 4095068"/>
              <a:gd name="connsiteY21" fmla="*/ 911702 h 5202065"/>
              <a:gd name="connsiteX22" fmla="*/ 3613211 w 4095068"/>
              <a:gd name="connsiteY22" fmla="*/ 911702 h 5202065"/>
              <a:gd name="connsiteX23" fmla="*/ 3613211 w 4095068"/>
              <a:gd name="connsiteY23" fmla="*/ 4720341 h 5202065"/>
              <a:gd name="connsiteX24" fmla="*/ 481750 w 4095068"/>
              <a:gd name="connsiteY24" fmla="*/ 4720303 h 5202065"/>
              <a:gd name="connsiteX25" fmla="*/ 481750 w 4095068"/>
              <a:gd name="connsiteY25" fmla="*/ 911663 h 5202065"/>
              <a:gd name="connsiteX26" fmla="*/ 1094649 w 4095068"/>
              <a:gd name="connsiteY26" fmla="*/ 911663 h 5202065"/>
              <a:gd name="connsiteX27" fmla="*/ 1094649 w 4095068"/>
              <a:gd name="connsiteY27" fmla="*/ 964170 h 5202065"/>
              <a:gd name="connsiteX28" fmla="*/ 1178538 w 4095068"/>
              <a:gd name="connsiteY28" fmla="*/ 1048135 h 5202065"/>
              <a:gd name="connsiteX29" fmla="*/ 1262396 w 4095068"/>
              <a:gd name="connsiteY29" fmla="*/ 461228 h 5202065"/>
              <a:gd name="connsiteX30" fmla="*/ 1674454 w 4095068"/>
              <a:gd name="connsiteY30" fmla="*/ 461228 h 5202065"/>
              <a:gd name="connsiteX31" fmla="*/ 1756008 w 4095068"/>
              <a:gd name="connsiteY31" fmla="*/ 396972 h 5202065"/>
              <a:gd name="connsiteX32" fmla="*/ 2047433 w 4095068"/>
              <a:gd name="connsiteY32" fmla="*/ 167807 h 5202065"/>
              <a:gd name="connsiteX33" fmla="*/ 2338859 w 4095068"/>
              <a:gd name="connsiteY33" fmla="*/ 396972 h 5202065"/>
              <a:gd name="connsiteX34" fmla="*/ 2420413 w 4095068"/>
              <a:gd name="connsiteY34" fmla="*/ 461228 h 5202065"/>
              <a:gd name="connsiteX35" fmla="*/ 2832471 w 4095068"/>
              <a:gd name="connsiteY35" fmla="*/ 461228 h 5202065"/>
              <a:gd name="connsiteX36" fmla="*/ 2832471 w 4095068"/>
              <a:gd name="connsiteY36" fmla="*/ 880252 h 5202065"/>
              <a:gd name="connsiteX37" fmla="*/ 1262381 w 4095068"/>
              <a:gd name="connsiteY37" fmla="*/ 880252 h 5202065"/>
              <a:gd name="connsiteX38" fmla="*/ 3927219 w 4095068"/>
              <a:gd name="connsiteY38" fmla="*/ 4892476 h 5202065"/>
              <a:gd name="connsiteX39" fmla="*/ 3785425 w 4095068"/>
              <a:gd name="connsiteY39" fmla="*/ 5034270 h 5202065"/>
              <a:gd name="connsiteX40" fmla="*/ 309595 w 4095068"/>
              <a:gd name="connsiteY40" fmla="*/ 5034270 h 5202065"/>
              <a:gd name="connsiteX41" fmla="*/ 167801 w 4095068"/>
              <a:gd name="connsiteY41" fmla="*/ 4892476 h 5202065"/>
              <a:gd name="connsiteX42" fmla="*/ 167801 w 4095068"/>
              <a:gd name="connsiteY42" fmla="*/ 739565 h 5202065"/>
              <a:gd name="connsiteX43" fmla="*/ 309595 w 4095068"/>
              <a:gd name="connsiteY43" fmla="*/ 597771 h 5202065"/>
              <a:gd name="connsiteX44" fmla="*/ 1094669 w 4095068"/>
              <a:gd name="connsiteY44" fmla="*/ 597771 h 5202065"/>
              <a:gd name="connsiteX45" fmla="*/ 1094669 w 4095068"/>
              <a:gd name="connsiteY45" fmla="*/ 743964 h 5202065"/>
              <a:gd name="connsiteX46" fmla="*/ 397887 w 4095068"/>
              <a:gd name="connsiteY46" fmla="*/ 743964 h 5202065"/>
              <a:gd name="connsiteX47" fmla="*/ 313998 w 4095068"/>
              <a:gd name="connsiteY47" fmla="*/ 827852 h 5202065"/>
              <a:gd name="connsiteX48" fmla="*/ 313998 w 4095068"/>
              <a:gd name="connsiteY48" fmla="*/ 4804218 h 5202065"/>
              <a:gd name="connsiteX49" fmla="*/ 397887 w 4095068"/>
              <a:gd name="connsiteY49" fmla="*/ 4888106 h 5202065"/>
              <a:gd name="connsiteX50" fmla="*/ 3697172 w 4095068"/>
              <a:gd name="connsiteY50" fmla="*/ 4888106 h 5202065"/>
              <a:gd name="connsiteX51" fmla="*/ 3781060 w 4095068"/>
              <a:gd name="connsiteY51" fmla="*/ 4804218 h 5202065"/>
              <a:gd name="connsiteX52" fmla="*/ 3781060 w 4095068"/>
              <a:gd name="connsiteY52" fmla="*/ 827754 h 5202065"/>
              <a:gd name="connsiteX53" fmla="*/ 3697172 w 4095068"/>
              <a:gd name="connsiteY53" fmla="*/ 743866 h 5202065"/>
              <a:gd name="connsiteX54" fmla="*/ 3000390 w 4095068"/>
              <a:gd name="connsiteY54" fmla="*/ 743866 h 5202065"/>
              <a:gd name="connsiteX55" fmla="*/ 3000390 w 4095068"/>
              <a:gd name="connsiteY55" fmla="*/ 597673 h 5202065"/>
              <a:gd name="connsiteX56" fmla="*/ 3785464 w 4095068"/>
              <a:gd name="connsiteY56" fmla="*/ 597673 h 5202065"/>
              <a:gd name="connsiteX57" fmla="*/ 3927258 w 4095068"/>
              <a:gd name="connsiteY57" fmla="*/ 739467 h 5202065"/>
              <a:gd name="connsiteX58" fmla="*/ 1946041 w 4095068"/>
              <a:gd name="connsiteY58" fmla="*/ 398526 h 5202065"/>
              <a:gd name="connsiteX59" fmla="*/ 2047529 w 4095068"/>
              <a:gd name="connsiteY59" fmla="*/ 297038 h 5202065"/>
              <a:gd name="connsiteX60" fmla="*/ 2149018 w 4095068"/>
              <a:gd name="connsiteY60" fmla="*/ 398526 h 5202065"/>
              <a:gd name="connsiteX61" fmla="*/ 2047529 w 4095068"/>
              <a:gd name="connsiteY61" fmla="*/ 500015 h 5202065"/>
              <a:gd name="connsiteX62" fmla="*/ 1946041 w 4095068"/>
              <a:gd name="connsiteY62" fmla="*/ 398526 h 5202065"/>
              <a:gd name="connsiteX63" fmla="*/ 1066443 w 4095068"/>
              <a:gd name="connsiteY63" fmla="*/ 1947259 h 5202065"/>
              <a:gd name="connsiteX64" fmla="*/ 1435639 w 4095068"/>
              <a:gd name="connsiteY64" fmla="*/ 1612206 h 5202065"/>
              <a:gd name="connsiteX65" fmla="*/ 1554165 w 4095068"/>
              <a:gd name="connsiteY65" fmla="*/ 1617908 h 5202065"/>
              <a:gd name="connsiteX66" fmla="*/ 1548463 w 4095068"/>
              <a:gd name="connsiteY66" fmla="*/ 1736434 h 5202065"/>
              <a:gd name="connsiteX67" fmla="*/ 1120063 w 4095068"/>
              <a:gd name="connsiteY67" fmla="*/ 2125224 h 5202065"/>
              <a:gd name="connsiteX68" fmla="*/ 1063729 w 4095068"/>
              <a:gd name="connsiteY68" fmla="*/ 2147000 h 5202065"/>
              <a:gd name="connsiteX69" fmla="*/ 1004411 w 4095068"/>
              <a:gd name="connsiteY69" fmla="*/ 2122431 h 5202065"/>
              <a:gd name="connsiteX70" fmla="*/ 828062 w 4095068"/>
              <a:gd name="connsiteY70" fmla="*/ 1946082 h 5202065"/>
              <a:gd name="connsiteX71" fmla="*/ 828062 w 4095068"/>
              <a:gd name="connsiteY71" fmla="*/ 1827449 h 5202065"/>
              <a:gd name="connsiteX72" fmla="*/ 946696 w 4095068"/>
              <a:gd name="connsiteY72" fmla="*/ 1827449 h 5202065"/>
              <a:gd name="connsiteX73" fmla="*/ 1840036 w 4095068"/>
              <a:gd name="connsiteY73" fmla="*/ 2053842 h 5202065"/>
              <a:gd name="connsiteX74" fmla="*/ 1923924 w 4095068"/>
              <a:gd name="connsiteY74" fmla="*/ 1969954 h 5202065"/>
              <a:gd name="connsiteX75" fmla="*/ 3207839 w 4095068"/>
              <a:gd name="connsiteY75" fmla="*/ 1969954 h 5202065"/>
              <a:gd name="connsiteX76" fmla="*/ 3291727 w 4095068"/>
              <a:gd name="connsiteY76" fmla="*/ 2053842 h 5202065"/>
              <a:gd name="connsiteX77" fmla="*/ 3207839 w 4095068"/>
              <a:gd name="connsiteY77" fmla="*/ 2137730 h 5202065"/>
              <a:gd name="connsiteX78" fmla="*/ 1923924 w 4095068"/>
              <a:gd name="connsiteY78" fmla="*/ 2137730 h 5202065"/>
              <a:gd name="connsiteX79" fmla="*/ 1840036 w 4095068"/>
              <a:gd name="connsiteY79" fmla="*/ 2053842 h 5202065"/>
              <a:gd name="connsiteX80" fmla="*/ 1840036 w 4095068"/>
              <a:gd name="connsiteY80" fmla="*/ 1665052 h 5202065"/>
              <a:gd name="connsiteX81" fmla="*/ 1923924 w 4095068"/>
              <a:gd name="connsiteY81" fmla="*/ 1581164 h 5202065"/>
              <a:gd name="connsiteX82" fmla="*/ 3207839 w 4095068"/>
              <a:gd name="connsiteY82" fmla="*/ 1581164 h 5202065"/>
              <a:gd name="connsiteX83" fmla="*/ 3291727 w 4095068"/>
              <a:gd name="connsiteY83" fmla="*/ 1665052 h 5202065"/>
              <a:gd name="connsiteX84" fmla="*/ 3207839 w 4095068"/>
              <a:gd name="connsiteY84" fmla="*/ 1748940 h 5202065"/>
              <a:gd name="connsiteX85" fmla="*/ 1923924 w 4095068"/>
              <a:gd name="connsiteY85" fmla="*/ 1748940 h 5202065"/>
              <a:gd name="connsiteX86" fmla="*/ 1840036 w 4095068"/>
              <a:gd name="connsiteY86" fmla="*/ 1665052 h 5202065"/>
              <a:gd name="connsiteX87" fmla="*/ 1840036 w 4095068"/>
              <a:gd name="connsiteY87" fmla="*/ 3111012 h 5202065"/>
              <a:gd name="connsiteX88" fmla="*/ 1923924 w 4095068"/>
              <a:gd name="connsiteY88" fmla="*/ 3027124 h 5202065"/>
              <a:gd name="connsiteX89" fmla="*/ 3207839 w 4095068"/>
              <a:gd name="connsiteY89" fmla="*/ 3027124 h 5202065"/>
              <a:gd name="connsiteX90" fmla="*/ 3291727 w 4095068"/>
              <a:gd name="connsiteY90" fmla="*/ 3111012 h 5202065"/>
              <a:gd name="connsiteX91" fmla="*/ 3207839 w 4095068"/>
              <a:gd name="connsiteY91" fmla="*/ 3194900 h 5202065"/>
              <a:gd name="connsiteX92" fmla="*/ 1923924 w 4095068"/>
              <a:gd name="connsiteY92" fmla="*/ 3194900 h 5202065"/>
              <a:gd name="connsiteX93" fmla="*/ 1840036 w 4095068"/>
              <a:gd name="connsiteY93" fmla="*/ 3111012 h 5202065"/>
              <a:gd name="connsiteX94" fmla="*/ 1840036 w 4095068"/>
              <a:gd name="connsiteY94" fmla="*/ 2722183 h 5202065"/>
              <a:gd name="connsiteX95" fmla="*/ 1923924 w 4095068"/>
              <a:gd name="connsiteY95" fmla="*/ 2638295 h 5202065"/>
              <a:gd name="connsiteX96" fmla="*/ 3207839 w 4095068"/>
              <a:gd name="connsiteY96" fmla="*/ 2638295 h 5202065"/>
              <a:gd name="connsiteX97" fmla="*/ 3291727 w 4095068"/>
              <a:gd name="connsiteY97" fmla="*/ 2722183 h 5202065"/>
              <a:gd name="connsiteX98" fmla="*/ 3207839 w 4095068"/>
              <a:gd name="connsiteY98" fmla="*/ 2806071 h 5202065"/>
              <a:gd name="connsiteX99" fmla="*/ 1923924 w 4095068"/>
              <a:gd name="connsiteY99" fmla="*/ 2806110 h 5202065"/>
              <a:gd name="connsiteX100" fmla="*/ 1840036 w 4095068"/>
              <a:gd name="connsiteY100" fmla="*/ 2722183 h 5202065"/>
              <a:gd name="connsiteX101" fmla="*/ 1840036 w 4095068"/>
              <a:gd name="connsiteY101" fmla="*/ 3779393 h 5202065"/>
              <a:gd name="connsiteX102" fmla="*/ 1923924 w 4095068"/>
              <a:gd name="connsiteY102" fmla="*/ 3695505 h 5202065"/>
              <a:gd name="connsiteX103" fmla="*/ 3207839 w 4095068"/>
              <a:gd name="connsiteY103" fmla="*/ 3695505 h 5202065"/>
              <a:gd name="connsiteX104" fmla="*/ 3291727 w 4095068"/>
              <a:gd name="connsiteY104" fmla="*/ 3779393 h 5202065"/>
              <a:gd name="connsiteX105" fmla="*/ 3207839 w 4095068"/>
              <a:gd name="connsiteY105" fmla="*/ 3863281 h 5202065"/>
              <a:gd name="connsiteX106" fmla="*/ 1923924 w 4095068"/>
              <a:gd name="connsiteY106" fmla="*/ 3863281 h 5202065"/>
              <a:gd name="connsiteX107" fmla="*/ 1840036 w 4095068"/>
              <a:gd name="connsiteY107" fmla="*/ 3779393 h 5202065"/>
              <a:gd name="connsiteX108" fmla="*/ 1840036 w 4095068"/>
              <a:gd name="connsiteY108" fmla="*/ 4168183 h 5202065"/>
              <a:gd name="connsiteX109" fmla="*/ 1923924 w 4095068"/>
              <a:gd name="connsiteY109" fmla="*/ 4084295 h 5202065"/>
              <a:gd name="connsiteX110" fmla="*/ 3207839 w 4095068"/>
              <a:gd name="connsiteY110" fmla="*/ 4084295 h 5202065"/>
              <a:gd name="connsiteX111" fmla="*/ 3291727 w 4095068"/>
              <a:gd name="connsiteY111" fmla="*/ 4168183 h 5202065"/>
              <a:gd name="connsiteX112" fmla="*/ 3207839 w 4095068"/>
              <a:gd name="connsiteY112" fmla="*/ 4252071 h 5202065"/>
              <a:gd name="connsiteX113" fmla="*/ 1923924 w 4095068"/>
              <a:gd name="connsiteY113" fmla="*/ 4252071 h 5202065"/>
              <a:gd name="connsiteX114" fmla="*/ 1840036 w 4095068"/>
              <a:gd name="connsiteY114" fmla="*/ 4168183 h 5202065"/>
              <a:gd name="connsiteX115" fmla="*/ 1554155 w 4095068"/>
              <a:gd name="connsiteY115" fmla="*/ 2665791 h 5202065"/>
              <a:gd name="connsiteX116" fmla="*/ 1548376 w 4095068"/>
              <a:gd name="connsiteY116" fmla="*/ 2784317 h 5202065"/>
              <a:gd name="connsiteX117" fmla="*/ 1119977 w 4095068"/>
              <a:gd name="connsiteY117" fmla="*/ 3173107 h 5202065"/>
              <a:gd name="connsiteX118" fmla="*/ 1063643 w 4095068"/>
              <a:gd name="connsiteY118" fmla="*/ 3194883 h 5202065"/>
              <a:gd name="connsiteX119" fmla="*/ 1004324 w 4095068"/>
              <a:gd name="connsiteY119" fmla="*/ 3170314 h 5202065"/>
              <a:gd name="connsiteX120" fmla="*/ 827976 w 4095068"/>
              <a:gd name="connsiteY120" fmla="*/ 2993965 h 5202065"/>
              <a:gd name="connsiteX121" fmla="*/ 827976 w 4095068"/>
              <a:gd name="connsiteY121" fmla="*/ 2875331 h 5202065"/>
              <a:gd name="connsiteX122" fmla="*/ 946609 w 4095068"/>
              <a:gd name="connsiteY122" fmla="*/ 2875331 h 5202065"/>
              <a:gd name="connsiteX123" fmla="*/ 1066468 w 4095068"/>
              <a:gd name="connsiteY123" fmla="*/ 2995190 h 5202065"/>
              <a:gd name="connsiteX124" fmla="*/ 1435663 w 4095068"/>
              <a:gd name="connsiteY124" fmla="*/ 2660137 h 5202065"/>
              <a:gd name="connsiteX125" fmla="*/ 1554150 w 4095068"/>
              <a:gd name="connsiteY125" fmla="*/ 2665801 h 5202065"/>
              <a:gd name="connsiteX126" fmla="*/ 1554155 w 4095068"/>
              <a:gd name="connsiteY126" fmla="*/ 3723001 h 5202065"/>
              <a:gd name="connsiteX127" fmla="*/ 1548376 w 4095068"/>
              <a:gd name="connsiteY127" fmla="*/ 3841526 h 5202065"/>
              <a:gd name="connsiteX128" fmla="*/ 1119977 w 4095068"/>
              <a:gd name="connsiteY128" fmla="*/ 4230316 h 5202065"/>
              <a:gd name="connsiteX129" fmla="*/ 1063643 w 4095068"/>
              <a:gd name="connsiteY129" fmla="*/ 4252092 h 5202065"/>
              <a:gd name="connsiteX130" fmla="*/ 1004324 w 4095068"/>
              <a:gd name="connsiteY130" fmla="*/ 4227523 h 5202065"/>
              <a:gd name="connsiteX131" fmla="*/ 827976 w 4095068"/>
              <a:gd name="connsiteY131" fmla="*/ 4051175 h 5202065"/>
              <a:gd name="connsiteX132" fmla="*/ 827976 w 4095068"/>
              <a:gd name="connsiteY132" fmla="*/ 3932541 h 5202065"/>
              <a:gd name="connsiteX133" fmla="*/ 946609 w 4095068"/>
              <a:gd name="connsiteY133" fmla="*/ 3932541 h 5202065"/>
              <a:gd name="connsiteX134" fmla="*/ 1066468 w 4095068"/>
              <a:gd name="connsiteY134" fmla="*/ 4052399 h 5202065"/>
              <a:gd name="connsiteX135" fmla="*/ 1435663 w 4095068"/>
              <a:gd name="connsiteY135" fmla="*/ 3717347 h 5202065"/>
              <a:gd name="connsiteX136" fmla="*/ 1554150 w 4095068"/>
              <a:gd name="connsiteY136" fmla="*/ 3723011 h 5202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Lst>
            <a:rect l="l" t="t" r="r" b="b"/>
            <a:pathLst>
              <a:path w="4095068" h="5202065">
                <a:moveTo>
                  <a:pt x="3785430" y="429848"/>
                </a:moveTo>
                <a:lnTo>
                  <a:pt x="3000355" y="429848"/>
                </a:lnTo>
                <a:lnTo>
                  <a:pt x="3000355" y="377303"/>
                </a:lnTo>
                <a:cubicBezTo>
                  <a:pt x="3000355" y="330957"/>
                  <a:pt x="2962813" y="293415"/>
                  <a:pt x="2916467" y="293415"/>
                </a:cubicBezTo>
                <a:lnTo>
                  <a:pt x="2481602" y="293415"/>
                </a:lnTo>
                <a:cubicBezTo>
                  <a:pt x="2411606" y="117752"/>
                  <a:pt x="2241532" y="0"/>
                  <a:pt x="2047500" y="0"/>
                </a:cubicBezTo>
                <a:cubicBezTo>
                  <a:pt x="1853468" y="0"/>
                  <a:pt x="1683399" y="117791"/>
                  <a:pt x="1613399" y="293415"/>
                </a:cubicBezTo>
                <a:lnTo>
                  <a:pt x="1178533" y="293415"/>
                </a:lnTo>
                <a:cubicBezTo>
                  <a:pt x="1132187" y="293415"/>
                  <a:pt x="1094645" y="330957"/>
                  <a:pt x="1094645" y="377303"/>
                </a:cubicBezTo>
                <a:lnTo>
                  <a:pt x="1094645" y="429809"/>
                </a:lnTo>
                <a:lnTo>
                  <a:pt x="309570" y="429848"/>
                </a:lnTo>
                <a:cubicBezTo>
                  <a:pt x="138845" y="429848"/>
                  <a:pt x="0" y="568732"/>
                  <a:pt x="0" y="739486"/>
                </a:cubicBezTo>
                <a:lnTo>
                  <a:pt x="0" y="4892496"/>
                </a:lnTo>
                <a:cubicBezTo>
                  <a:pt x="0" y="5063220"/>
                  <a:pt x="138884" y="5202066"/>
                  <a:pt x="309570" y="5202066"/>
                </a:cubicBezTo>
                <a:lnTo>
                  <a:pt x="3785498" y="5202066"/>
                </a:lnTo>
                <a:cubicBezTo>
                  <a:pt x="3956224" y="5202066"/>
                  <a:pt x="4095069" y="5063182"/>
                  <a:pt x="4095069" y="4892496"/>
                </a:cubicBezTo>
                <a:lnTo>
                  <a:pt x="4095069" y="739486"/>
                </a:lnTo>
                <a:cubicBezTo>
                  <a:pt x="4095069" y="568722"/>
                  <a:pt x="3956184" y="429848"/>
                  <a:pt x="3785459" y="429848"/>
                </a:cubicBezTo>
                <a:close/>
                <a:moveTo>
                  <a:pt x="1178508" y="1048096"/>
                </a:moveTo>
                <a:lnTo>
                  <a:pt x="2916423" y="1048096"/>
                </a:lnTo>
                <a:cubicBezTo>
                  <a:pt x="2962769" y="1048096"/>
                  <a:pt x="3000311" y="1010554"/>
                  <a:pt x="3000311" y="964208"/>
                </a:cubicBezTo>
                <a:lnTo>
                  <a:pt x="3000311" y="911702"/>
                </a:lnTo>
                <a:lnTo>
                  <a:pt x="3613211" y="911702"/>
                </a:lnTo>
                <a:lnTo>
                  <a:pt x="3613211" y="4720341"/>
                </a:lnTo>
                <a:lnTo>
                  <a:pt x="481750" y="4720303"/>
                </a:lnTo>
                <a:lnTo>
                  <a:pt x="481750" y="911663"/>
                </a:lnTo>
                <a:lnTo>
                  <a:pt x="1094649" y="911663"/>
                </a:lnTo>
                <a:lnTo>
                  <a:pt x="1094649" y="964170"/>
                </a:lnTo>
                <a:cubicBezTo>
                  <a:pt x="1094649" y="1010516"/>
                  <a:pt x="1132192" y="1048135"/>
                  <a:pt x="1178538" y="1048135"/>
                </a:cubicBezTo>
                <a:close/>
                <a:moveTo>
                  <a:pt x="1262396" y="461228"/>
                </a:moveTo>
                <a:lnTo>
                  <a:pt x="1674454" y="461228"/>
                </a:lnTo>
                <a:cubicBezTo>
                  <a:pt x="1713183" y="461228"/>
                  <a:pt x="1746937" y="434669"/>
                  <a:pt x="1756008" y="396972"/>
                </a:cubicBezTo>
                <a:cubicBezTo>
                  <a:pt x="1788575" y="262036"/>
                  <a:pt x="1908363" y="167807"/>
                  <a:pt x="2047433" y="167807"/>
                </a:cubicBezTo>
                <a:cubicBezTo>
                  <a:pt x="2186465" y="167807"/>
                  <a:pt x="2306333" y="262067"/>
                  <a:pt x="2338859" y="396972"/>
                </a:cubicBezTo>
                <a:cubicBezTo>
                  <a:pt x="2347929" y="434631"/>
                  <a:pt x="2381684" y="461228"/>
                  <a:pt x="2420413" y="461228"/>
                </a:cubicBezTo>
                <a:lnTo>
                  <a:pt x="2832471" y="461228"/>
                </a:lnTo>
                <a:lnTo>
                  <a:pt x="2832471" y="880252"/>
                </a:lnTo>
                <a:lnTo>
                  <a:pt x="1262381" y="880252"/>
                </a:lnTo>
                <a:close/>
                <a:moveTo>
                  <a:pt x="3927219" y="4892476"/>
                </a:moveTo>
                <a:cubicBezTo>
                  <a:pt x="3927219" y="4970662"/>
                  <a:pt x="3863614" y="5034270"/>
                  <a:pt x="3785425" y="5034270"/>
                </a:cubicBezTo>
                <a:lnTo>
                  <a:pt x="309595" y="5034270"/>
                </a:lnTo>
                <a:cubicBezTo>
                  <a:pt x="231408" y="5034270"/>
                  <a:pt x="167801" y="4970665"/>
                  <a:pt x="167801" y="4892476"/>
                </a:cubicBezTo>
                <a:lnTo>
                  <a:pt x="167801" y="739565"/>
                </a:lnTo>
                <a:cubicBezTo>
                  <a:pt x="167801" y="661379"/>
                  <a:pt x="231405" y="597771"/>
                  <a:pt x="309595" y="597771"/>
                </a:cubicBezTo>
                <a:lnTo>
                  <a:pt x="1094669" y="597771"/>
                </a:lnTo>
                <a:lnTo>
                  <a:pt x="1094669" y="743964"/>
                </a:lnTo>
                <a:lnTo>
                  <a:pt x="397887" y="743964"/>
                </a:lnTo>
                <a:cubicBezTo>
                  <a:pt x="351541" y="743964"/>
                  <a:pt x="313998" y="781506"/>
                  <a:pt x="313998" y="827852"/>
                </a:cubicBezTo>
                <a:lnTo>
                  <a:pt x="313998" y="4804218"/>
                </a:lnTo>
                <a:cubicBezTo>
                  <a:pt x="313998" y="4850564"/>
                  <a:pt x="351541" y="4888106"/>
                  <a:pt x="397887" y="4888106"/>
                </a:cubicBezTo>
                <a:lnTo>
                  <a:pt x="3697172" y="4888106"/>
                </a:lnTo>
                <a:cubicBezTo>
                  <a:pt x="3743518" y="4888106"/>
                  <a:pt x="3781060" y="4850564"/>
                  <a:pt x="3781060" y="4804218"/>
                </a:cubicBezTo>
                <a:lnTo>
                  <a:pt x="3781060" y="827754"/>
                </a:lnTo>
                <a:cubicBezTo>
                  <a:pt x="3781060" y="781408"/>
                  <a:pt x="3743518" y="743866"/>
                  <a:pt x="3697172" y="743866"/>
                </a:cubicBezTo>
                <a:lnTo>
                  <a:pt x="3000390" y="743866"/>
                </a:lnTo>
                <a:lnTo>
                  <a:pt x="3000390" y="597673"/>
                </a:lnTo>
                <a:lnTo>
                  <a:pt x="3785464" y="597673"/>
                </a:lnTo>
                <a:cubicBezTo>
                  <a:pt x="3863651" y="597673"/>
                  <a:pt x="3927258" y="661278"/>
                  <a:pt x="3927258" y="739467"/>
                </a:cubicBezTo>
                <a:close/>
                <a:moveTo>
                  <a:pt x="1946041" y="398526"/>
                </a:moveTo>
                <a:cubicBezTo>
                  <a:pt x="1946041" y="342652"/>
                  <a:pt x="1991658" y="297038"/>
                  <a:pt x="2047529" y="297038"/>
                </a:cubicBezTo>
                <a:cubicBezTo>
                  <a:pt x="2103401" y="297038"/>
                  <a:pt x="2149018" y="342655"/>
                  <a:pt x="2149018" y="398526"/>
                </a:cubicBezTo>
                <a:cubicBezTo>
                  <a:pt x="2149018" y="454397"/>
                  <a:pt x="2103401" y="500015"/>
                  <a:pt x="2047529" y="500015"/>
                </a:cubicBezTo>
                <a:cubicBezTo>
                  <a:pt x="1991658" y="500015"/>
                  <a:pt x="1946041" y="454397"/>
                  <a:pt x="1946041" y="398526"/>
                </a:cubicBezTo>
                <a:close/>
                <a:moveTo>
                  <a:pt x="1066443" y="1947259"/>
                </a:moveTo>
                <a:lnTo>
                  <a:pt x="1435639" y="1612206"/>
                </a:lnTo>
                <a:cubicBezTo>
                  <a:pt x="1469929" y="1581054"/>
                  <a:pt x="1523010" y="1583618"/>
                  <a:pt x="1554165" y="1617908"/>
                </a:cubicBezTo>
                <a:cubicBezTo>
                  <a:pt x="1585320" y="1652199"/>
                  <a:pt x="1582753" y="1705279"/>
                  <a:pt x="1548463" y="1736434"/>
                </a:cubicBezTo>
                <a:lnTo>
                  <a:pt x="1120063" y="2125224"/>
                </a:lnTo>
                <a:cubicBezTo>
                  <a:pt x="1103990" y="2139805"/>
                  <a:pt x="1083821" y="2147000"/>
                  <a:pt x="1063729" y="2147000"/>
                </a:cubicBezTo>
                <a:cubicBezTo>
                  <a:pt x="1042184" y="2147000"/>
                  <a:pt x="1020752" y="2138772"/>
                  <a:pt x="1004411" y="2122431"/>
                </a:cubicBezTo>
                <a:lnTo>
                  <a:pt x="828062" y="1946082"/>
                </a:lnTo>
                <a:cubicBezTo>
                  <a:pt x="795302" y="1913323"/>
                  <a:pt x="795302" y="1860204"/>
                  <a:pt x="828062" y="1827449"/>
                </a:cubicBezTo>
                <a:cubicBezTo>
                  <a:pt x="860822" y="1794693"/>
                  <a:pt x="913940" y="1794689"/>
                  <a:pt x="946696" y="1827449"/>
                </a:cubicBezTo>
                <a:close/>
                <a:moveTo>
                  <a:pt x="1840036" y="2053842"/>
                </a:moveTo>
                <a:cubicBezTo>
                  <a:pt x="1840036" y="2007496"/>
                  <a:pt x="1877578" y="1969954"/>
                  <a:pt x="1923924" y="1969954"/>
                </a:cubicBezTo>
                <a:lnTo>
                  <a:pt x="3207839" y="1969954"/>
                </a:lnTo>
                <a:cubicBezTo>
                  <a:pt x="3254185" y="1969954"/>
                  <a:pt x="3291727" y="2007496"/>
                  <a:pt x="3291727" y="2053842"/>
                </a:cubicBezTo>
                <a:cubicBezTo>
                  <a:pt x="3291727" y="2100187"/>
                  <a:pt x="3254185" y="2137730"/>
                  <a:pt x="3207839" y="2137730"/>
                </a:cubicBezTo>
                <a:lnTo>
                  <a:pt x="1923924" y="2137730"/>
                </a:lnTo>
                <a:cubicBezTo>
                  <a:pt x="1877616" y="2137730"/>
                  <a:pt x="1840036" y="2100187"/>
                  <a:pt x="1840036" y="2053842"/>
                </a:cubicBezTo>
                <a:close/>
                <a:moveTo>
                  <a:pt x="1840036" y="1665052"/>
                </a:moveTo>
                <a:cubicBezTo>
                  <a:pt x="1840036" y="1618707"/>
                  <a:pt x="1877578" y="1581164"/>
                  <a:pt x="1923924" y="1581164"/>
                </a:cubicBezTo>
                <a:lnTo>
                  <a:pt x="3207839" y="1581164"/>
                </a:lnTo>
                <a:cubicBezTo>
                  <a:pt x="3254185" y="1581164"/>
                  <a:pt x="3291727" y="1618707"/>
                  <a:pt x="3291727" y="1665052"/>
                </a:cubicBezTo>
                <a:cubicBezTo>
                  <a:pt x="3291727" y="1711397"/>
                  <a:pt x="3254185" y="1748940"/>
                  <a:pt x="3207839" y="1748940"/>
                </a:cubicBezTo>
                <a:lnTo>
                  <a:pt x="1923924" y="1748940"/>
                </a:lnTo>
                <a:cubicBezTo>
                  <a:pt x="1877616" y="1748940"/>
                  <a:pt x="1840036" y="1711397"/>
                  <a:pt x="1840036" y="1665052"/>
                </a:cubicBezTo>
                <a:close/>
                <a:moveTo>
                  <a:pt x="1840036" y="3111012"/>
                </a:moveTo>
                <a:cubicBezTo>
                  <a:pt x="1840036" y="3064667"/>
                  <a:pt x="1877578" y="3027124"/>
                  <a:pt x="1923924" y="3027124"/>
                </a:cubicBezTo>
                <a:lnTo>
                  <a:pt x="3207839" y="3027124"/>
                </a:lnTo>
                <a:cubicBezTo>
                  <a:pt x="3254185" y="3027124"/>
                  <a:pt x="3291727" y="3064667"/>
                  <a:pt x="3291727" y="3111012"/>
                </a:cubicBezTo>
                <a:cubicBezTo>
                  <a:pt x="3291727" y="3157358"/>
                  <a:pt x="3254185" y="3194900"/>
                  <a:pt x="3207839" y="3194900"/>
                </a:cubicBezTo>
                <a:lnTo>
                  <a:pt x="1923924" y="3194900"/>
                </a:lnTo>
                <a:cubicBezTo>
                  <a:pt x="1877616" y="3194900"/>
                  <a:pt x="1840036" y="3157358"/>
                  <a:pt x="1840036" y="3111012"/>
                </a:cubicBezTo>
                <a:close/>
                <a:moveTo>
                  <a:pt x="1840036" y="2722183"/>
                </a:moveTo>
                <a:cubicBezTo>
                  <a:pt x="1840036" y="2675838"/>
                  <a:pt x="1877578" y="2638295"/>
                  <a:pt x="1923924" y="2638295"/>
                </a:cubicBezTo>
                <a:lnTo>
                  <a:pt x="3207839" y="2638295"/>
                </a:lnTo>
                <a:cubicBezTo>
                  <a:pt x="3254185" y="2638295"/>
                  <a:pt x="3291727" y="2675838"/>
                  <a:pt x="3291727" y="2722183"/>
                </a:cubicBezTo>
                <a:cubicBezTo>
                  <a:pt x="3291727" y="2768529"/>
                  <a:pt x="3254185" y="2806071"/>
                  <a:pt x="3207839" y="2806071"/>
                </a:cubicBezTo>
                <a:lnTo>
                  <a:pt x="1923924" y="2806110"/>
                </a:lnTo>
                <a:cubicBezTo>
                  <a:pt x="1877616" y="2806110"/>
                  <a:pt x="1840036" y="2768529"/>
                  <a:pt x="1840036" y="2722183"/>
                </a:cubicBezTo>
                <a:close/>
                <a:moveTo>
                  <a:pt x="1840036" y="3779393"/>
                </a:moveTo>
                <a:cubicBezTo>
                  <a:pt x="1840036" y="3733048"/>
                  <a:pt x="1877578" y="3695505"/>
                  <a:pt x="1923924" y="3695505"/>
                </a:cubicBezTo>
                <a:lnTo>
                  <a:pt x="3207839" y="3695505"/>
                </a:lnTo>
                <a:cubicBezTo>
                  <a:pt x="3254185" y="3695505"/>
                  <a:pt x="3291727" y="3733048"/>
                  <a:pt x="3291727" y="3779393"/>
                </a:cubicBezTo>
                <a:cubicBezTo>
                  <a:pt x="3291727" y="3825738"/>
                  <a:pt x="3254185" y="3863281"/>
                  <a:pt x="3207839" y="3863281"/>
                </a:cubicBezTo>
                <a:lnTo>
                  <a:pt x="1923924" y="3863281"/>
                </a:lnTo>
                <a:cubicBezTo>
                  <a:pt x="1877616" y="3863281"/>
                  <a:pt x="1840036" y="3825738"/>
                  <a:pt x="1840036" y="3779393"/>
                </a:cubicBezTo>
                <a:close/>
                <a:moveTo>
                  <a:pt x="1840036" y="4168183"/>
                </a:moveTo>
                <a:cubicBezTo>
                  <a:pt x="1840036" y="4121837"/>
                  <a:pt x="1877578" y="4084295"/>
                  <a:pt x="1923924" y="4084295"/>
                </a:cubicBezTo>
                <a:lnTo>
                  <a:pt x="3207839" y="4084295"/>
                </a:lnTo>
                <a:cubicBezTo>
                  <a:pt x="3254185" y="4084295"/>
                  <a:pt x="3291727" y="4121837"/>
                  <a:pt x="3291727" y="4168183"/>
                </a:cubicBezTo>
                <a:cubicBezTo>
                  <a:pt x="3291727" y="4214528"/>
                  <a:pt x="3254185" y="4252071"/>
                  <a:pt x="3207839" y="4252071"/>
                </a:cubicBezTo>
                <a:lnTo>
                  <a:pt x="1923924" y="4252071"/>
                </a:lnTo>
                <a:cubicBezTo>
                  <a:pt x="1877616" y="4252071"/>
                  <a:pt x="1840036" y="4214528"/>
                  <a:pt x="1840036" y="4168183"/>
                </a:cubicBezTo>
                <a:close/>
                <a:moveTo>
                  <a:pt x="1554155" y="2665791"/>
                </a:moveTo>
                <a:cubicBezTo>
                  <a:pt x="1585307" y="2700081"/>
                  <a:pt x="1582743" y="2753162"/>
                  <a:pt x="1548376" y="2784317"/>
                </a:cubicBezTo>
                <a:lnTo>
                  <a:pt x="1119977" y="3173107"/>
                </a:lnTo>
                <a:cubicBezTo>
                  <a:pt x="1103903" y="3187611"/>
                  <a:pt x="1083735" y="3194883"/>
                  <a:pt x="1063643" y="3194883"/>
                </a:cubicBezTo>
                <a:cubicBezTo>
                  <a:pt x="1042097" y="3194883"/>
                  <a:pt x="1020666" y="3186655"/>
                  <a:pt x="1004324" y="3170314"/>
                </a:cubicBezTo>
                <a:lnTo>
                  <a:pt x="827976" y="2993965"/>
                </a:lnTo>
                <a:cubicBezTo>
                  <a:pt x="795216" y="2961205"/>
                  <a:pt x="795216" y="2908087"/>
                  <a:pt x="827976" y="2875331"/>
                </a:cubicBezTo>
                <a:cubicBezTo>
                  <a:pt x="860735" y="2842575"/>
                  <a:pt x="913854" y="2842571"/>
                  <a:pt x="946609" y="2875331"/>
                </a:cubicBezTo>
                <a:lnTo>
                  <a:pt x="1066468" y="2995190"/>
                </a:lnTo>
                <a:lnTo>
                  <a:pt x="1435663" y="2660137"/>
                </a:lnTo>
                <a:cubicBezTo>
                  <a:pt x="1469953" y="2628870"/>
                  <a:pt x="1522996" y="2631434"/>
                  <a:pt x="1554150" y="2665801"/>
                </a:cubicBezTo>
                <a:close/>
                <a:moveTo>
                  <a:pt x="1554155" y="3723001"/>
                </a:moveTo>
                <a:cubicBezTo>
                  <a:pt x="1585307" y="3757291"/>
                  <a:pt x="1582743" y="3810371"/>
                  <a:pt x="1548376" y="3841526"/>
                </a:cubicBezTo>
                <a:lnTo>
                  <a:pt x="1119977" y="4230316"/>
                </a:lnTo>
                <a:cubicBezTo>
                  <a:pt x="1103903" y="4244821"/>
                  <a:pt x="1083735" y="4252092"/>
                  <a:pt x="1063643" y="4252092"/>
                </a:cubicBezTo>
                <a:cubicBezTo>
                  <a:pt x="1042097" y="4252092"/>
                  <a:pt x="1020666" y="4243864"/>
                  <a:pt x="1004324" y="4227523"/>
                </a:cubicBezTo>
                <a:lnTo>
                  <a:pt x="827976" y="4051175"/>
                </a:lnTo>
                <a:cubicBezTo>
                  <a:pt x="795216" y="4018415"/>
                  <a:pt x="795216" y="3965297"/>
                  <a:pt x="827976" y="3932541"/>
                </a:cubicBezTo>
                <a:cubicBezTo>
                  <a:pt x="860735" y="3899785"/>
                  <a:pt x="913854" y="3899781"/>
                  <a:pt x="946609" y="3932541"/>
                </a:cubicBezTo>
                <a:lnTo>
                  <a:pt x="1066468" y="4052399"/>
                </a:lnTo>
                <a:lnTo>
                  <a:pt x="1435663" y="3717347"/>
                </a:lnTo>
                <a:cubicBezTo>
                  <a:pt x="1469953" y="3686118"/>
                  <a:pt x="1522996" y="3688720"/>
                  <a:pt x="1554150" y="3723011"/>
                </a:cubicBezTo>
                <a:close/>
              </a:path>
            </a:pathLst>
          </a:custGeom>
          <a:solidFill>
            <a:schemeClr val="bg1"/>
          </a:solidFill>
          <a:ln w="9797"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3" name="Title 1">
            <a:extLst>
              <a:ext uri="{FF2B5EF4-FFF2-40B4-BE49-F238E27FC236}">
                <a16:creationId xmlns:a16="http://schemas.microsoft.com/office/drawing/2014/main" id="{CC6574E1-778A-5F33-5191-36D7400B637D}"/>
              </a:ext>
            </a:extLst>
          </p:cNvPr>
          <p:cNvSpPr>
            <a:spLocks noGrp="1"/>
          </p:cNvSpPr>
          <p:nvPr/>
        </p:nvSpPr>
        <p:spPr>
          <a:xfrm>
            <a:off x="154708" y="232529"/>
            <a:ext cx="10972800" cy="751470"/>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Results</a:t>
            </a: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2000" b="1" i="0" u="none" strike="noStrike" kern="800" cap="none" spc="0" normalizeH="0" baseline="0" noProof="0">
                <a:ln>
                  <a:noFill/>
                </a:ln>
                <a:solidFill>
                  <a:srgbClr val="203661"/>
                </a:solidFill>
                <a:effectLst/>
                <a:uLnTx/>
                <a:uFillTx/>
                <a:latin typeface="Trebuchet MS"/>
                <a:ea typeface="+mj-ea"/>
              </a:rPr>
              <a:t>Neutropenia Incidence and G-CSF Use</a:t>
            </a:r>
            <a:r>
              <a:rPr kumimoji="0" lang="en-US" sz="2000" b="1" i="0" u="none" strike="noStrike" kern="800" cap="none" spc="0" normalizeH="0" baseline="30000" noProof="0">
                <a:ln>
                  <a:noFill/>
                </a:ln>
                <a:solidFill>
                  <a:srgbClr val="203661"/>
                </a:solidFill>
                <a:effectLst/>
                <a:uLnTx/>
                <a:uFillTx/>
                <a:latin typeface="Trebuchet MS"/>
                <a:ea typeface="+mj-ea"/>
              </a:rPr>
              <a:t>1</a:t>
            </a:r>
            <a:endParaRPr kumimoji="0" lang="en-IE" sz="2000" b="1" i="0" u="none" strike="noStrike" kern="800" cap="none" spc="0" normalizeH="0" baseline="30000" noProof="0">
              <a:ln>
                <a:noFill/>
              </a:ln>
              <a:solidFill>
                <a:srgbClr val="203661"/>
              </a:solidFill>
              <a:effectLst/>
              <a:uLnTx/>
              <a:uFillTx/>
              <a:latin typeface="Trebuchet MS"/>
              <a:ea typeface="+mj-ea"/>
            </a:endParaRPr>
          </a:p>
        </p:txBody>
      </p:sp>
      <p:sp>
        <p:nvSpPr>
          <p:cNvPr id="5" name="TextBox 4">
            <a:extLst>
              <a:ext uri="{FF2B5EF4-FFF2-40B4-BE49-F238E27FC236}">
                <a16:creationId xmlns:a16="http://schemas.microsoft.com/office/drawing/2014/main" id="{32821C8E-2C51-9A34-3AB1-70B63CDD3EFF}"/>
              </a:ext>
            </a:extLst>
          </p:cNvPr>
          <p:cNvSpPr txBox="1"/>
          <p:nvPr/>
        </p:nvSpPr>
        <p:spPr>
          <a:xfrm>
            <a:off x="154708" y="6195524"/>
            <a:ext cx="9880847"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G-CSF, granulocyte colony-stimulating factor; N/A, not applicable; NP, neutropenia; SG, </a:t>
            </a:r>
            <a:r>
              <a:rPr kumimoji="0" lang="en-US"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sacituzumab</a:t>
            </a:r>
            <a:r>
              <a:rPr kumimoji="0" lang="en-US"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t>
            </a:r>
            <a:r>
              <a:rPr kumimoji="0" lang="en-US"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US"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a:t>
            </a:r>
            <a:endPar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 Nanda et al., 2024. Management of Neutropenia and Effectiveness of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Goivtecan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 Patients with Metastatic Triple Negative Breast Cancer Treated in Real-World Settings in the United States. Presented at SABCS 2024 #P1-09-17</a:t>
            </a:r>
          </a:p>
        </p:txBody>
      </p:sp>
      <p:sp>
        <p:nvSpPr>
          <p:cNvPr id="2" name="TextBox 1">
            <a:extLst>
              <a:ext uri="{FF2B5EF4-FFF2-40B4-BE49-F238E27FC236}">
                <a16:creationId xmlns:a16="http://schemas.microsoft.com/office/drawing/2014/main" id="{41B2EFBA-4184-0B73-30C9-B71901CC58D4}"/>
              </a:ext>
            </a:extLst>
          </p:cNvPr>
          <p:cNvSpPr txBox="1"/>
          <p:nvPr/>
        </p:nvSpPr>
        <p:spPr>
          <a:xfrm>
            <a:off x="0" y="1047757"/>
            <a:ext cx="12192000" cy="1169551"/>
          </a:xfrm>
          <a:prstGeom prst="rect">
            <a:avLst/>
          </a:prstGeom>
          <a:noFill/>
        </p:spPr>
        <p:txBody>
          <a:bodyPr wrap="square" rtlCol="0">
            <a:spAutoFit/>
          </a:bodyPr>
          <a:lstStyle/>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a:ea typeface="+mn-ea"/>
                <a:cs typeface="+mn-cs"/>
              </a:rPr>
              <a:t>Overall, 25% (n = 94) of patients experienced grade 2 neutropenia during SG treatment; 27% (n = 101) had grade 3/4 neutropenia​</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a:ea typeface="+mn-ea"/>
                <a:cs typeface="+mn-cs"/>
              </a:rPr>
              <a:t>Concomitant G-CSF use (any) was observed in 59% (n = 225) of patients​</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a:ea typeface="+mn-ea"/>
                <a:cs typeface="+mn-cs"/>
              </a:rPr>
              <a:t>Grade 2 neutropenia was seen in 13% of patients who had received any G-CSF prophylaxis and in 28% of patients who had no G-CSF use (</a:t>
            </a:r>
            <a:r>
              <a:rPr kumimoji="0" lang="en-US" sz="1400" b="1" i="0" u="none" strike="noStrike" kern="1200" cap="none" spc="0" normalizeH="0" baseline="0" noProof="0">
                <a:ln>
                  <a:noFill/>
                </a:ln>
                <a:solidFill>
                  <a:srgbClr val="54565B"/>
                </a:solidFill>
                <a:effectLst/>
                <a:uLnTx/>
                <a:uFillTx/>
                <a:latin typeface="Trebuchet MS" panose="020B0603020202020204"/>
                <a:ea typeface="+mn-ea"/>
                <a:cs typeface="+mn-cs"/>
              </a:rPr>
              <a:t>Figure 2</a:t>
            </a:r>
            <a:r>
              <a:rPr kumimoji="0" lang="en-US" sz="1400" b="0" i="0" u="none" strike="noStrike" kern="1200" cap="none" spc="0" normalizeH="0" baseline="0" noProof="0">
                <a:ln>
                  <a:noFill/>
                </a:ln>
                <a:solidFill>
                  <a:srgbClr val="54565B"/>
                </a:solidFill>
                <a:effectLst/>
                <a:uLnTx/>
                <a:uFillTx/>
                <a:latin typeface="Trebuchet MS" panose="020B0603020202020204"/>
                <a:ea typeface="+mn-ea"/>
                <a:cs typeface="+mn-cs"/>
              </a:rPr>
              <a:t>)​</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a:ea typeface="+mn-ea"/>
                <a:cs typeface="+mn-cs"/>
              </a:rPr>
              <a:t>Grade 3/4 neutropenia occurred in 10% of patients after any G-CSF prophylaxis, in 4% receiving primary prophylaxis, in 33% receiving G-CSF as treatment, and in 13% receiving no G-CSF (</a:t>
            </a:r>
            <a:r>
              <a:rPr kumimoji="0" lang="en-US" sz="1400" b="1" i="0" u="none" strike="noStrike" kern="1200" cap="none" spc="0" normalizeH="0" baseline="0" noProof="0">
                <a:ln>
                  <a:noFill/>
                </a:ln>
                <a:solidFill>
                  <a:srgbClr val="54565B"/>
                </a:solidFill>
                <a:effectLst/>
                <a:uLnTx/>
                <a:uFillTx/>
                <a:latin typeface="Trebuchet MS" panose="020B0603020202020204"/>
                <a:ea typeface="+mn-ea"/>
                <a:cs typeface="+mn-cs"/>
              </a:rPr>
              <a:t>Figure 2</a:t>
            </a:r>
            <a:r>
              <a:rPr kumimoji="0" lang="en-US" sz="1400" b="0" i="0" u="none" strike="noStrike" kern="1200" cap="none" spc="0" normalizeH="0" baseline="0" noProof="0">
                <a:ln>
                  <a:noFill/>
                </a:ln>
                <a:solidFill>
                  <a:srgbClr val="54565B"/>
                </a:solidFill>
                <a:effectLst/>
                <a:uLnTx/>
                <a:uFillTx/>
                <a:latin typeface="Trebuchet MS" panose="020B0603020202020204"/>
                <a:ea typeface="+mn-ea"/>
                <a:cs typeface="+mn-cs"/>
              </a:rPr>
              <a:t>)​</a:t>
            </a:r>
          </a:p>
        </p:txBody>
      </p:sp>
      <p:grpSp>
        <p:nvGrpSpPr>
          <p:cNvPr id="4" name="Group 3">
            <a:extLst>
              <a:ext uri="{FF2B5EF4-FFF2-40B4-BE49-F238E27FC236}">
                <a16:creationId xmlns:a16="http://schemas.microsoft.com/office/drawing/2014/main" id="{672A66C6-0DAA-BC33-5B5E-A448E8F91DEF}"/>
              </a:ext>
            </a:extLst>
          </p:cNvPr>
          <p:cNvGrpSpPr/>
          <p:nvPr/>
        </p:nvGrpSpPr>
        <p:grpSpPr>
          <a:xfrm>
            <a:off x="876272" y="2148572"/>
            <a:ext cx="10016796" cy="3321393"/>
            <a:chOff x="31203" y="2004766"/>
            <a:chExt cx="7512597" cy="2491045"/>
          </a:xfrm>
        </p:grpSpPr>
        <p:sp>
          <p:nvSpPr>
            <p:cNvPr id="6" name="object 99">
              <a:extLst>
                <a:ext uri="{FF2B5EF4-FFF2-40B4-BE49-F238E27FC236}">
                  <a16:creationId xmlns:a16="http://schemas.microsoft.com/office/drawing/2014/main" id="{BAB6A785-010B-5831-524F-D8A3BC386130}"/>
                </a:ext>
              </a:extLst>
            </p:cNvPr>
            <p:cNvSpPr txBox="1"/>
            <p:nvPr/>
          </p:nvSpPr>
          <p:spPr>
            <a:xfrm>
              <a:off x="1403320" y="4227997"/>
              <a:ext cx="4180910" cy="267814"/>
            </a:xfrm>
            <a:prstGeom prst="rect">
              <a:avLst/>
            </a:prstGeom>
          </p:spPr>
          <p:txBody>
            <a:bodyPr vert="horz" wrap="square" lIns="0" tIns="51435" rIns="0" bIns="0" rtlCol="0">
              <a:spAutoFit/>
            </a:bodyPr>
            <a:lstStyle/>
            <a:p>
              <a:pPr marL="1099158" marR="0" lvl="0" indent="0" algn="l" defTabSz="914400" rtl="0" eaLnBrk="1" fontAlgn="auto" latinLnBrk="0" hangingPunct="1">
                <a:lnSpc>
                  <a:spcPct val="100000"/>
                </a:lnSpc>
                <a:spcBef>
                  <a:spcPts val="405"/>
                </a:spcBef>
                <a:spcAft>
                  <a:spcPts val="0"/>
                </a:spcAft>
                <a:buClrTx/>
                <a:buSzTx/>
                <a:buFontTx/>
                <a:buNone/>
                <a:tabLst/>
                <a:defRPr/>
              </a:pP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0</a:t>
              </a:r>
              <a:r>
                <a:rPr kumimoji="0" sz="800" b="0" i="0" u="none" strike="noStrike" kern="1200" cap="none" spc="180"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180"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10</a:t>
              </a:r>
              <a:r>
                <a:rPr kumimoji="0" sz="800" b="0" i="0" u="none" strike="noStrike" kern="1200" cap="none" spc="375"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375"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20</a:t>
              </a:r>
              <a:r>
                <a:rPr kumimoji="0" sz="800" b="0" i="0" u="none" strike="noStrike" kern="1200" cap="none" spc="365"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365" normalizeH="0" baseline="0" noProof="0">
                  <a:ln>
                    <a:noFill/>
                  </a:ln>
                  <a:solidFill>
                    <a:srgbClr val="1D1D1B"/>
                  </a:solidFill>
                  <a:effectLst/>
                  <a:uLnTx/>
                  <a:uFillTx/>
                  <a:latin typeface="Trebuchet MS" panose="020B0603020202020204"/>
                  <a:ea typeface="+mn-ea"/>
                  <a:cs typeface="+mn-cs"/>
                </a:rPr>
                <a:t> </a:t>
              </a:r>
              <a:r>
                <a:rPr kumimoji="0" lang="en-US" sz="267" b="0" i="0" u="none" strike="noStrike" kern="1200" cap="none" spc="365"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30</a:t>
              </a:r>
              <a:r>
                <a:rPr kumimoji="0" sz="800" b="0" i="0" u="none" strike="noStrike" kern="1200" cap="none" spc="371"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371" normalizeH="0" baseline="0" noProof="0">
                  <a:ln>
                    <a:noFill/>
                  </a:ln>
                  <a:solidFill>
                    <a:srgbClr val="1D1D1B"/>
                  </a:solidFill>
                  <a:effectLst/>
                  <a:uLnTx/>
                  <a:uFillTx/>
                  <a:latin typeface="Trebuchet MS" panose="020B0603020202020204"/>
                  <a:ea typeface="+mn-ea"/>
                  <a:cs typeface="+mn-cs"/>
                </a:rPr>
                <a:t> </a:t>
              </a:r>
              <a:r>
                <a:rPr kumimoji="0" lang="en-US" sz="667" b="0" i="0" u="none" strike="noStrike" kern="1200" cap="none" spc="371" normalizeH="0" baseline="0" noProof="0">
                  <a:ln>
                    <a:noFill/>
                  </a:ln>
                  <a:solidFill>
                    <a:srgbClr val="1D1D1B"/>
                  </a:solidFill>
                  <a:effectLst/>
                  <a:uLnTx/>
                  <a:uFillTx/>
                  <a:latin typeface="Trebuchet MS" panose="020B0603020202020204"/>
                  <a:ea typeface="+mn-ea"/>
                  <a:cs typeface="+mn-cs"/>
                </a:rPr>
                <a:t> </a:t>
              </a:r>
              <a:r>
                <a:rPr kumimoji="0" lang="en-US" sz="267" b="0" i="0" u="none" strike="noStrike" kern="1200" cap="none" spc="37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40</a:t>
              </a:r>
              <a:r>
                <a:rPr kumimoji="0" sz="800" b="0" i="0" u="none" strike="noStrike" kern="1200" cap="none" spc="400"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400"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50</a:t>
              </a:r>
              <a:r>
                <a:rPr kumimoji="0" sz="800" b="0" i="0" u="none" strike="noStrike" kern="1200" cap="none" spc="371"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37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60</a:t>
              </a:r>
              <a:r>
                <a:rPr kumimoji="0" sz="800" b="0" i="0" u="none" strike="noStrike" kern="1200" cap="none" spc="365"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365" normalizeH="0" baseline="0" noProof="0">
                  <a:ln>
                    <a:noFill/>
                  </a:ln>
                  <a:solidFill>
                    <a:srgbClr val="1D1D1B"/>
                  </a:solidFill>
                  <a:effectLst/>
                  <a:uLnTx/>
                  <a:uFillTx/>
                  <a:latin typeface="Trebuchet MS" panose="020B0603020202020204"/>
                  <a:ea typeface="+mn-ea"/>
                  <a:cs typeface="+mn-cs"/>
                </a:rPr>
                <a:t> </a:t>
              </a:r>
              <a:r>
                <a:rPr kumimoji="0" lang="en-US" sz="267" b="0" i="0" u="none" strike="noStrike" kern="1200" cap="none" spc="365" normalizeH="0" baseline="0" noProof="0">
                  <a:ln>
                    <a:noFill/>
                  </a:ln>
                  <a:solidFill>
                    <a:srgbClr val="1D1D1B"/>
                  </a:solidFill>
                  <a:effectLst/>
                  <a:uLnTx/>
                  <a:uFillTx/>
                  <a:latin typeface="Trebuchet MS" panose="020B0603020202020204"/>
                  <a:ea typeface="+mn-ea"/>
                  <a:cs typeface="+mn-cs"/>
                </a:rPr>
                <a:t> </a:t>
              </a:r>
              <a:r>
                <a:rPr kumimoji="0" lang="en-US" sz="667" b="0" i="0" u="none" strike="noStrike" kern="1200" cap="none" spc="365"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70</a:t>
              </a:r>
              <a:r>
                <a:rPr kumimoji="0" sz="800" b="0" i="0" u="none" strike="noStrike" kern="1200" cap="none" spc="365"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365"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80</a:t>
              </a:r>
              <a:r>
                <a:rPr kumimoji="0" sz="800" b="0" i="0" u="none" strike="noStrike" kern="1200" cap="none" spc="371"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37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90</a:t>
              </a:r>
              <a:r>
                <a:rPr kumimoji="0" sz="800" b="0" i="0" u="none" strike="noStrike" kern="1200" cap="none" spc="185"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185"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25" normalizeH="0" baseline="0" noProof="0">
                  <a:ln>
                    <a:noFill/>
                  </a:ln>
                  <a:solidFill>
                    <a:srgbClr val="1D1D1B"/>
                  </a:solidFill>
                  <a:effectLst/>
                  <a:uLnTx/>
                  <a:uFillTx/>
                  <a:latin typeface="Trebuchet MS" panose="020B0603020202020204"/>
                  <a:ea typeface="+mn-ea"/>
                  <a:cs typeface="+mn-cs"/>
                </a:rPr>
                <a:t>100</a:t>
              </a:r>
              <a:endParaRPr kumimoji="0" sz="8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1558886" marR="0" lvl="0" indent="0" algn="l" defTabSz="914400" rtl="0" eaLnBrk="1" fontAlgn="auto" latinLnBrk="0" hangingPunct="1">
                <a:lnSpc>
                  <a:spcPct val="100000"/>
                </a:lnSpc>
                <a:spcBef>
                  <a:spcPts val="305"/>
                </a:spcBef>
                <a:spcAft>
                  <a:spcPts val="0"/>
                </a:spcAft>
                <a:buClrTx/>
                <a:buSzTx/>
                <a:buFontTx/>
                <a:buNone/>
                <a:tabLst>
                  <a:tab pos="2144341" algn="l"/>
                </a:tabLst>
                <a:defRPr/>
              </a:pPr>
              <a:r>
                <a:rPr kumimoji="0" lang="en-US" sz="933" b="0" i="0" u="none" strike="noStrike" kern="1200" cap="none" spc="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Grade</a:t>
              </a:r>
              <a:r>
                <a:rPr kumimoji="0" lang="en-US" sz="933" b="0"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lang="en-US" sz="933" b="0" i="0" u="none" strike="noStrike" kern="1200" cap="none" spc="-25" normalizeH="0" baseline="0" noProof="0">
                  <a:ln>
                    <a:noFill/>
                  </a:ln>
                  <a:solidFill>
                    <a:srgbClr val="1D1D1B"/>
                  </a:solidFill>
                  <a:effectLst/>
                  <a:uLnTx/>
                  <a:uFillTx/>
                  <a:latin typeface="Trebuchet MS" panose="020B0603020202020204"/>
                  <a:ea typeface="+mn-ea"/>
                  <a:cs typeface="+mn-cs"/>
                </a:rPr>
                <a:t>3/4 </a:t>
              </a:r>
              <a:r>
                <a:rPr kumimoji="0" lang="en-US" sz="933" b="0" i="0" u="none" strike="noStrike" kern="1200" cap="none" spc="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Grade</a:t>
              </a:r>
              <a:r>
                <a:rPr kumimoji="0" sz="933" b="0"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51" normalizeH="0" baseline="0" noProof="0">
                  <a:ln>
                    <a:noFill/>
                  </a:ln>
                  <a:solidFill>
                    <a:srgbClr val="1D1D1B"/>
                  </a:solidFill>
                  <a:effectLst/>
                  <a:uLnTx/>
                  <a:uFillTx/>
                  <a:latin typeface="Trebuchet MS" panose="020B0603020202020204"/>
                  <a:ea typeface="+mn-ea"/>
                  <a:cs typeface="+mn-cs"/>
                </a:rPr>
                <a:t>2</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nvGrpSpPr>
            <p:cNvPr id="7" name="Group 6">
              <a:extLst>
                <a:ext uri="{FF2B5EF4-FFF2-40B4-BE49-F238E27FC236}">
                  <a16:creationId xmlns:a16="http://schemas.microsoft.com/office/drawing/2014/main" id="{2DF343C3-B4E9-809E-FCDB-E7C2FEFDED2C}"/>
                </a:ext>
              </a:extLst>
            </p:cNvPr>
            <p:cNvGrpSpPr/>
            <p:nvPr/>
          </p:nvGrpSpPr>
          <p:grpSpPr>
            <a:xfrm>
              <a:off x="2189368" y="2599386"/>
              <a:ext cx="2695198" cy="1605043"/>
              <a:chOff x="2460280" y="2200083"/>
              <a:chExt cx="1650370" cy="1759585"/>
            </a:xfrm>
          </p:grpSpPr>
          <p:sp>
            <p:nvSpPr>
              <p:cNvPr id="117" name="object 58">
                <a:extLst>
                  <a:ext uri="{FF2B5EF4-FFF2-40B4-BE49-F238E27FC236}">
                    <a16:creationId xmlns:a16="http://schemas.microsoft.com/office/drawing/2014/main" id="{E1593627-1FD9-5121-3F2D-172C67973716}"/>
                  </a:ext>
                </a:extLst>
              </p:cNvPr>
              <p:cNvSpPr/>
              <p:nvPr/>
            </p:nvSpPr>
            <p:spPr>
              <a:xfrm>
                <a:off x="2460280" y="2359795"/>
                <a:ext cx="1650364" cy="1508125"/>
              </a:xfrm>
              <a:custGeom>
                <a:avLst/>
                <a:gdLst/>
                <a:ahLst/>
                <a:cxnLst/>
                <a:rect l="l" t="t" r="r" b="b"/>
                <a:pathLst>
                  <a:path w="1650365" h="1508125">
                    <a:moveTo>
                      <a:pt x="62915" y="280758"/>
                    </a:moveTo>
                    <a:lnTo>
                      <a:pt x="0" y="280758"/>
                    </a:lnTo>
                    <a:lnTo>
                      <a:pt x="0" y="367880"/>
                    </a:lnTo>
                    <a:lnTo>
                      <a:pt x="62915" y="367880"/>
                    </a:lnTo>
                    <a:lnTo>
                      <a:pt x="62915" y="280758"/>
                    </a:lnTo>
                    <a:close/>
                  </a:path>
                  <a:path w="1650365" h="1508125">
                    <a:moveTo>
                      <a:pt x="212940" y="0"/>
                    </a:moveTo>
                    <a:lnTo>
                      <a:pt x="0" y="0"/>
                    </a:lnTo>
                    <a:lnTo>
                      <a:pt x="0" y="87109"/>
                    </a:lnTo>
                    <a:lnTo>
                      <a:pt x="212940" y="87109"/>
                    </a:lnTo>
                    <a:lnTo>
                      <a:pt x="212940" y="0"/>
                    </a:lnTo>
                    <a:close/>
                  </a:path>
                  <a:path w="1650365" h="1508125">
                    <a:moveTo>
                      <a:pt x="280695" y="842289"/>
                    </a:moveTo>
                    <a:lnTo>
                      <a:pt x="0" y="842289"/>
                    </a:lnTo>
                    <a:lnTo>
                      <a:pt x="0" y="924560"/>
                    </a:lnTo>
                    <a:lnTo>
                      <a:pt x="280695" y="924560"/>
                    </a:lnTo>
                    <a:lnTo>
                      <a:pt x="280695" y="842289"/>
                    </a:lnTo>
                    <a:close/>
                  </a:path>
                  <a:path w="1650365" h="1508125">
                    <a:moveTo>
                      <a:pt x="459765" y="1420723"/>
                    </a:moveTo>
                    <a:lnTo>
                      <a:pt x="0" y="1420723"/>
                    </a:lnTo>
                    <a:lnTo>
                      <a:pt x="0" y="1507832"/>
                    </a:lnTo>
                    <a:lnTo>
                      <a:pt x="459765" y="1507832"/>
                    </a:lnTo>
                    <a:lnTo>
                      <a:pt x="459765" y="1420723"/>
                    </a:lnTo>
                    <a:close/>
                  </a:path>
                  <a:path w="1650365" h="1508125">
                    <a:moveTo>
                      <a:pt x="513003" y="561530"/>
                    </a:moveTo>
                    <a:lnTo>
                      <a:pt x="0" y="561530"/>
                    </a:lnTo>
                    <a:lnTo>
                      <a:pt x="0" y="643801"/>
                    </a:lnTo>
                    <a:lnTo>
                      <a:pt x="513003" y="643801"/>
                    </a:lnTo>
                    <a:lnTo>
                      <a:pt x="513003" y="561530"/>
                    </a:lnTo>
                    <a:close/>
                  </a:path>
                  <a:path w="1650365" h="1508125">
                    <a:moveTo>
                      <a:pt x="1650314" y="1144803"/>
                    </a:moveTo>
                    <a:lnTo>
                      <a:pt x="0" y="1144803"/>
                    </a:lnTo>
                    <a:lnTo>
                      <a:pt x="0" y="1227074"/>
                    </a:lnTo>
                    <a:lnTo>
                      <a:pt x="1650314" y="1227074"/>
                    </a:lnTo>
                    <a:lnTo>
                      <a:pt x="1650314" y="1144803"/>
                    </a:lnTo>
                    <a:close/>
                  </a:path>
                </a:pathLst>
              </a:custGeom>
              <a:solidFill>
                <a:srgbClr val="3E547D"/>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18" name="object 59">
                <a:extLst>
                  <a:ext uri="{FF2B5EF4-FFF2-40B4-BE49-F238E27FC236}">
                    <a16:creationId xmlns:a16="http://schemas.microsoft.com/office/drawing/2014/main" id="{94D42246-A713-7224-73C1-7753B8F0824F}"/>
                  </a:ext>
                </a:extLst>
              </p:cNvPr>
              <p:cNvSpPr/>
              <p:nvPr/>
            </p:nvSpPr>
            <p:spPr>
              <a:xfrm>
                <a:off x="2460280" y="2277525"/>
                <a:ext cx="547370" cy="1503045"/>
              </a:xfrm>
              <a:custGeom>
                <a:avLst/>
                <a:gdLst/>
                <a:ahLst/>
                <a:cxnLst/>
                <a:rect l="l" t="t" r="r" b="b"/>
                <a:pathLst>
                  <a:path w="547369" h="1503045">
                    <a:moveTo>
                      <a:pt x="62915" y="280758"/>
                    </a:moveTo>
                    <a:lnTo>
                      <a:pt x="0" y="280758"/>
                    </a:lnTo>
                    <a:lnTo>
                      <a:pt x="0" y="363029"/>
                    </a:lnTo>
                    <a:lnTo>
                      <a:pt x="62915" y="363029"/>
                    </a:lnTo>
                    <a:lnTo>
                      <a:pt x="62915" y="280758"/>
                    </a:lnTo>
                    <a:close/>
                  </a:path>
                  <a:path w="547369" h="1503045">
                    <a:moveTo>
                      <a:pt x="164553" y="0"/>
                    </a:moveTo>
                    <a:lnTo>
                      <a:pt x="0" y="0"/>
                    </a:lnTo>
                    <a:lnTo>
                      <a:pt x="0" y="82270"/>
                    </a:lnTo>
                    <a:lnTo>
                      <a:pt x="164553" y="82270"/>
                    </a:lnTo>
                    <a:lnTo>
                      <a:pt x="164553" y="0"/>
                    </a:lnTo>
                    <a:close/>
                  </a:path>
                  <a:path w="547369" h="1503045">
                    <a:moveTo>
                      <a:pt x="212940" y="1420723"/>
                    </a:moveTo>
                    <a:lnTo>
                      <a:pt x="0" y="1420723"/>
                    </a:lnTo>
                    <a:lnTo>
                      <a:pt x="0" y="1502994"/>
                    </a:lnTo>
                    <a:lnTo>
                      <a:pt x="212940" y="1502994"/>
                    </a:lnTo>
                    <a:lnTo>
                      <a:pt x="212940" y="1420723"/>
                    </a:lnTo>
                    <a:close/>
                  </a:path>
                  <a:path w="547369" h="1503045">
                    <a:moveTo>
                      <a:pt x="314579" y="556679"/>
                    </a:moveTo>
                    <a:lnTo>
                      <a:pt x="0" y="556679"/>
                    </a:lnTo>
                    <a:lnTo>
                      <a:pt x="0" y="643801"/>
                    </a:lnTo>
                    <a:lnTo>
                      <a:pt x="314579" y="643801"/>
                    </a:lnTo>
                    <a:lnTo>
                      <a:pt x="314579" y="556679"/>
                    </a:lnTo>
                    <a:close/>
                  </a:path>
                  <a:path w="547369" h="1503045">
                    <a:moveTo>
                      <a:pt x="546874" y="837450"/>
                    </a:moveTo>
                    <a:lnTo>
                      <a:pt x="0" y="837450"/>
                    </a:lnTo>
                    <a:lnTo>
                      <a:pt x="0" y="924560"/>
                    </a:lnTo>
                    <a:lnTo>
                      <a:pt x="546874" y="924560"/>
                    </a:lnTo>
                    <a:lnTo>
                      <a:pt x="546874" y="837450"/>
                    </a:lnTo>
                    <a:close/>
                  </a:path>
                </a:pathLst>
              </a:custGeom>
              <a:solidFill>
                <a:srgbClr val="A11A16"/>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19" name="object 60">
                <a:extLst>
                  <a:ext uri="{FF2B5EF4-FFF2-40B4-BE49-F238E27FC236}">
                    <a16:creationId xmlns:a16="http://schemas.microsoft.com/office/drawing/2014/main" id="{DFC8370D-4FD4-4338-E181-3F08A034CBF3}"/>
                  </a:ext>
                </a:extLst>
              </p:cNvPr>
              <p:cNvSpPr/>
              <p:nvPr/>
            </p:nvSpPr>
            <p:spPr>
              <a:xfrm>
                <a:off x="2460286" y="2200083"/>
                <a:ext cx="1650364" cy="1759585"/>
              </a:xfrm>
              <a:custGeom>
                <a:avLst/>
                <a:gdLst/>
                <a:ahLst/>
                <a:cxnLst/>
                <a:rect l="l" t="t" r="r" b="b"/>
                <a:pathLst>
                  <a:path w="1650365" h="1759585">
                    <a:moveTo>
                      <a:pt x="0" y="1712354"/>
                    </a:moveTo>
                    <a:lnTo>
                      <a:pt x="1650319" y="1712354"/>
                    </a:lnTo>
                  </a:path>
                  <a:path w="1650365" h="1759585">
                    <a:moveTo>
                      <a:pt x="0" y="1712354"/>
                    </a:moveTo>
                    <a:lnTo>
                      <a:pt x="0" y="1759494"/>
                    </a:lnTo>
                  </a:path>
                  <a:path w="1650365" h="1759585">
                    <a:moveTo>
                      <a:pt x="164549" y="1712354"/>
                    </a:moveTo>
                    <a:lnTo>
                      <a:pt x="164549" y="1759494"/>
                    </a:lnTo>
                  </a:path>
                  <a:path w="1650365" h="1759585">
                    <a:moveTo>
                      <a:pt x="329095" y="1712354"/>
                    </a:moveTo>
                    <a:lnTo>
                      <a:pt x="329095" y="1759494"/>
                    </a:lnTo>
                  </a:path>
                  <a:path w="1650365" h="1759585">
                    <a:moveTo>
                      <a:pt x="493645" y="1712354"/>
                    </a:moveTo>
                    <a:lnTo>
                      <a:pt x="493645" y="1759494"/>
                    </a:lnTo>
                  </a:path>
                  <a:path w="1650365" h="1759585">
                    <a:moveTo>
                      <a:pt x="658191" y="1712354"/>
                    </a:moveTo>
                    <a:lnTo>
                      <a:pt x="658191" y="1759494"/>
                    </a:lnTo>
                  </a:path>
                  <a:path w="1650365" h="1759585">
                    <a:moveTo>
                      <a:pt x="827578" y="1712354"/>
                    </a:moveTo>
                    <a:lnTo>
                      <a:pt x="827578" y="1759494"/>
                    </a:lnTo>
                  </a:path>
                  <a:path w="1650365" h="1759585">
                    <a:moveTo>
                      <a:pt x="992128" y="1712354"/>
                    </a:moveTo>
                    <a:lnTo>
                      <a:pt x="992128" y="1759494"/>
                    </a:lnTo>
                  </a:path>
                  <a:path w="1650365" h="1759585">
                    <a:moveTo>
                      <a:pt x="1156674" y="1712354"/>
                    </a:moveTo>
                    <a:lnTo>
                      <a:pt x="1156674" y="1759494"/>
                    </a:lnTo>
                  </a:path>
                  <a:path w="1650365" h="1759585">
                    <a:moveTo>
                      <a:pt x="1321224" y="1712354"/>
                    </a:moveTo>
                    <a:lnTo>
                      <a:pt x="1321224" y="1759494"/>
                    </a:lnTo>
                  </a:path>
                  <a:path w="1650365" h="1759585">
                    <a:moveTo>
                      <a:pt x="1485773" y="1712354"/>
                    </a:moveTo>
                    <a:lnTo>
                      <a:pt x="1485773" y="1759494"/>
                    </a:lnTo>
                  </a:path>
                  <a:path w="1650365" h="1759585">
                    <a:moveTo>
                      <a:pt x="1650319" y="1712354"/>
                    </a:moveTo>
                    <a:lnTo>
                      <a:pt x="1650319" y="1759494"/>
                    </a:lnTo>
                  </a:path>
                  <a:path w="1650365" h="1759585">
                    <a:moveTo>
                      <a:pt x="0" y="1712354"/>
                    </a:moveTo>
                    <a:lnTo>
                      <a:pt x="0" y="0"/>
                    </a:lnTo>
                  </a:path>
                </a:pathLst>
              </a:custGeom>
              <a:ln w="3835">
                <a:solidFill>
                  <a:srgbClr val="020203"/>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sp>
          <p:nvSpPr>
            <p:cNvPr id="8" name="object 61">
              <a:extLst>
                <a:ext uri="{FF2B5EF4-FFF2-40B4-BE49-F238E27FC236}">
                  <a16:creationId xmlns:a16="http://schemas.microsoft.com/office/drawing/2014/main" id="{BBB55CEF-BEE7-B5B7-E862-8AB92F88375A}"/>
                </a:ext>
              </a:extLst>
            </p:cNvPr>
            <p:cNvSpPr/>
            <p:nvPr/>
          </p:nvSpPr>
          <p:spPr>
            <a:xfrm>
              <a:off x="5905854" y="2233422"/>
              <a:ext cx="0" cy="1944245"/>
            </a:xfrm>
            <a:custGeom>
              <a:avLst/>
              <a:gdLst/>
              <a:ahLst/>
              <a:cxnLst/>
              <a:rect l="l" t="t" r="r" b="b"/>
              <a:pathLst>
                <a:path h="2020570">
                  <a:moveTo>
                    <a:pt x="0" y="0"/>
                  </a:moveTo>
                  <a:lnTo>
                    <a:pt x="0" y="2019984"/>
                  </a:lnTo>
                </a:path>
              </a:pathLst>
            </a:custGeom>
            <a:ln w="3835">
              <a:solidFill>
                <a:srgbClr val="020203"/>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 name="object 62">
              <a:extLst>
                <a:ext uri="{FF2B5EF4-FFF2-40B4-BE49-F238E27FC236}">
                  <a16:creationId xmlns:a16="http://schemas.microsoft.com/office/drawing/2014/main" id="{8CBBEFC7-6676-FF6C-623D-02ED011B5FE1}"/>
                </a:ext>
              </a:extLst>
            </p:cNvPr>
            <p:cNvSpPr/>
            <p:nvPr/>
          </p:nvSpPr>
          <p:spPr>
            <a:xfrm>
              <a:off x="6704821" y="2233422"/>
              <a:ext cx="0" cy="1944245"/>
            </a:xfrm>
            <a:custGeom>
              <a:avLst/>
              <a:gdLst/>
              <a:ahLst/>
              <a:cxnLst/>
              <a:rect l="l" t="t" r="r" b="b"/>
              <a:pathLst>
                <a:path h="2020570">
                  <a:moveTo>
                    <a:pt x="0" y="0"/>
                  </a:moveTo>
                  <a:lnTo>
                    <a:pt x="0" y="2019984"/>
                  </a:lnTo>
                </a:path>
              </a:pathLst>
            </a:custGeom>
            <a:ln w="3835">
              <a:solidFill>
                <a:srgbClr val="020203"/>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0" name="object 63">
              <a:extLst>
                <a:ext uri="{FF2B5EF4-FFF2-40B4-BE49-F238E27FC236}">
                  <a16:creationId xmlns:a16="http://schemas.microsoft.com/office/drawing/2014/main" id="{D6A69F23-7E0A-73A3-D9D0-BAD869EF5984}"/>
                </a:ext>
              </a:extLst>
            </p:cNvPr>
            <p:cNvSpPr/>
            <p:nvPr/>
          </p:nvSpPr>
          <p:spPr>
            <a:xfrm flipV="1">
              <a:off x="4974911" y="2596064"/>
              <a:ext cx="2568889" cy="24302"/>
            </a:xfrm>
            <a:custGeom>
              <a:avLst/>
              <a:gdLst/>
              <a:ahLst/>
              <a:cxnLst/>
              <a:rect l="l" t="t" r="r" b="b"/>
              <a:pathLst>
                <a:path w="1741169">
                  <a:moveTo>
                    <a:pt x="0" y="0"/>
                  </a:moveTo>
                  <a:lnTo>
                    <a:pt x="1740736" y="0"/>
                  </a:lnTo>
                </a:path>
              </a:pathLst>
            </a:custGeom>
            <a:ln w="3835">
              <a:solidFill>
                <a:srgbClr val="020203"/>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1" name="object 64">
              <a:extLst>
                <a:ext uri="{FF2B5EF4-FFF2-40B4-BE49-F238E27FC236}">
                  <a16:creationId xmlns:a16="http://schemas.microsoft.com/office/drawing/2014/main" id="{0BDE11BD-4D21-82AC-4533-A47AD129CDE0}"/>
                </a:ext>
              </a:extLst>
            </p:cNvPr>
            <p:cNvSpPr txBox="1"/>
            <p:nvPr/>
          </p:nvSpPr>
          <p:spPr>
            <a:xfrm>
              <a:off x="5115424" y="2258001"/>
              <a:ext cx="691169" cy="331822"/>
            </a:xfrm>
            <a:prstGeom prst="rect">
              <a:avLst/>
            </a:prstGeom>
          </p:spPr>
          <p:txBody>
            <a:bodyPr vert="horz" wrap="square" lIns="0" tIns="12065" rIns="0" bIns="0" rtlCol="0">
              <a:spAutoFit/>
            </a:bodyPr>
            <a:lstStyle/>
            <a:p>
              <a:pPr marL="14604" marR="5080" lvl="0" indent="-2540" algn="ctr" defTabSz="914400" rtl="0" eaLnBrk="1" fontAlgn="auto" latinLnBrk="0" hangingPunct="1">
                <a:lnSpc>
                  <a:spcPct val="102200"/>
                </a:lnSpc>
                <a:spcBef>
                  <a:spcPts val="9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From</a:t>
              </a:r>
              <a:r>
                <a:rPr kumimoji="0" sz="933" b="0" i="0" u="none" strike="noStrike" kern="1200" cap="none" spc="2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SG</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11" normalizeH="0" baseline="0" noProof="0">
                  <a:ln>
                    <a:noFill/>
                  </a:ln>
                  <a:solidFill>
                    <a:srgbClr val="1D1D1B"/>
                  </a:solidFill>
                  <a:effectLst/>
                  <a:uLnTx/>
                  <a:uFillTx/>
                  <a:latin typeface="Trebuchet MS" panose="020B0603020202020204"/>
                  <a:ea typeface="+mn-ea"/>
                  <a:cs typeface="+mn-cs"/>
                </a:rPr>
                <a:t>start</a:t>
              </a:r>
              <a:r>
                <a:rPr kumimoji="0" sz="933" b="0" i="0" u="none" strike="noStrike" kern="1200" cap="none" spc="50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to</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first</a:t>
              </a:r>
              <a:r>
                <a:rPr kumimoji="0" sz="933" b="0" i="0" u="none" strike="noStrike" kern="1200" cap="none" spc="31"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G-</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CSF</a:t>
              </a:r>
              <a:r>
                <a:rPr kumimoji="0" sz="933" b="0" i="0" u="none" strike="noStrike" kern="1200" cap="none" spc="50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11" normalizeH="0" baseline="0" noProof="0">
                  <a:ln>
                    <a:noFill/>
                  </a:ln>
                  <a:solidFill>
                    <a:srgbClr val="1D1D1B"/>
                  </a:solidFill>
                  <a:effectLst/>
                  <a:uLnTx/>
                  <a:uFillTx/>
                  <a:latin typeface="Trebuchet MS" panose="020B0603020202020204"/>
                  <a:ea typeface="+mn-ea"/>
                  <a:cs typeface="+mn-cs"/>
                </a:rPr>
                <a:t>administration</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2" name="object 65">
              <a:extLst>
                <a:ext uri="{FF2B5EF4-FFF2-40B4-BE49-F238E27FC236}">
                  <a16:creationId xmlns:a16="http://schemas.microsoft.com/office/drawing/2014/main" id="{12F36D69-E8BD-2417-84DE-83DAB4B16C82}"/>
                </a:ext>
              </a:extLst>
            </p:cNvPr>
            <p:cNvSpPr txBox="1"/>
            <p:nvPr/>
          </p:nvSpPr>
          <p:spPr>
            <a:xfrm>
              <a:off x="6075087" y="2258001"/>
              <a:ext cx="462429" cy="331822"/>
            </a:xfrm>
            <a:prstGeom prst="rect">
              <a:avLst/>
            </a:prstGeom>
          </p:spPr>
          <p:txBody>
            <a:bodyPr vert="horz" wrap="square" lIns="0" tIns="12065" rIns="0" bIns="0" rtlCol="0">
              <a:spAutoFit/>
            </a:bodyPr>
            <a:lstStyle/>
            <a:p>
              <a:pPr marL="37464" marR="30479" lvl="0" indent="-635" algn="ctr" defTabSz="914400" rtl="0" eaLnBrk="1" fontAlgn="auto" latinLnBrk="0" hangingPunct="1">
                <a:lnSpc>
                  <a:spcPct val="102200"/>
                </a:lnSpc>
                <a:spcBef>
                  <a:spcPts val="9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From</a:t>
              </a:r>
              <a:r>
                <a:rPr kumimoji="0" sz="933" b="0" i="0" u="none" strike="noStrike" kern="1200" cap="none" spc="31"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SG</a:t>
              </a:r>
              <a:r>
                <a:rPr kumimoji="0" sz="933" b="0" i="0" u="none" strike="noStrike" kern="1200" cap="none" spc="50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start</a:t>
              </a:r>
              <a:r>
                <a:rPr kumimoji="0" sz="933" b="0" i="0" u="none" strike="noStrike" kern="1200" cap="none" spc="3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to</a:t>
              </a:r>
              <a:r>
                <a:rPr kumimoji="0" sz="933" b="0" i="0" u="none" strike="noStrike" kern="1200" cap="none" spc="50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NP</a:t>
              </a:r>
              <a:r>
                <a:rPr kumimoji="0" sz="933"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11" normalizeH="0" baseline="0" noProof="0">
                  <a:ln>
                    <a:noFill/>
                  </a:ln>
                  <a:solidFill>
                    <a:srgbClr val="1D1D1B"/>
                  </a:solidFill>
                  <a:effectLst/>
                  <a:uLnTx/>
                  <a:uFillTx/>
                  <a:latin typeface="Trebuchet MS" panose="020B0603020202020204"/>
                  <a:ea typeface="+mn-ea"/>
                  <a:cs typeface="+mn-cs"/>
                </a:rPr>
                <a:t>onset</a:t>
              </a:r>
              <a:r>
                <a:rPr kumimoji="0" sz="933" b="0" i="0" u="none" strike="noStrike" kern="1200" cap="none" spc="-15" normalizeH="0" baseline="31746" noProof="0">
                  <a:ln>
                    <a:noFill/>
                  </a:ln>
                  <a:solidFill>
                    <a:srgbClr val="1D1D1B"/>
                  </a:solidFill>
                  <a:effectLst/>
                  <a:uLnTx/>
                  <a:uFillTx/>
                  <a:latin typeface="Trebuchet MS" panose="020B0603020202020204"/>
                  <a:ea typeface="+mn-ea"/>
                  <a:cs typeface="+mn-cs"/>
                </a:rPr>
                <a:t>a</a:t>
              </a:r>
              <a:endParaRPr kumimoji="0" sz="933" b="0" i="0" u="none" strike="noStrike" kern="1200" cap="none" spc="0" normalizeH="0" baseline="31746" noProof="0">
                <a:ln>
                  <a:noFill/>
                </a:ln>
                <a:solidFill>
                  <a:srgbClr val="54565B"/>
                </a:solidFill>
                <a:effectLst/>
                <a:uLnTx/>
                <a:uFillTx/>
                <a:latin typeface="Trebuchet MS" panose="020B0603020202020204"/>
                <a:ea typeface="+mn-ea"/>
                <a:cs typeface="+mn-cs"/>
              </a:endParaRPr>
            </a:p>
          </p:txBody>
        </p:sp>
        <p:sp>
          <p:nvSpPr>
            <p:cNvPr id="13" name="object 66">
              <a:extLst>
                <a:ext uri="{FF2B5EF4-FFF2-40B4-BE49-F238E27FC236}">
                  <a16:creationId xmlns:a16="http://schemas.microsoft.com/office/drawing/2014/main" id="{238F1048-CF17-8BD6-F8EF-956D4C3AC373}"/>
                </a:ext>
              </a:extLst>
            </p:cNvPr>
            <p:cNvSpPr txBox="1"/>
            <p:nvPr/>
          </p:nvSpPr>
          <p:spPr>
            <a:xfrm>
              <a:off x="6748181" y="2258001"/>
              <a:ext cx="633709" cy="331822"/>
            </a:xfrm>
            <a:prstGeom prst="rect">
              <a:avLst/>
            </a:prstGeom>
          </p:spPr>
          <p:txBody>
            <a:bodyPr vert="horz" wrap="square" lIns="0" tIns="12065" rIns="0" bIns="0" rtlCol="0">
              <a:spAutoFit/>
            </a:bodyPr>
            <a:lstStyle/>
            <a:p>
              <a:pPr marL="12700" marR="5080" lvl="0" indent="0" algn="ctr" defTabSz="914400" rtl="0" eaLnBrk="1" fontAlgn="auto" latinLnBrk="0" hangingPunct="1">
                <a:lnSpc>
                  <a:spcPct val="102200"/>
                </a:lnSpc>
                <a:spcBef>
                  <a:spcPts val="9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From</a:t>
              </a:r>
              <a:r>
                <a:rPr kumimoji="0" sz="933" b="0" i="0" u="none" strike="noStrike" kern="1200" cap="none" spc="2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NP</a:t>
              </a:r>
              <a:r>
                <a:rPr kumimoji="0" sz="933"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11" normalizeH="0" baseline="0" noProof="0">
                  <a:ln>
                    <a:noFill/>
                  </a:ln>
                  <a:solidFill>
                    <a:srgbClr val="1D1D1B"/>
                  </a:solidFill>
                  <a:effectLst/>
                  <a:uLnTx/>
                  <a:uFillTx/>
                  <a:latin typeface="Trebuchet MS" panose="020B0603020202020204"/>
                  <a:ea typeface="+mn-ea"/>
                  <a:cs typeface="+mn-cs"/>
                </a:rPr>
                <a:t>onset</a:t>
              </a:r>
              <a:r>
                <a:rPr kumimoji="0" sz="933" b="0" i="0" u="none" strike="noStrike" kern="1200" cap="none" spc="50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to</a:t>
              </a:r>
              <a:r>
                <a:rPr kumimoji="0" sz="933"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35" normalizeH="0" baseline="0" noProof="0">
                  <a:ln>
                    <a:noFill/>
                  </a:ln>
                  <a:solidFill>
                    <a:srgbClr val="1D1D1B"/>
                  </a:solidFill>
                  <a:effectLst/>
                  <a:uLnTx/>
                  <a:uFillTx/>
                  <a:latin typeface="Trebuchet MS" panose="020B0603020202020204"/>
                  <a:ea typeface="+mn-ea"/>
                  <a:cs typeface="+mn-cs"/>
                </a:rPr>
                <a:t>NP</a:t>
              </a:r>
              <a:r>
                <a:rPr kumimoji="0" sz="933" b="0" i="0" u="none" strike="noStrike" kern="1200" cap="none" spc="50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11" normalizeH="0" baseline="0" noProof="0">
                  <a:ln>
                    <a:noFill/>
                  </a:ln>
                  <a:solidFill>
                    <a:srgbClr val="1D1D1B"/>
                  </a:solidFill>
                  <a:effectLst/>
                  <a:uLnTx/>
                  <a:uFillTx/>
                  <a:latin typeface="Trebuchet MS" panose="020B0603020202020204"/>
                  <a:ea typeface="+mn-ea"/>
                  <a:cs typeface="+mn-cs"/>
                </a:rPr>
                <a:t>resolution</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4" name="object 67">
              <a:extLst>
                <a:ext uri="{FF2B5EF4-FFF2-40B4-BE49-F238E27FC236}">
                  <a16:creationId xmlns:a16="http://schemas.microsoft.com/office/drawing/2014/main" id="{962F6353-47AE-148B-447F-001D4025108E}"/>
                </a:ext>
              </a:extLst>
            </p:cNvPr>
            <p:cNvSpPr txBox="1"/>
            <p:nvPr/>
          </p:nvSpPr>
          <p:spPr>
            <a:xfrm>
              <a:off x="4307223" y="2004766"/>
              <a:ext cx="2500096" cy="164901"/>
            </a:xfrm>
            <a:prstGeom prst="rect">
              <a:avLst/>
            </a:prstGeom>
          </p:spPr>
          <p:txBody>
            <a:bodyPr vert="horz" wrap="square" lIns="0" tIns="75565" rIns="0" bIns="0" rtlCol="0">
              <a:spAutoFit/>
            </a:bodyPr>
            <a:lstStyle/>
            <a:p>
              <a:pPr marL="0" marR="5080" lvl="0" indent="0" algn="r" defTabSz="914400" rtl="0" eaLnBrk="1" fontAlgn="auto" latinLnBrk="0" hangingPunct="1">
                <a:lnSpc>
                  <a:spcPct val="100000"/>
                </a:lnSpc>
                <a:spcBef>
                  <a:spcPts val="375"/>
                </a:spcBef>
                <a:spcAft>
                  <a:spcPts val="0"/>
                </a:spcAft>
                <a:buClrTx/>
                <a:buSzTx/>
                <a:buFontTx/>
                <a:buNone/>
                <a:tabLst/>
                <a:defRPr/>
              </a:pPr>
              <a:r>
                <a:rPr kumimoji="0" sz="933" b="1" i="0" u="none" strike="noStrike" kern="1200" cap="none" spc="0" normalizeH="0" baseline="0" noProof="0" dirty="0">
                  <a:ln>
                    <a:noFill/>
                  </a:ln>
                  <a:solidFill>
                    <a:srgbClr val="1D1D1B"/>
                  </a:solidFill>
                  <a:effectLst/>
                  <a:uLnTx/>
                  <a:uFillTx/>
                  <a:latin typeface="Trebuchet MS" panose="020B0603020202020204"/>
                  <a:ea typeface="+mn-ea"/>
                  <a:cs typeface="+mn-cs"/>
                </a:rPr>
                <a:t>Median</a:t>
              </a:r>
              <a:r>
                <a:rPr kumimoji="0" sz="933" b="1" i="0" u="none" strike="noStrike" kern="1200" cap="none" spc="40" normalizeH="0" baseline="0" noProof="0" dirty="0">
                  <a:ln>
                    <a:noFill/>
                  </a:ln>
                  <a:solidFill>
                    <a:srgbClr val="1D1D1B"/>
                  </a:solidFill>
                  <a:effectLst/>
                  <a:uLnTx/>
                  <a:uFillTx/>
                  <a:latin typeface="Trebuchet MS" panose="020B0603020202020204"/>
                  <a:ea typeface="+mn-ea"/>
                  <a:cs typeface="+mn-cs"/>
                </a:rPr>
                <a:t> </a:t>
              </a:r>
              <a:r>
                <a:rPr kumimoji="0" sz="933" b="1" i="0" u="none" strike="noStrike" kern="1200" cap="none" spc="0" normalizeH="0" baseline="0" noProof="0" dirty="0">
                  <a:ln>
                    <a:noFill/>
                  </a:ln>
                  <a:solidFill>
                    <a:srgbClr val="1D1D1B"/>
                  </a:solidFill>
                  <a:effectLst/>
                  <a:uLnTx/>
                  <a:uFillTx/>
                  <a:latin typeface="Trebuchet MS" panose="020B0603020202020204"/>
                  <a:ea typeface="+mn-ea"/>
                  <a:cs typeface="+mn-cs"/>
                </a:rPr>
                <a:t>time</a:t>
              </a:r>
              <a:r>
                <a:rPr kumimoji="0" sz="933" b="1" i="0" u="none" strike="noStrike" kern="1200" cap="none" spc="40" normalizeH="0" baseline="0" noProof="0" dirty="0">
                  <a:ln>
                    <a:noFill/>
                  </a:ln>
                  <a:solidFill>
                    <a:srgbClr val="1D1D1B"/>
                  </a:solidFill>
                  <a:effectLst/>
                  <a:uLnTx/>
                  <a:uFillTx/>
                  <a:latin typeface="Trebuchet MS" panose="020B0603020202020204"/>
                  <a:ea typeface="+mn-ea"/>
                  <a:cs typeface="+mn-cs"/>
                </a:rPr>
                <a:t> </a:t>
              </a:r>
              <a:r>
                <a:rPr kumimoji="0" sz="933" b="1" i="0" u="none" strike="noStrike" kern="1200" cap="none" spc="0" normalizeH="0" baseline="0" noProof="0" dirty="0">
                  <a:ln>
                    <a:noFill/>
                  </a:ln>
                  <a:solidFill>
                    <a:srgbClr val="1D1D1B"/>
                  </a:solidFill>
                  <a:effectLst/>
                  <a:uLnTx/>
                  <a:uFillTx/>
                  <a:latin typeface="Trebuchet MS" panose="020B0603020202020204"/>
                  <a:ea typeface="+mn-ea"/>
                  <a:cs typeface="+mn-cs"/>
                </a:rPr>
                <a:t>(IQR),</a:t>
              </a:r>
              <a:r>
                <a:rPr kumimoji="0" sz="933" b="1" i="0" u="none" strike="noStrike" kern="1200" cap="none" spc="40" normalizeH="0" baseline="0" noProof="0" dirty="0">
                  <a:ln>
                    <a:noFill/>
                  </a:ln>
                  <a:solidFill>
                    <a:srgbClr val="1D1D1B"/>
                  </a:solidFill>
                  <a:effectLst/>
                  <a:uLnTx/>
                  <a:uFillTx/>
                  <a:latin typeface="Trebuchet MS" panose="020B0603020202020204"/>
                  <a:ea typeface="+mn-ea"/>
                  <a:cs typeface="+mn-cs"/>
                </a:rPr>
                <a:t> </a:t>
              </a:r>
              <a:r>
                <a:rPr kumimoji="0" sz="933" b="1" i="0" u="none" strike="noStrike" kern="1200" cap="none" spc="-20" normalizeH="0" baseline="0" noProof="0" dirty="0">
                  <a:ln>
                    <a:noFill/>
                  </a:ln>
                  <a:solidFill>
                    <a:srgbClr val="1D1D1B"/>
                  </a:solidFill>
                  <a:effectLst/>
                  <a:uLnTx/>
                  <a:uFillTx/>
                  <a:latin typeface="Trebuchet MS" panose="020B0603020202020204"/>
                  <a:ea typeface="+mn-ea"/>
                  <a:cs typeface="+mn-cs"/>
                </a:rPr>
                <a:t>days</a:t>
              </a:r>
              <a:endParaRPr kumimoji="0" sz="933" b="0" i="0" u="none" strike="noStrike" kern="1200" cap="none" spc="0" normalizeH="0" baseline="0" noProof="0" dirty="0">
                <a:ln>
                  <a:noFill/>
                </a:ln>
                <a:solidFill>
                  <a:srgbClr val="54565B"/>
                </a:solidFill>
                <a:effectLst/>
                <a:uLnTx/>
                <a:uFillTx/>
                <a:latin typeface="Trebuchet MS" panose="020B0603020202020204"/>
                <a:ea typeface="+mn-ea"/>
                <a:cs typeface="+mn-cs"/>
              </a:endParaRPr>
            </a:p>
          </p:txBody>
        </p:sp>
        <p:sp>
          <p:nvSpPr>
            <p:cNvPr id="15" name="object 68">
              <a:extLst>
                <a:ext uri="{FF2B5EF4-FFF2-40B4-BE49-F238E27FC236}">
                  <a16:creationId xmlns:a16="http://schemas.microsoft.com/office/drawing/2014/main" id="{DD49EB7C-B59A-9757-559E-AFC6A934717B}"/>
                </a:ext>
              </a:extLst>
            </p:cNvPr>
            <p:cNvSpPr txBox="1"/>
            <p:nvPr/>
          </p:nvSpPr>
          <p:spPr>
            <a:xfrm>
              <a:off x="908986" y="3919547"/>
              <a:ext cx="1219810" cy="268727"/>
            </a:xfrm>
            <a:prstGeom prst="rect">
              <a:avLst/>
            </a:prstGeom>
          </p:spPr>
          <p:txBody>
            <a:bodyPr vert="horz" wrap="square" lIns="0" tIns="70485" rIns="0" bIns="0" rtlCol="0">
              <a:spAutoFit/>
            </a:bodyPr>
            <a:lstStyle/>
            <a:p>
              <a:pPr marL="0" marR="30479" lvl="0" indent="0" algn="r" defTabSz="914400" rtl="0" eaLnBrk="1" fontAlgn="auto" latinLnBrk="0" hangingPunct="1">
                <a:lnSpc>
                  <a:spcPct val="100000"/>
                </a:lnSpc>
                <a:spcBef>
                  <a:spcPts val="28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No</a:t>
              </a:r>
              <a:r>
                <a:rPr kumimoji="0" sz="933" b="0" i="0" u="none" strike="noStrike" kern="1200" cap="none" spc="2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G-CSF</a:t>
              </a:r>
              <a:r>
                <a:rPr kumimoji="0" sz="933" b="0" i="0" u="none" strike="noStrike" kern="1200" cap="none" spc="2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use</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0" marR="30479" lvl="0" indent="0" algn="r" defTabSz="914400" rtl="0" eaLnBrk="1" fontAlgn="auto" latinLnBrk="0" hangingPunct="1">
                <a:lnSpc>
                  <a:spcPct val="100000"/>
                </a:lnSpc>
                <a:spcBef>
                  <a:spcPts val="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933"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933"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156</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nvGrpSpPr>
            <p:cNvPr id="16" name="object 69">
              <a:extLst>
                <a:ext uri="{FF2B5EF4-FFF2-40B4-BE49-F238E27FC236}">
                  <a16:creationId xmlns:a16="http://schemas.microsoft.com/office/drawing/2014/main" id="{23CB15E4-4555-9BC4-13CF-4138F86616FE}"/>
                </a:ext>
              </a:extLst>
            </p:cNvPr>
            <p:cNvGrpSpPr/>
            <p:nvPr/>
          </p:nvGrpSpPr>
          <p:grpSpPr>
            <a:xfrm>
              <a:off x="2989143" y="4404105"/>
              <a:ext cx="1210571" cy="88546"/>
              <a:chOff x="16604209" y="5894275"/>
              <a:chExt cx="971860" cy="79775"/>
            </a:xfrm>
          </p:grpSpPr>
          <p:sp>
            <p:nvSpPr>
              <p:cNvPr id="115" name="object 70">
                <a:extLst>
                  <a:ext uri="{FF2B5EF4-FFF2-40B4-BE49-F238E27FC236}">
                    <a16:creationId xmlns:a16="http://schemas.microsoft.com/office/drawing/2014/main" id="{8C624A2B-3EA9-3D5C-E52C-6B10069B3733}"/>
                  </a:ext>
                </a:extLst>
              </p:cNvPr>
              <p:cNvSpPr/>
              <p:nvPr/>
            </p:nvSpPr>
            <p:spPr>
              <a:xfrm>
                <a:off x="17500504" y="5898485"/>
                <a:ext cx="75565" cy="75565"/>
              </a:xfrm>
              <a:custGeom>
                <a:avLst/>
                <a:gdLst/>
                <a:ahLst/>
                <a:cxnLst/>
                <a:rect l="l" t="t" r="r" b="b"/>
                <a:pathLst>
                  <a:path w="75565" h="75564">
                    <a:moveTo>
                      <a:pt x="74980" y="0"/>
                    </a:moveTo>
                    <a:lnTo>
                      <a:pt x="0" y="0"/>
                    </a:lnTo>
                    <a:lnTo>
                      <a:pt x="0" y="74980"/>
                    </a:lnTo>
                    <a:lnTo>
                      <a:pt x="74980" y="74980"/>
                    </a:lnTo>
                    <a:lnTo>
                      <a:pt x="74980" y="0"/>
                    </a:lnTo>
                    <a:close/>
                  </a:path>
                </a:pathLst>
              </a:custGeom>
              <a:solidFill>
                <a:srgbClr val="3E547D"/>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16" name="object 71">
                <a:extLst>
                  <a:ext uri="{FF2B5EF4-FFF2-40B4-BE49-F238E27FC236}">
                    <a16:creationId xmlns:a16="http://schemas.microsoft.com/office/drawing/2014/main" id="{6CEAEFC4-CC11-E68F-C3BC-837F8B6C87EA}"/>
                  </a:ext>
                </a:extLst>
              </p:cNvPr>
              <p:cNvSpPr/>
              <p:nvPr/>
            </p:nvSpPr>
            <p:spPr>
              <a:xfrm>
                <a:off x="16604209" y="5894275"/>
                <a:ext cx="75565" cy="75565"/>
              </a:xfrm>
              <a:custGeom>
                <a:avLst/>
                <a:gdLst/>
                <a:ahLst/>
                <a:cxnLst/>
                <a:rect l="l" t="t" r="r" b="b"/>
                <a:pathLst>
                  <a:path w="75565" h="75564">
                    <a:moveTo>
                      <a:pt x="74980" y="0"/>
                    </a:moveTo>
                    <a:lnTo>
                      <a:pt x="0" y="0"/>
                    </a:lnTo>
                    <a:lnTo>
                      <a:pt x="0" y="74980"/>
                    </a:lnTo>
                    <a:lnTo>
                      <a:pt x="74980" y="74980"/>
                    </a:lnTo>
                    <a:lnTo>
                      <a:pt x="74980" y="0"/>
                    </a:lnTo>
                    <a:close/>
                  </a:path>
                </a:pathLst>
              </a:custGeom>
              <a:solidFill>
                <a:srgbClr val="A11A16"/>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sp>
          <p:nvSpPr>
            <p:cNvPr id="17" name="object 72">
              <a:extLst>
                <a:ext uri="{FF2B5EF4-FFF2-40B4-BE49-F238E27FC236}">
                  <a16:creationId xmlns:a16="http://schemas.microsoft.com/office/drawing/2014/main" id="{ADA2951E-E554-FB66-66B1-C67664AE67DA}"/>
                </a:ext>
              </a:extLst>
            </p:cNvPr>
            <p:cNvSpPr txBox="1"/>
            <p:nvPr/>
          </p:nvSpPr>
          <p:spPr>
            <a:xfrm>
              <a:off x="2955615" y="4045743"/>
              <a:ext cx="581308" cy="103394"/>
            </a:xfrm>
            <a:prstGeom prst="rect">
              <a:avLst/>
            </a:prstGeom>
          </p:spPr>
          <p:txBody>
            <a:bodyPr vert="horz" wrap="square" lIns="0" tIns="14605" rIns="0" bIns="0" rtlCol="0">
              <a:spAutoFit/>
            </a:bodyPr>
            <a:lstStyle/>
            <a:p>
              <a:pPr marL="12700" marR="0" lvl="0" indent="0" algn="l" defTabSz="914400" rtl="0" eaLnBrk="1" fontAlgn="auto" latinLnBrk="0" hangingPunct="1">
                <a:lnSpc>
                  <a:spcPct val="100000"/>
                </a:lnSpc>
                <a:spcBef>
                  <a:spcPts val="115"/>
                </a:spcBef>
                <a:spcAft>
                  <a:spcPts val="0"/>
                </a:spcAft>
                <a:buClrTx/>
                <a:buSzTx/>
                <a:buFontTx/>
                <a:buNone/>
                <a:tabLst/>
                <a:defRPr/>
              </a:pP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28%</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25" normalizeH="0" baseline="0" noProof="0">
                  <a:ln>
                    <a:noFill/>
                  </a:ln>
                  <a:solidFill>
                    <a:srgbClr val="1D1D1B"/>
                  </a:solidFill>
                  <a:effectLst/>
                  <a:uLnTx/>
                  <a:uFillTx/>
                  <a:latin typeface="Trebuchet MS" panose="020B0603020202020204"/>
                  <a:ea typeface="+mn-ea"/>
                  <a:cs typeface="+mn-cs"/>
                </a:rPr>
                <a:t>44)</a:t>
              </a:r>
              <a:endParaRPr kumimoji="0" sz="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8" name="object 73">
              <a:extLst>
                <a:ext uri="{FF2B5EF4-FFF2-40B4-BE49-F238E27FC236}">
                  <a16:creationId xmlns:a16="http://schemas.microsoft.com/office/drawing/2014/main" id="{23EAAC7D-6444-8A79-D426-F34970A0DF51}"/>
                </a:ext>
              </a:extLst>
            </p:cNvPr>
            <p:cNvSpPr txBox="1"/>
            <p:nvPr/>
          </p:nvSpPr>
          <p:spPr>
            <a:xfrm>
              <a:off x="2603799" y="3936352"/>
              <a:ext cx="669524" cy="103394"/>
            </a:xfrm>
            <a:prstGeom prst="rect">
              <a:avLst/>
            </a:prstGeom>
          </p:spPr>
          <p:txBody>
            <a:bodyPr vert="horz" wrap="square" lIns="0" tIns="14605" rIns="0" bIns="0" rtlCol="0">
              <a:spAutoFit/>
            </a:bodyPr>
            <a:lstStyle/>
            <a:p>
              <a:pPr marL="12700" marR="0" lvl="0" indent="0" algn="l" defTabSz="914400" rtl="0" eaLnBrk="1" fontAlgn="auto" latinLnBrk="0" hangingPunct="1">
                <a:lnSpc>
                  <a:spcPct val="100000"/>
                </a:lnSpc>
                <a:spcBef>
                  <a:spcPts val="115"/>
                </a:spcBef>
                <a:spcAft>
                  <a:spcPts val="0"/>
                </a:spcAft>
                <a:buClrTx/>
                <a:buSzTx/>
                <a:buFontTx/>
                <a:buNone/>
                <a:tabLst/>
                <a:defRPr/>
              </a:pP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13%</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25" normalizeH="0" baseline="0" noProof="0">
                  <a:ln>
                    <a:noFill/>
                  </a:ln>
                  <a:solidFill>
                    <a:srgbClr val="1D1D1B"/>
                  </a:solidFill>
                  <a:effectLst/>
                  <a:uLnTx/>
                  <a:uFillTx/>
                  <a:latin typeface="Trebuchet MS" panose="020B0603020202020204"/>
                  <a:ea typeface="+mn-ea"/>
                  <a:cs typeface="+mn-cs"/>
                </a:rPr>
                <a:t>21)</a:t>
              </a:r>
              <a:endParaRPr kumimoji="0" sz="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9" name="object 74">
              <a:extLst>
                <a:ext uri="{FF2B5EF4-FFF2-40B4-BE49-F238E27FC236}">
                  <a16:creationId xmlns:a16="http://schemas.microsoft.com/office/drawing/2014/main" id="{DECB6008-2F91-81E8-43E3-5640161CF0BE}"/>
                </a:ext>
              </a:extLst>
            </p:cNvPr>
            <p:cNvSpPr txBox="1"/>
            <p:nvPr/>
          </p:nvSpPr>
          <p:spPr>
            <a:xfrm>
              <a:off x="2665629" y="3512735"/>
              <a:ext cx="580745" cy="103394"/>
            </a:xfrm>
            <a:prstGeom prst="rect">
              <a:avLst/>
            </a:prstGeom>
          </p:spPr>
          <p:txBody>
            <a:bodyPr vert="horz" wrap="square" lIns="0" tIns="14605" rIns="0" bIns="0" rtlCol="0">
              <a:spAutoFit/>
            </a:bodyPr>
            <a:lstStyle/>
            <a:p>
              <a:pPr marL="12700" marR="0" lvl="0" indent="0" algn="l" defTabSz="914400" rtl="0" eaLnBrk="1" fontAlgn="auto" latinLnBrk="0" hangingPunct="1">
                <a:lnSpc>
                  <a:spcPct val="100000"/>
                </a:lnSpc>
                <a:spcBef>
                  <a:spcPts val="115"/>
                </a:spcBef>
                <a:spcAft>
                  <a:spcPts val="0"/>
                </a:spcAft>
                <a:buClrTx/>
                <a:buSzTx/>
                <a:buFontTx/>
                <a:buNone/>
                <a:tabLst/>
                <a:defRPr/>
              </a:pP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17%</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25" normalizeH="0" baseline="0" noProof="0">
                  <a:ln>
                    <a:noFill/>
                  </a:ln>
                  <a:solidFill>
                    <a:srgbClr val="1D1D1B"/>
                  </a:solidFill>
                  <a:effectLst/>
                  <a:uLnTx/>
                  <a:uFillTx/>
                  <a:latin typeface="Trebuchet MS" panose="020B0603020202020204"/>
                  <a:ea typeface="+mn-ea"/>
                  <a:cs typeface="+mn-cs"/>
                </a:rPr>
                <a:t>4)</a:t>
              </a:r>
              <a:endParaRPr kumimoji="0" sz="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20" name="object 75">
              <a:extLst>
                <a:ext uri="{FF2B5EF4-FFF2-40B4-BE49-F238E27FC236}">
                  <a16:creationId xmlns:a16="http://schemas.microsoft.com/office/drawing/2014/main" id="{BD772A7D-F129-160F-6154-296016FD92F1}"/>
                </a:ext>
              </a:extLst>
            </p:cNvPr>
            <p:cNvSpPr txBox="1"/>
            <p:nvPr/>
          </p:nvSpPr>
          <p:spPr>
            <a:xfrm>
              <a:off x="4269244" y="3651713"/>
              <a:ext cx="646516" cy="118735"/>
            </a:xfrm>
            <a:prstGeom prst="rect">
              <a:avLst/>
            </a:prstGeom>
          </p:spPr>
          <p:txBody>
            <a:bodyPr vert="horz" wrap="square" lIns="0" tIns="14605" rIns="0" bIns="0" rtlCol="0">
              <a:spAutoFit/>
            </a:bodyPr>
            <a:lstStyle/>
            <a:p>
              <a:pPr marL="38099" marR="0" lvl="0" indent="0" algn="l"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100%</a:t>
              </a:r>
              <a:r>
                <a:rPr kumimoji="0" sz="933"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933"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933" b="0"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0" normalizeH="0" baseline="0" noProof="0">
                  <a:ln>
                    <a:noFill/>
                  </a:ln>
                  <a:solidFill>
                    <a:srgbClr val="1D1D1B"/>
                  </a:solidFill>
                  <a:effectLst/>
                  <a:uLnTx/>
                  <a:uFillTx/>
                  <a:latin typeface="Trebuchet MS" panose="020B0603020202020204"/>
                  <a:ea typeface="+mn-ea"/>
                  <a:cs typeface="+mn-cs"/>
                </a:rPr>
                <a:t>79)</a:t>
              </a:r>
              <a:r>
                <a:rPr kumimoji="0" sz="933" b="0" i="0" u="none" strike="noStrike" kern="1200" cap="none" spc="-31" normalizeH="0" baseline="31746" noProof="0">
                  <a:ln>
                    <a:noFill/>
                  </a:ln>
                  <a:solidFill>
                    <a:srgbClr val="1D1D1B"/>
                  </a:solidFill>
                  <a:effectLst/>
                  <a:uLnTx/>
                  <a:uFillTx/>
                  <a:latin typeface="Trebuchet MS" panose="020B0603020202020204"/>
                  <a:ea typeface="+mn-ea"/>
                  <a:cs typeface="+mn-cs"/>
                </a:rPr>
                <a:t>c</a:t>
              </a:r>
              <a:endParaRPr kumimoji="0" sz="933" b="0" i="0" u="none" strike="noStrike" kern="1200" cap="none" spc="0" normalizeH="0" baseline="31746" noProof="0">
                <a:ln>
                  <a:noFill/>
                </a:ln>
                <a:solidFill>
                  <a:srgbClr val="54565B"/>
                </a:solidFill>
                <a:effectLst/>
                <a:uLnTx/>
                <a:uFillTx/>
                <a:latin typeface="Trebuchet MS" panose="020B0603020202020204"/>
                <a:ea typeface="+mn-ea"/>
                <a:cs typeface="+mn-cs"/>
              </a:endParaRPr>
            </a:p>
          </p:txBody>
        </p:sp>
        <p:sp>
          <p:nvSpPr>
            <p:cNvPr id="21" name="object 76">
              <a:extLst>
                <a:ext uri="{FF2B5EF4-FFF2-40B4-BE49-F238E27FC236}">
                  <a16:creationId xmlns:a16="http://schemas.microsoft.com/office/drawing/2014/main" id="{B72FB193-DAB7-93FE-D6C3-033D3E2E7972}"/>
                </a:ext>
              </a:extLst>
            </p:cNvPr>
            <p:cNvSpPr txBox="1"/>
            <p:nvPr/>
          </p:nvSpPr>
          <p:spPr>
            <a:xfrm>
              <a:off x="3130900" y="3415661"/>
              <a:ext cx="580746" cy="103394"/>
            </a:xfrm>
            <a:prstGeom prst="rect">
              <a:avLst/>
            </a:prstGeom>
          </p:spPr>
          <p:txBody>
            <a:bodyPr vert="horz" wrap="square" lIns="0" tIns="14605" rIns="0" bIns="0" rtlCol="0">
              <a:spAutoFit/>
            </a:bodyPr>
            <a:lstStyle/>
            <a:p>
              <a:pPr marL="12700" marR="0" lvl="0" indent="0" algn="l" defTabSz="914400" rtl="0" eaLnBrk="1" fontAlgn="auto" latinLnBrk="0" hangingPunct="1">
                <a:lnSpc>
                  <a:spcPct val="100000"/>
                </a:lnSpc>
                <a:spcBef>
                  <a:spcPts val="115"/>
                </a:spcBef>
                <a:spcAft>
                  <a:spcPts val="0"/>
                </a:spcAft>
                <a:buClrTx/>
                <a:buSzTx/>
                <a:buFontTx/>
                <a:buNone/>
                <a:tabLst/>
                <a:defRPr/>
              </a:pP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33%</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25" normalizeH="0" baseline="0" noProof="0">
                  <a:ln>
                    <a:noFill/>
                  </a:ln>
                  <a:solidFill>
                    <a:srgbClr val="1D1D1B"/>
                  </a:solidFill>
                  <a:effectLst/>
                  <a:uLnTx/>
                  <a:uFillTx/>
                  <a:latin typeface="Trebuchet MS" panose="020B0603020202020204"/>
                  <a:ea typeface="+mn-ea"/>
                  <a:cs typeface="+mn-cs"/>
                </a:rPr>
                <a:t>8)</a:t>
              </a:r>
              <a:endParaRPr kumimoji="0" sz="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22" name="object 77">
              <a:extLst>
                <a:ext uri="{FF2B5EF4-FFF2-40B4-BE49-F238E27FC236}">
                  <a16:creationId xmlns:a16="http://schemas.microsoft.com/office/drawing/2014/main" id="{01FA6658-608E-4688-FAC1-1CB83A16A847}"/>
                </a:ext>
              </a:extLst>
            </p:cNvPr>
            <p:cNvSpPr txBox="1"/>
            <p:nvPr/>
          </p:nvSpPr>
          <p:spPr>
            <a:xfrm>
              <a:off x="2776327" y="3144229"/>
              <a:ext cx="920618" cy="195727"/>
            </a:xfrm>
            <a:prstGeom prst="rect">
              <a:avLst/>
            </a:prstGeom>
          </p:spPr>
          <p:txBody>
            <a:bodyPr vert="horz" wrap="square" lIns="0" tIns="14605" rIns="0" bIns="0" rtlCol="0">
              <a:spAutoFit/>
            </a:bodyPr>
            <a:lstStyle/>
            <a:p>
              <a:pPr marL="12700" marR="0" lvl="0" indent="0" algn="l" defTabSz="914400" rtl="0" eaLnBrk="1" fontAlgn="auto" latinLnBrk="0" hangingPunct="1">
                <a:lnSpc>
                  <a:spcPct val="100000"/>
                </a:lnSpc>
                <a:spcBef>
                  <a:spcPts val="0"/>
                </a:spcBef>
                <a:spcAft>
                  <a:spcPts val="0"/>
                </a:spcAft>
                <a:buClrTx/>
                <a:buSzTx/>
                <a:buFontTx/>
                <a:buNone/>
                <a:tabLst/>
                <a:defRPr/>
              </a:pP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19%</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25" normalizeH="0" baseline="0" noProof="0">
                  <a:ln>
                    <a:noFill/>
                  </a:ln>
                  <a:solidFill>
                    <a:srgbClr val="1D1D1B"/>
                  </a:solidFill>
                  <a:effectLst/>
                  <a:uLnTx/>
                  <a:uFillTx/>
                  <a:latin typeface="Trebuchet MS" panose="020B0603020202020204"/>
                  <a:ea typeface="+mn-ea"/>
                  <a:cs typeface="+mn-cs"/>
                </a:rPr>
                <a:t>7)</a:t>
              </a:r>
              <a:endParaRPr kumimoji="0" sz="8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10815"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31%</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25" normalizeH="0" baseline="0" noProof="0">
                  <a:ln>
                    <a:noFill/>
                  </a:ln>
                  <a:solidFill>
                    <a:srgbClr val="1D1D1B"/>
                  </a:solidFill>
                  <a:effectLst/>
                  <a:uLnTx/>
                  <a:uFillTx/>
                  <a:latin typeface="Trebuchet MS" panose="020B0603020202020204"/>
                  <a:ea typeface="+mn-ea"/>
                  <a:cs typeface="+mn-cs"/>
                </a:rPr>
                <a:t>11)</a:t>
              </a:r>
              <a:endParaRPr kumimoji="0" sz="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23" name="object 78">
              <a:extLst>
                <a:ext uri="{FF2B5EF4-FFF2-40B4-BE49-F238E27FC236}">
                  <a16:creationId xmlns:a16="http://schemas.microsoft.com/office/drawing/2014/main" id="{DFAC3825-2C1E-7475-D644-D15D3B2FC462}"/>
                </a:ext>
              </a:extLst>
            </p:cNvPr>
            <p:cNvSpPr txBox="1"/>
            <p:nvPr/>
          </p:nvSpPr>
          <p:spPr>
            <a:xfrm>
              <a:off x="2341755" y="2892932"/>
              <a:ext cx="545110" cy="195727"/>
            </a:xfrm>
            <a:prstGeom prst="rect">
              <a:avLst/>
            </a:prstGeom>
          </p:spPr>
          <p:txBody>
            <a:bodyPr vert="horz" wrap="square" lIns="0" tIns="14605" rIns="0" bIns="0" rtlCol="0">
              <a:spAutoFit/>
            </a:bodyPr>
            <a:lstStyle/>
            <a:p>
              <a:pPr marL="12700" marR="0" lvl="0" indent="0" algn="l" defTabSz="914400" rtl="0" eaLnBrk="1" fontAlgn="auto" latinLnBrk="0" hangingPunct="1">
                <a:lnSpc>
                  <a:spcPct val="100000"/>
                </a:lnSpc>
                <a:spcBef>
                  <a:spcPts val="0"/>
                </a:spcBef>
                <a:spcAft>
                  <a:spcPts val="0"/>
                </a:spcAft>
                <a:buClrTx/>
                <a:buSzTx/>
                <a:buFontTx/>
                <a:buNone/>
                <a:tabLst/>
                <a:defRPr/>
              </a:pP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4%</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25" normalizeH="0" baseline="0" noProof="0">
                  <a:ln>
                    <a:noFill/>
                  </a:ln>
                  <a:solidFill>
                    <a:srgbClr val="1D1D1B"/>
                  </a:solidFill>
                  <a:effectLst/>
                  <a:uLnTx/>
                  <a:uFillTx/>
                  <a:latin typeface="Trebuchet MS" panose="020B0603020202020204"/>
                  <a:ea typeface="+mn-ea"/>
                  <a:cs typeface="+mn-cs"/>
                </a:rPr>
                <a:t>3)</a:t>
              </a:r>
              <a:endParaRPr kumimoji="0" sz="8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12700" marR="0" lvl="0" indent="0" algn="l" defTabSz="914400" rtl="0" eaLnBrk="1" fontAlgn="auto" latinLnBrk="0" hangingPunct="1">
                <a:lnSpc>
                  <a:spcPct val="100000"/>
                </a:lnSpc>
                <a:spcBef>
                  <a:spcPts val="0"/>
                </a:spcBef>
                <a:spcAft>
                  <a:spcPts val="0"/>
                </a:spcAft>
                <a:buClrTx/>
                <a:buSzTx/>
                <a:buFontTx/>
                <a:buNone/>
                <a:tabLst/>
                <a:defRPr/>
              </a:pP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4%</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25" normalizeH="0" baseline="0" noProof="0">
                  <a:ln>
                    <a:noFill/>
                  </a:ln>
                  <a:solidFill>
                    <a:srgbClr val="1D1D1B"/>
                  </a:solidFill>
                  <a:effectLst/>
                  <a:uLnTx/>
                  <a:uFillTx/>
                  <a:latin typeface="Trebuchet MS" panose="020B0603020202020204"/>
                  <a:ea typeface="+mn-ea"/>
                  <a:cs typeface="+mn-cs"/>
                </a:rPr>
                <a:t>3)</a:t>
              </a:r>
              <a:endParaRPr kumimoji="0" sz="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24" name="object 79">
              <a:extLst>
                <a:ext uri="{FF2B5EF4-FFF2-40B4-BE49-F238E27FC236}">
                  <a16:creationId xmlns:a16="http://schemas.microsoft.com/office/drawing/2014/main" id="{2F52272A-47A4-3420-FB4E-6F83A73136AF}"/>
                </a:ext>
              </a:extLst>
            </p:cNvPr>
            <p:cNvSpPr txBox="1"/>
            <p:nvPr/>
          </p:nvSpPr>
          <p:spPr>
            <a:xfrm>
              <a:off x="2554505" y="2775752"/>
              <a:ext cx="649908" cy="103394"/>
            </a:xfrm>
            <a:prstGeom prst="rect">
              <a:avLst/>
            </a:prstGeom>
          </p:spPr>
          <p:txBody>
            <a:bodyPr vert="horz" wrap="square" lIns="0" tIns="14605" rIns="0" bIns="0" rtlCol="0">
              <a:spAutoFit/>
            </a:bodyPr>
            <a:lstStyle/>
            <a:p>
              <a:pPr marL="12700" marR="0" lvl="0" indent="0" algn="l" defTabSz="914400" rtl="0" eaLnBrk="1" fontAlgn="auto" latinLnBrk="0" hangingPunct="1">
                <a:lnSpc>
                  <a:spcPct val="100000"/>
                </a:lnSpc>
                <a:spcBef>
                  <a:spcPts val="115"/>
                </a:spcBef>
                <a:spcAft>
                  <a:spcPts val="0"/>
                </a:spcAft>
                <a:buClrTx/>
                <a:buSzTx/>
                <a:buFontTx/>
                <a:buNone/>
                <a:tabLst/>
                <a:defRPr/>
              </a:pP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13%</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25" normalizeH="0" baseline="0" noProof="0">
                  <a:ln>
                    <a:noFill/>
                  </a:ln>
                  <a:solidFill>
                    <a:srgbClr val="1D1D1B"/>
                  </a:solidFill>
                  <a:effectLst/>
                  <a:uLnTx/>
                  <a:uFillTx/>
                  <a:latin typeface="Trebuchet MS" panose="020B0603020202020204"/>
                  <a:ea typeface="+mn-ea"/>
                  <a:cs typeface="+mn-cs"/>
                </a:rPr>
                <a:t>15)</a:t>
              </a:r>
              <a:endParaRPr kumimoji="0" sz="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25" name="object 80">
              <a:extLst>
                <a:ext uri="{FF2B5EF4-FFF2-40B4-BE49-F238E27FC236}">
                  <a16:creationId xmlns:a16="http://schemas.microsoft.com/office/drawing/2014/main" id="{0E601395-E8E4-CF9A-7D2A-276C0C810B75}"/>
                </a:ext>
              </a:extLst>
            </p:cNvPr>
            <p:cNvSpPr txBox="1"/>
            <p:nvPr/>
          </p:nvSpPr>
          <p:spPr>
            <a:xfrm>
              <a:off x="2370404" y="2460293"/>
              <a:ext cx="1944786" cy="289936"/>
            </a:xfrm>
            <a:prstGeom prst="rect">
              <a:avLst/>
            </a:prstGeom>
          </p:spPr>
          <p:txBody>
            <a:bodyPr vert="horz" wrap="square" lIns="0" tIns="67945" rIns="0" bIns="0" rtlCol="0">
              <a:spAutoFit/>
            </a:bodyPr>
            <a:lstStyle/>
            <a:p>
              <a:pPr marL="12700" marR="0" lvl="0" indent="0" algn="l" defTabSz="914400" rtl="0" eaLnBrk="1" fontAlgn="auto" latinLnBrk="0" hangingPunct="1">
                <a:lnSpc>
                  <a:spcPct val="100000"/>
                </a:lnSpc>
                <a:spcBef>
                  <a:spcPts val="535"/>
                </a:spcBef>
                <a:spcAft>
                  <a:spcPts val="0"/>
                </a:spcAft>
                <a:buClrTx/>
                <a:buSzTx/>
                <a:buFontTx/>
                <a:buNone/>
                <a:tabLst/>
                <a:defRPr/>
              </a:pPr>
              <a:r>
                <a:rPr kumimoji="0" sz="933" b="1" i="0" u="none" strike="noStrike" kern="1200" cap="none" spc="0" normalizeH="0" baseline="0" noProof="0">
                  <a:ln>
                    <a:noFill/>
                  </a:ln>
                  <a:solidFill>
                    <a:srgbClr val="1D1D1B"/>
                  </a:solidFill>
                  <a:effectLst/>
                  <a:uLnTx/>
                  <a:uFillTx/>
                  <a:latin typeface="Trebuchet MS" panose="020B0603020202020204"/>
                  <a:ea typeface="+mn-ea"/>
                  <a:cs typeface="+mn-cs"/>
                </a:rPr>
                <a:t>Incidence</a:t>
              </a:r>
              <a:r>
                <a:rPr kumimoji="0" sz="933" b="1"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933" b="1" i="0" u="none" strike="noStrike" kern="1200" cap="none" spc="0" normalizeH="0" baseline="0" noProof="0">
                  <a:ln>
                    <a:noFill/>
                  </a:ln>
                  <a:solidFill>
                    <a:srgbClr val="1D1D1B"/>
                  </a:solidFill>
                  <a:effectLst/>
                  <a:uLnTx/>
                  <a:uFillTx/>
                  <a:latin typeface="Trebuchet MS" panose="020B0603020202020204"/>
                  <a:ea typeface="+mn-ea"/>
                  <a:cs typeface="+mn-cs"/>
                </a:rPr>
                <a:t>of</a:t>
              </a:r>
              <a:r>
                <a:rPr kumimoji="0" sz="933" b="1"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933" b="1" i="0" u="none" strike="noStrike" kern="1200" cap="none" spc="0" normalizeH="0" baseline="0" noProof="0">
                  <a:ln>
                    <a:noFill/>
                  </a:ln>
                  <a:solidFill>
                    <a:srgbClr val="1D1D1B"/>
                  </a:solidFill>
                  <a:effectLst/>
                  <a:uLnTx/>
                  <a:uFillTx/>
                  <a:latin typeface="Trebuchet MS" panose="020B0603020202020204"/>
                  <a:ea typeface="+mn-ea"/>
                  <a:cs typeface="+mn-cs"/>
                </a:rPr>
                <a:t>NP</a:t>
              </a:r>
              <a:r>
                <a:rPr kumimoji="0" sz="933" b="1"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sz="933" b="1" i="0" u="none" strike="noStrike" kern="1200" cap="none" spc="0" normalizeH="0" baseline="0" noProof="0">
                  <a:ln>
                    <a:noFill/>
                  </a:ln>
                  <a:solidFill>
                    <a:srgbClr val="1D1D1B"/>
                  </a:solidFill>
                  <a:effectLst/>
                  <a:uLnTx/>
                  <a:uFillTx/>
                  <a:latin typeface="Trebuchet MS" panose="020B0603020202020204"/>
                  <a:ea typeface="+mn-ea"/>
                  <a:cs typeface="+mn-cs"/>
                </a:rPr>
                <a:t>by</a:t>
              </a:r>
              <a:r>
                <a:rPr kumimoji="0" sz="933" b="1"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933" b="1" i="0" u="none" strike="noStrike" kern="1200" cap="none" spc="0" normalizeH="0" baseline="0" noProof="0">
                  <a:ln>
                    <a:noFill/>
                  </a:ln>
                  <a:solidFill>
                    <a:srgbClr val="1D1D1B"/>
                  </a:solidFill>
                  <a:effectLst/>
                  <a:uLnTx/>
                  <a:uFillTx/>
                  <a:latin typeface="Trebuchet MS" panose="020B0603020202020204"/>
                  <a:ea typeface="+mn-ea"/>
                  <a:cs typeface="+mn-cs"/>
                </a:rPr>
                <a:t>G-CSF</a:t>
              </a:r>
              <a:r>
                <a:rPr kumimoji="0" sz="933" b="1"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933" b="1" i="0" u="none" strike="noStrike" kern="1200" cap="none" spc="0" normalizeH="0" baseline="0" noProof="0">
                  <a:ln>
                    <a:noFill/>
                  </a:ln>
                  <a:solidFill>
                    <a:srgbClr val="1D1D1B"/>
                  </a:solidFill>
                  <a:effectLst/>
                  <a:uLnTx/>
                  <a:uFillTx/>
                  <a:latin typeface="Trebuchet MS" panose="020B0603020202020204"/>
                  <a:ea typeface="+mn-ea"/>
                  <a:cs typeface="+mn-cs"/>
                </a:rPr>
                <a:t>use</a:t>
              </a:r>
              <a:r>
                <a:rPr kumimoji="0" sz="933" b="1"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933" b="1"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933" b="1"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933" b="1" i="0" u="none" strike="noStrike" kern="1200" cap="none" spc="-20" normalizeH="0" baseline="0" noProof="0">
                  <a:ln>
                    <a:noFill/>
                  </a:ln>
                  <a:solidFill>
                    <a:srgbClr val="1D1D1B"/>
                  </a:solidFill>
                  <a:effectLst/>
                  <a:uLnTx/>
                  <a:uFillTx/>
                  <a:latin typeface="Trebuchet MS" panose="020B0603020202020204"/>
                  <a:ea typeface="+mn-ea"/>
                  <a:cs typeface="+mn-cs"/>
                </a:rPr>
                <a:t>(%))</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137791" marR="0" lvl="0" indent="0" algn="l" defTabSz="914400" rtl="0" eaLnBrk="1" fontAlgn="auto" latinLnBrk="0" hangingPunct="1">
                <a:lnSpc>
                  <a:spcPct val="100000"/>
                </a:lnSpc>
                <a:spcBef>
                  <a:spcPts val="435"/>
                </a:spcBef>
                <a:spcAft>
                  <a:spcPts val="0"/>
                </a:spcAft>
                <a:buClrTx/>
                <a:buSzTx/>
                <a:buFontTx/>
                <a:buNone/>
                <a:tabLst/>
                <a:defRPr/>
              </a:pP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10%</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800"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sz="800" b="0" i="0" u="none" strike="noStrike" kern="1200" cap="none" spc="-25" normalizeH="0" baseline="0" noProof="0">
                  <a:ln>
                    <a:noFill/>
                  </a:ln>
                  <a:solidFill>
                    <a:srgbClr val="1D1D1B"/>
                  </a:solidFill>
                  <a:effectLst/>
                  <a:uLnTx/>
                  <a:uFillTx/>
                  <a:latin typeface="Trebuchet MS" panose="020B0603020202020204"/>
                  <a:ea typeface="+mn-ea"/>
                  <a:cs typeface="+mn-cs"/>
                </a:rPr>
                <a:t>12)</a:t>
              </a:r>
              <a:endParaRPr kumimoji="0" sz="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26" name="object 81">
              <a:extLst>
                <a:ext uri="{FF2B5EF4-FFF2-40B4-BE49-F238E27FC236}">
                  <a16:creationId xmlns:a16="http://schemas.microsoft.com/office/drawing/2014/main" id="{30A9D6E9-8DF2-4AA9-28B5-E9E2E969C7A0}"/>
                </a:ext>
              </a:extLst>
            </p:cNvPr>
            <p:cNvSpPr txBox="1"/>
            <p:nvPr/>
          </p:nvSpPr>
          <p:spPr>
            <a:xfrm>
              <a:off x="5173934" y="2678828"/>
              <a:ext cx="574151"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0" normalizeH="0" baseline="0" noProof="0" dirty="0">
                  <a:ln>
                    <a:noFill/>
                  </a:ln>
                  <a:solidFill>
                    <a:srgbClr val="1D1D1B"/>
                  </a:solidFill>
                  <a:effectLst/>
                  <a:uLnTx/>
                  <a:uFillTx/>
                  <a:latin typeface="Trebuchet MS" panose="020B0603020202020204"/>
                  <a:ea typeface="+mn-ea"/>
                  <a:cs typeface="+mn-cs"/>
                </a:rPr>
                <a:t>12</a:t>
              </a:r>
              <a:r>
                <a:rPr kumimoji="0" sz="933" b="0" i="0" u="none" strike="noStrike" kern="1200" cap="none" spc="15" normalizeH="0" baseline="0" noProof="0" dirty="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dirty="0">
                  <a:ln>
                    <a:noFill/>
                  </a:ln>
                  <a:solidFill>
                    <a:srgbClr val="1D1D1B"/>
                  </a:solidFill>
                  <a:effectLst/>
                  <a:uLnTx/>
                  <a:uFillTx/>
                  <a:latin typeface="Trebuchet MS" panose="020B0603020202020204"/>
                  <a:ea typeface="+mn-ea"/>
                  <a:cs typeface="+mn-cs"/>
                </a:rPr>
                <a:t>(8-</a:t>
              </a:r>
              <a:r>
                <a:rPr kumimoji="0" sz="933" b="0" i="0" u="none" strike="noStrike" kern="1200" cap="none" spc="-25" normalizeH="0" baseline="0" noProof="0" dirty="0">
                  <a:ln>
                    <a:noFill/>
                  </a:ln>
                  <a:solidFill>
                    <a:srgbClr val="1D1D1B"/>
                  </a:solidFill>
                  <a:effectLst/>
                  <a:uLnTx/>
                  <a:uFillTx/>
                  <a:latin typeface="Trebuchet MS" panose="020B0603020202020204"/>
                  <a:ea typeface="+mn-ea"/>
                  <a:cs typeface="+mn-cs"/>
                </a:rPr>
                <a:t>30)</a:t>
              </a:r>
              <a:endParaRPr kumimoji="0" sz="933" b="0" i="0" u="none" strike="noStrike" kern="1200" cap="none" spc="0" normalizeH="0" baseline="0" noProof="0" dirty="0">
                <a:ln>
                  <a:noFill/>
                </a:ln>
                <a:solidFill>
                  <a:srgbClr val="54565B"/>
                </a:solidFill>
                <a:effectLst/>
                <a:uLnTx/>
                <a:uFillTx/>
                <a:latin typeface="Trebuchet MS" panose="020B0603020202020204"/>
                <a:ea typeface="+mn-ea"/>
                <a:cs typeface="+mn-cs"/>
              </a:endParaRPr>
            </a:p>
          </p:txBody>
        </p:sp>
        <p:sp>
          <p:nvSpPr>
            <p:cNvPr id="27" name="object 82">
              <a:extLst>
                <a:ext uri="{FF2B5EF4-FFF2-40B4-BE49-F238E27FC236}">
                  <a16:creationId xmlns:a16="http://schemas.microsoft.com/office/drawing/2014/main" id="{171CE120-3250-628D-78DB-8D6F7876B721}"/>
                </a:ext>
              </a:extLst>
            </p:cNvPr>
            <p:cNvSpPr txBox="1"/>
            <p:nvPr/>
          </p:nvSpPr>
          <p:spPr>
            <a:xfrm>
              <a:off x="5210561" y="2941243"/>
              <a:ext cx="500896"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9</a:t>
              </a:r>
              <a:r>
                <a:rPr kumimoji="0" sz="933" b="0"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(8-</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16)</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28" name="object 83">
              <a:extLst>
                <a:ext uri="{FF2B5EF4-FFF2-40B4-BE49-F238E27FC236}">
                  <a16:creationId xmlns:a16="http://schemas.microsoft.com/office/drawing/2014/main" id="{B8430E37-27EC-A762-9FDD-81C8C52B6EA9}"/>
                </a:ext>
              </a:extLst>
            </p:cNvPr>
            <p:cNvSpPr txBox="1"/>
            <p:nvPr/>
          </p:nvSpPr>
          <p:spPr>
            <a:xfrm>
              <a:off x="5137308" y="3205115"/>
              <a:ext cx="647404"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39</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(26-</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57)</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29" name="object 84">
              <a:extLst>
                <a:ext uri="{FF2B5EF4-FFF2-40B4-BE49-F238E27FC236}">
                  <a16:creationId xmlns:a16="http://schemas.microsoft.com/office/drawing/2014/main" id="{D0E140E3-A775-8548-9527-DC087039016E}"/>
                </a:ext>
              </a:extLst>
            </p:cNvPr>
            <p:cNvSpPr txBox="1"/>
            <p:nvPr/>
          </p:nvSpPr>
          <p:spPr>
            <a:xfrm>
              <a:off x="5173934" y="3445649"/>
              <a:ext cx="574151"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15</a:t>
              </a:r>
              <a:r>
                <a:rPr kumimoji="0" sz="933" b="0"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(8-</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41)</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30" name="object 85">
              <a:extLst>
                <a:ext uri="{FF2B5EF4-FFF2-40B4-BE49-F238E27FC236}">
                  <a16:creationId xmlns:a16="http://schemas.microsoft.com/office/drawing/2014/main" id="{2221014C-D099-59EE-C3D1-27A85174742F}"/>
                </a:ext>
              </a:extLst>
            </p:cNvPr>
            <p:cNvSpPr txBox="1"/>
            <p:nvPr/>
          </p:nvSpPr>
          <p:spPr>
            <a:xfrm>
              <a:off x="5210561" y="3765865"/>
              <a:ext cx="500896"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9</a:t>
              </a:r>
              <a:r>
                <a:rPr kumimoji="0" sz="933" b="0"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(8-</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16)</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31" name="object 86">
              <a:extLst>
                <a:ext uri="{FF2B5EF4-FFF2-40B4-BE49-F238E27FC236}">
                  <a16:creationId xmlns:a16="http://schemas.microsoft.com/office/drawing/2014/main" id="{9BFB20FA-FB39-DE4B-68FE-87D4AC556E3C}"/>
                </a:ext>
              </a:extLst>
            </p:cNvPr>
            <p:cNvSpPr txBox="1"/>
            <p:nvPr/>
          </p:nvSpPr>
          <p:spPr>
            <a:xfrm>
              <a:off x="5331330" y="3988061"/>
              <a:ext cx="259358"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N/A</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6" name="object 87">
              <a:extLst>
                <a:ext uri="{FF2B5EF4-FFF2-40B4-BE49-F238E27FC236}">
                  <a16:creationId xmlns:a16="http://schemas.microsoft.com/office/drawing/2014/main" id="{BE738520-C1DE-0EA6-8612-7EBC95C08F6F}"/>
                </a:ext>
              </a:extLst>
            </p:cNvPr>
            <p:cNvSpPr txBox="1"/>
            <p:nvPr/>
          </p:nvSpPr>
          <p:spPr>
            <a:xfrm>
              <a:off x="6164933" y="2678828"/>
              <a:ext cx="282740"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N/A</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7" name="object 88">
              <a:extLst>
                <a:ext uri="{FF2B5EF4-FFF2-40B4-BE49-F238E27FC236}">
                  <a16:creationId xmlns:a16="http://schemas.microsoft.com/office/drawing/2014/main" id="{76447584-02B1-9D95-1039-88EFE7EB50D6}"/>
                </a:ext>
              </a:extLst>
            </p:cNvPr>
            <p:cNvSpPr txBox="1"/>
            <p:nvPr/>
          </p:nvSpPr>
          <p:spPr>
            <a:xfrm>
              <a:off x="6838937" y="2678828"/>
              <a:ext cx="506903"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N/A</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8" name="object 89">
              <a:extLst>
                <a:ext uri="{FF2B5EF4-FFF2-40B4-BE49-F238E27FC236}">
                  <a16:creationId xmlns:a16="http://schemas.microsoft.com/office/drawing/2014/main" id="{39BB322B-546F-4038-F016-27BB1D5E6387}"/>
                </a:ext>
              </a:extLst>
            </p:cNvPr>
            <p:cNvSpPr txBox="1"/>
            <p:nvPr/>
          </p:nvSpPr>
          <p:spPr>
            <a:xfrm>
              <a:off x="6838937" y="2941243"/>
              <a:ext cx="506903"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N/A</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9" name="object 90">
              <a:extLst>
                <a:ext uri="{FF2B5EF4-FFF2-40B4-BE49-F238E27FC236}">
                  <a16:creationId xmlns:a16="http://schemas.microsoft.com/office/drawing/2014/main" id="{92D99544-FB48-22DB-7F8E-82D4395E1D87}"/>
                </a:ext>
              </a:extLst>
            </p:cNvPr>
            <p:cNvSpPr txBox="1"/>
            <p:nvPr/>
          </p:nvSpPr>
          <p:spPr>
            <a:xfrm>
              <a:off x="6914072" y="3205115"/>
              <a:ext cx="356637"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N/A</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01" name="object 91">
              <a:extLst>
                <a:ext uri="{FF2B5EF4-FFF2-40B4-BE49-F238E27FC236}">
                  <a16:creationId xmlns:a16="http://schemas.microsoft.com/office/drawing/2014/main" id="{3718E887-4AF2-65E8-8BDC-2E76C50B42B8}"/>
                </a:ext>
              </a:extLst>
            </p:cNvPr>
            <p:cNvSpPr txBox="1"/>
            <p:nvPr/>
          </p:nvSpPr>
          <p:spPr>
            <a:xfrm>
              <a:off x="6785887" y="3765865"/>
              <a:ext cx="613005"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N/A</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02" name="object 92">
              <a:extLst>
                <a:ext uri="{FF2B5EF4-FFF2-40B4-BE49-F238E27FC236}">
                  <a16:creationId xmlns:a16="http://schemas.microsoft.com/office/drawing/2014/main" id="{B6664467-03BA-3325-3BD1-8B0CE494005E}"/>
                </a:ext>
              </a:extLst>
            </p:cNvPr>
            <p:cNvSpPr txBox="1"/>
            <p:nvPr/>
          </p:nvSpPr>
          <p:spPr>
            <a:xfrm>
              <a:off x="6883546" y="3988061"/>
              <a:ext cx="417685"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N/A</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03" name="object 93">
              <a:extLst>
                <a:ext uri="{FF2B5EF4-FFF2-40B4-BE49-F238E27FC236}">
                  <a16:creationId xmlns:a16="http://schemas.microsoft.com/office/drawing/2014/main" id="{018C84B2-2ABD-F45D-9108-D42F611E73C3}"/>
                </a:ext>
              </a:extLst>
            </p:cNvPr>
            <p:cNvSpPr txBox="1"/>
            <p:nvPr/>
          </p:nvSpPr>
          <p:spPr>
            <a:xfrm>
              <a:off x="5913489" y="2880928"/>
              <a:ext cx="785629" cy="226409"/>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48</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(36-</a:t>
              </a:r>
              <a:r>
                <a:rPr kumimoji="0" sz="933" b="0" i="0" u="none" strike="noStrike" kern="1200" cap="none" spc="-20" normalizeH="0" baseline="0" noProof="0">
                  <a:ln>
                    <a:noFill/>
                  </a:ln>
                  <a:solidFill>
                    <a:srgbClr val="1D1D1B"/>
                  </a:solidFill>
                  <a:effectLst/>
                  <a:uLnTx/>
                  <a:uFillTx/>
                  <a:latin typeface="Trebuchet MS" panose="020B0603020202020204"/>
                  <a:ea typeface="+mn-ea"/>
                  <a:cs typeface="+mn-cs"/>
                </a:rPr>
                <a:t>322)</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12700" marR="0" lvl="0" indent="0" algn="ctr" defTabSz="914400" rtl="0" eaLnBrk="1" fontAlgn="auto" latinLnBrk="0" hangingPunct="1">
                <a:lnSpc>
                  <a:spcPct val="100000"/>
                </a:lnSpc>
                <a:spcBef>
                  <a:spcPts val="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90</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(84-</a:t>
              </a:r>
              <a:r>
                <a:rPr kumimoji="0" sz="933" b="0" i="0" u="none" strike="noStrike" kern="1200" cap="none" spc="-20" normalizeH="0" baseline="0" noProof="0">
                  <a:ln>
                    <a:noFill/>
                  </a:ln>
                  <a:solidFill>
                    <a:srgbClr val="1D1D1B"/>
                  </a:solidFill>
                  <a:effectLst/>
                  <a:uLnTx/>
                  <a:uFillTx/>
                  <a:latin typeface="Trebuchet MS" panose="020B0603020202020204"/>
                  <a:ea typeface="+mn-ea"/>
                  <a:cs typeface="+mn-cs"/>
                </a:rPr>
                <a:t>540)</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04" name="object 94">
              <a:extLst>
                <a:ext uri="{FF2B5EF4-FFF2-40B4-BE49-F238E27FC236}">
                  <a16:creationId xmlns:a16="http://schemas.microsoft.com/office/drawing/2014/main" id="{F0FC4762-C238-9AAE-7D77-D84F2D848CDC}"/>
                </a:ext>
              </a:extLst>
            </p:cNvPr>
            <p:cNvSpPr txBox="1"/>
            <p:nvPr/>
          </p:nvSpPr>
          <p:spPr>
            <a:xfrm>
              <a:off x="5913489" y="3156034"/>
              <a:ext cx="785629" cy="226409"/>
            </a:xfrm>
            <a:prstGeom prst="rect">
              <a:avLst/>
            </a:prstGeom>
          </p:spPr>
          <p:txBody>
            <a:bodyPr vert="horz" wrap="square" lIns="0" tIns="14605" rIns="0" bIns="0" rtlCol="0">
              <a:spAutoFit/>
            </a:bodyPr>
            <a:lstStyle/>
            <a:p>
              <a:pPr marL="35559"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42</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(36-</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56)</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12700" marR="0" lvl="0" indent="0" algn="ctr" defTabSz="914400" rtl="0" eaLnBrk="1" fontAlgn="auto" latinLnBrk="0" hangingPunct="1">
                <a:lnSpc>
                  <a:spcPct val="100000"/>
                </a:lnSpc>
                <a:spcBef>
                  <a:spcPts val="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98</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(49-</a:t>
              </a:r>
              <a:r>
                <a:rPr kumimoji="0" sz="933" b="0" i="0" u="none" strike="noStrike" kern="1200" cap="none" spc="-20" normalizeH="0" baseline="0" noProof="0">
                  <a:ln>
                    <a:noFill/>
                  </a:ln>
                  <a:solidFill>
                    <a:srgbClr val="1D1D1B"/>
                  </a:solidFill>
                  <a:effectLst/>
                  <a:uLnTx/>
                  <a:uFillTx/>
                  <a:latin typeface="Trebuchet MS" panose="020B0603020202020204"/>
                  <a:ea typeface="+mn-ea"/>
                  <a:cs typeface="+mn-cs"/>
                </a:rPr>
                <a:t>134)</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05" name="object 95">
              <a:extLst>
                <a:ext uri="{FF2B5EF4-FFF2-40B4-BE49-F238E27FC236}">
                  <a16:creationId xmlns:a16="http://schemas.microsoft.com/office/drawing/2014/main" id="{3C74BF68-C708-6902-BF85-E4AE1C50B3CE}"/>
                </a:ext>
              </a:extLst>
            </p:cNvPr>
            <p:cNvSpPr txBox="1"/>
            <p:nvPr/>
          </p:nvSpPr>
          <p:spPr>
            <a:xfrm>
              <a:off x="6164933" y="3445649"/>
              <a:ext cx="282740"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N/A</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06" name="object 96">
              <a:extLst>
                <a:ext uri="{FF2B5EF4-FFF2-40B4-BE49-F238E27FC236}">
                  <a16:creationId xmlns:a16="http://schemas.microsoft.com/office/drawing/2014/main" id="{0954E066-78CF-A1B6-6A06-44BFA24E1E01}"/>
                </a:ext>
              </a:extLst>
            </p:cNvPr>
            <p:cNvSpPr txBox="1"/>
            <p:nvPr/>
          </p:nvSpPr>
          <p:spPr>
            <a:xfrm>
              <a:off x="6164933" y="3765865"/>
              <a:ext cx="282740" cy="118735"/>
            </a:xfrm>
            <a:prstGeom prst="rect">
              <a:avLst/>
            </a:prstGeom>
          </p:spPr>
          <p:txBody>
            <a:bodyPr vert="horz" wrap="square" lIns="0" tIns="14605" rIns="0" bIns="0" rtlCol="0">
              <a:spAutoFit/>
            </a:bodyPr>
            <a:lstStyle/>
            <a:p>
              <a:pPr marL="12700"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N/A</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07" name="object 97">
              <a:extLst>
                <a:ext uri="{FF2B5EF4-FFF2-40B4-BE49-F238E27FC236}">
                  <a16:creationId xmlns:a16="http://schemas.microsoft.com/office/drawing/2014/main" id="{B9197059-BAB7-77E2-2012-46F479E87C37}"/>
                </a:ext>
              </a:extLst>
            </p:cNvPr>
            <p:cNvSpPr txBox="1"/>
            <p:nvPr/>
          </p:nvSpPr>
          <p:spPr>
            <a:xfrm>
              <a:off x="5993345" y="3938980"/>
              <a:ext cx="625913" cy="226409"/>
            </a:xfrm>
            <a:prstGeom prst="rect">
              <a:avLst/>
            </a:prstGeom>
          </p:spPr>
          <p:txBody>
            <a:bodyPr vert="horz" wrap="square" lIns="0" tIns="14605" rIns="0" bIns="0" rtlCol="0">
              <a:spAutoFit/>
            </a:bodyPr>
            <a:lstStyle/>
            <a:p>
              <a:pPr marL="35559"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8</a:t>
              </a:r>
              <a:r>
                <a:rPr kumimoji="0" sz="933" b="0"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(8-</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22)</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12700" marR="0" lvl="0" indent="0" algn="ctr" defTabSz="914400" rtl="0" eaLnBrk="1" fontAlgn="auto" latinLnBrk="0" hangingPunct="1">
                <a:lnSpc>
                  <a:spcPct val="100000"/>
                </a:lnSpc>
                <a:spcBef>
                  <a:spcPts val="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22</a:t>
              </a:r>
              <a:r>
                <a:rPr kumimoji="0" sz="933" b="0"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(8-</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33)</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08" name="object 98">
              <a:extLst>
                <a:ext uri="{FF2B5EF4-FFF2-40B4-BE49-F238E27FC236}">
                  <a16:creationId xmlns:a16="http://schemas.microsoft.com/office/drawing/2014/main" id="{0D130034-1A38-F01D-7FA5-1D6431E45AEE}"/>
                </a:ext>
              </a:extLst>
            </p:cNvPr>
            <p:cNvSpPr txBox="1"/>
            <p:nvPr/>
          </p:nvSpPr>
          <p:spPr>
            <a:xfrm>
              <a:off x="6785887" y="3396569"/>
              <a:ext cx="613005" cy="226409"/>
            </a:xfrm>
            <a:prstGeom prst="rect">
              <a:avLst/>
            </a:prstGeom>
          </p:spPr>
          <p:txBody>
            <a:bodyPr vert="horz" wrap="square" lIns="0" tIns="14605" rIns="0" bIns="0" rtlCol="0">
              <a:spAutoFit/>
            </a:bodyPr>
            <a:lstStyle/>
            <a:p>
              <a:pPr marL="59053" marR="0" lvl="0" indent="0" algn="ctr" defTabSz="914400" rtl="0" eaLnBrk="1" fontAlgn="auto" latinLnBrk="0" hangingPunct="1">
                <a:lnSpc>
                  <a:spcPct val="100000"/>
                </a:lnSpc>
                <a:spcBef>
                  <a:spcPts val="1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9</a:t>
              </a:r>
              <a:r>
                <a:rPr kumimoji="0" sz="933" b="0"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(8-</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13)</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12700" marR="0" lvl="0" indent="0" algn="ctr" defTabSz="914400" rtl="0" eaLnBrk="1" fontAlgn="auto" latinLnBrk="0" hangingPunct="1">
                <a:lnSpc>
                  <a:spcPct val="100000"/>
                </a:lnSpc>
                <a:spcBef>
                  <a:spcPts val="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15</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(10-</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19)</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09" name="object 79">
              <a:extLst>
                <a:ext uri="{FF2B5EF4-FFF2-40B4-BE49-F238E27FC236}">
                  <a16:creationId xmlns:a16="http://schemas.microsoft.com/office/drawing/2014/main" id="{670A85D2-A20D-70EC-69F3-E994959B49A6}"/>
                </a:ext>
              </a:extLst>
            </p:cNvPr>
            <p:cNvSpPr txBox="1"/>
            <p:nvPr/>
          </p:nvSpPr>
          <p:spPr>
            <a:xfrm>
              <a:off x="1231781" y="2632356"/>
              <a:ext cx="897015" cy="211068"/>
            </a:xfrm>
            <a:prstGeom prst="rect">
              <a:avLst/>
            </a:prstGeom>
          </p:spPr>
          <p:txBody>
            <a:bodyPr vert="horz" wrap="square" lIns="0" tIns="14605" rIns="0" bIns="0" rtlCol="0">
              <a:spAutoFit/>
            </a:bodyPr>
            <a:lstStyle/>
            <a:p>
              <a:pPr marL="0" marR="30479" lvl="0" indent="0" algn="r" defTabSz="914400" rtl="0" eaLnBrk="1" fontAlgn="auto" latinLnBrk="0" hangingPunct="1">
                <a:lnSpc>
                  <a:spcPct val="100000"/>
                </a:lnSpc>
                <a:spcBef>
                  <a:spcPts val="0"/>
                </a:spcBef>
                <a:spcAft>
                  <a:spcPts val="0"/>
                </a:spcAft>
                <a:buClrTx/>
                <a:buSzTx/>
                <a:buFontTx/>
                <a:buNone/>
                <a:tabLst/>
                <a:defRPr/>
              </a:pPr>
              <a:r>
                <a:rPr kumimoji="0" lang="en-US" sz="933" b="0" i="0" u="none" strike="noStrike" kern="1200" cap="none" spc="0" normalizeH="0" baseline="0" noProof="0">
                  <a:ln>
                    <a:noFill/>
                  </a:ln>
                  <a:solidFill>
                    <a:srgbClr val="1D1D1B"/>
                  </a:solidFill>
                  <a:effectLst/>
                  <a:uLnTx/>
                  <a:uFillTx/>
                  <a:latin typeface="Trebuchet MS" panose="020B0603020202020204"/>
                  <a:ea typeface="+mn-ea"/>
                  <a:cs typeface="+mn-cs"/>
                </a:rPr>
                <a:t>Any</a:t>
              </a:r>
              <a:r>
                <a:rPr kumimoji="0" lang="en-US" sz="933" b="0" i="0" u="none" strike="noStrike" kern="1200" cap="none" spc="11" normalizeH="0" baseline="0" noProof="0">
                  <a:ln>
                    <a:noFill/>
                  </a:ln>
                  <a:solidFill>
                    <a:srgbClr val="1D1D1B"/>
                  </a:solidFill>
                  <a:effectLst/>
                  <a:uLnTx/>
                  <a:uFillTx/>
                  <a:latin typeface="Trebuchet MS" panose="020B0603020202020204"/>
                  <a:ea typeface="+mn-ea"/>
                  <a:cs typeface="+mn-cs"/>
                </a:rPr>
                <a:t> </a:t>
              </a:r>
              <a:r>
                <a:rPr kumimoji="0" lang="en-US" sz="933" b="0" i="0" u="none" strike="noStrike" kern="1200" cap="none" spc="-11" normalizeH="0" baseline="0" noProof="0" err="1">
                  <a:ln>
                    <a:noFill/>
                  </a:ln>
                  <a:solidFill>
                    <a:srgbClr val="1D1D1B"/>
                  </a:solidFill>
                  <a:effectLst/>
                  <a:uLnTx/>
                  <a:uFillTx/>
                  <a:latin typeface="Trebuchet MS" panose="020B0603020202020204"/>
                  <a:ea typeface="+mn-ea"/>
                  <a:cs typeface="+mn-cs"/>
                </a:rPr>
                <a:t>prophylaxis</a:t>
              </a:r>
              <a:r>
                <a:rPr kumimoji="0" lang="en-US" sz="933" b="0" i="0" u="none" strike="noStrike" kern="1200" cap="none" spc="-15" normalizeH="0" baseline="31746" noProof="0" err="1">
                  <a:ln>
                    <a:noFill/>
                  </a:ln>
                  <a:solidFill>
                    <a:srgbClr val="1D1D1B"/>
                  </a:solidFill>
                  <a:effectLst/>
                  <a:uLnTx/>
                  <a:uFillTx/>
                  <a:latin typeface="Trebuchet MS" panose="020B0603020202020204"/>
                  <a:ea typeface="+mn-ea"/>
                  <a:cs typeface="+mn-cs"/>
                </a:rPr>
                <a:t>b</a:t>
              </a:r>
              <a:endParaRPr kumimoji="0" lang="en-US" sz="933" b="0" i="0" u="none" strike="noStrike" kern="1200" cap="none" spc="-15" normalizeH="0" baseline="31746" noProof="0">
                <a:ln>
                  <a:noFill/>
                </a:ln>
                <a:solidFill>
                  <a:srgbClr val="1D1D1B"/>
                </a:solidFill>
                <a:effectLst/>
                <a:uLnTx/>
                <a:uFillTx/>
                <a:latin typeface="Trebuchet MS" panose="020B0603020202020204"/>
                <a:ea typeface="+mn-ea"/>
                <a:cs typeface="+mn-cs"/>
              </a:endParaRPr>
            </a:p>
            <a:p>
              <a:pPr marL="0" marR="30479"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lang="en-US" sz="800"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lang="en-US" sz="800"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25" normalizeH="0" baseline="0" noProof="0">
                  <a:ln>
                    <a:noFill/>
                  </a:ln>
                  <a:solidFill>
                    <a:srgbClr val="1D1D1B"/>
                  </a:solidFill>
                  <a:effectLst/>
                  <a:uLnTx/>
                  <a:uFillTx/>
                  <a:latin typeface="Trebuchet MS" panose="020B0603020202020204"/>
                  <a:ea typeface="+mn-ea"/>
                  <a:cs typeface="+mn-cs"/>
                </a:rPr>
                <a:t>117</a:t>
              </a:r>
              <a:endParaRPr kumimoji="0" lang="en-US" sz="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10" name="object 79">
              <a:extLst>
                <a:ext uri="{FF2B5EF4-FFF2-40B4-BE49-F238E27FC236}">
                  <a16:creationId xmlns:a16="http://schemas.microsoft.com/office/drawing/2014/main" id="{5DB504E9-0011-3754-F52B-18D00AE48561}"/>
                </a:ext>
              </a:extLst>
            </p:cNvPr>
            <p:cNvSpPr txBox="1"/>
            <p:nvPr/>
          </p:nvSpPr>
          <p:spPr>
            <a:xfrm>
              <a:off x="1403320" y="2524461"/>
              <a:ext cx="649908" cy="118735"/>
            </a:xfrm>
            <a:prstGeom prst="rect">
              <a:avLst/>
            </a:prstGeom>
          </p:spPr>
          <p:txBody>
            <a:bodyPr vert="horz" wrap="square" lIns="0" tIns="14605" rIns="0" bIns="0" rtlCol="0">
              <a:spAutoFit/>
            </a:bodyPr>
            <a:lstStyle/>
            <a:p>
              <a:pPr marL="0" marR="30479" lvl="0" indent="0" algn="r" defTabSz="914400" rtl="0" eaLnBrk="1" fontAlgn="auto" latinLnBrk="0" hangingPunct="1">
                <a:lnSpc>
                  <a:spcPct val="100000"/>
                </a:lnSpc>
                <a:spcBef>
                  <a:spcPts val="555"/>
                </a:spcBef>
                <a:spcAft>
                  <a:spcPts val="0"/>
                </a:spcAft>
                <a:buClrTx/>
                <a:buSzTx/>
                <a:buFontTx/>
                <a:buNone/>
                <a:tabLst/>
                <a:defRPr/>
              </a:pPr>
              <a:r>
                <a:rPr kumimoji="0" lang="en-US" sz="933" b="1" i="0" u="none" strike="noStrike" kern="1200" cap="none" spc="0" normalizeH="0" baseline="0" noProof="0">
                  <a:ln>
                    <a:noFill/>
                  </a:ln>
                  <a:solidFill>
                    <a:srgbClr val="1D1D1B"/>
                  </a:solidFill>
                  <a:effectLst/>
                  <a:uLnTx/>
                  <a:uFillTx/>
                  <a:latin typeface="Trebuchet MS" panose="020B0603020202020204"/>
                  <a:ea typeface="+mn-ea"/>
                  <a:cs typeface="+mn-cs"/>
                </a:rPr>
                <a:t>G-CSF</a:t>
              </a:r>
              <a:r>
                <a:rPr kumimoji="0" lang="en-US" sz="933" b="1" i="0" u="none" strike="noStrike" kern="1200" cap="none" spc="31" normalizeH="0" baseline="0" noProof="0">
                  <a:ln>
                    <a:noFill/>
                  </a:ln>
                  <a:solidFill>
                    <a:srgbClr val="1D1D1B"/>
                  </a:solidFill>
                  <a:effectLst/>
                  <a:uLnTx/>
                  <a:uFillTx/>
                  <a:latin typeface="Trebuchet MS" panose="020B0603020202020204"/>
                  <a:ea typeface="+mn-ea"/>
                  <a:cs typeface="+mn-cs"/>
                </a:rPr>
                <a:t> </a:t>
              </a:r>
              <a:r>
                <a:rPr kumimoji="0" lang="en-US" sz="933" b="1" i="0" u="none" strike="noStrike" kern="1200" cap="none" spc="-25" normalizeH="0" baseline="0" noProof="0">
                  <a:ln>
                    <a:noFill/>
                  </a:ln>
                  <a:solidFill>
                    <a:srgbClr val="1D1D1B"/>
                  </a:solidFill>
                  <a:effectLst/>
                  <a:uLnTx/>
                  <a:uFillTx/>
                  <a:latin typeface="Trebuchet MS" panose="020B0603020202020204"/>
                  <a:ea typeface="+mn-ea"/>
                  <a:cs typeface="+mn-cs"/>
                </a:rPr>
                <a:t>use</a:t>
              </a:r>
              <a:endParaRPr kumimoji="0" lang="en-US"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11" name="object 79">
              <a:extLst>
                <a:ext uri="{FF2B5EF4-FFF2-40B4-BE49-F238E27FC236}">
                  <a16:creationId xmlns:a16="http://schemas.microsoft.com/office/drawing/2014/main" id="{E2BDBCD6-0690-1A92-1D9D-98D12E8DB7B4}"/>
                </a:ext>
              </a:extLst>
            </p:cNvPr>
            <p:cNvSpPr txBox="1"/>
            <p:nvPr/>
          </p:nvSpPr>
          <p:spPr>
            <a:xfrm>
              <a:off x="1066224" y="2886381"/>
              <a:ext cx="1062572" cy="226409"/>
            </a:xfrm>
            <a:prstGeom prst="rect">
              <a:avLst/>
            </a:prstGeom>
          </p:spPr>
          <p:txBody>
            <a:bodyPr vert="horz" wrap="square" lIns="0" tIns="14605" rIns="0" bIns="0" rtlCol="0">
              <a:spAutoFit/>
            </a:bodyPr>
            <a:lstStyle/>
            <a:p>
              <a:pPr marL="0" marR="30479" lvl="0" indent="0" algn="r" defTabSz="914400" rtl="0" eaLnBrk="1" fontAlgn="auto" latinLnBrk="0" hangingPunct="1">
                <a:lnSpc>
                  <a:spcPct val="100000"/>
                </a:lnSpc>
                <a:spcBef>
                  <a:spcPts val="620"/>
                </a:spcBef>
                <a:spcAft>
                  <a:spcPts val="0"/>
                </a:spcAft>
                <a:buClrTx/>
                <a:buSzTx/>
                <a:buFontTx/>
                <a:buNone/>
                <a:tabLst/>
                <a:defRPr/>
              </a:pPr>
              <a:r>
                <a:rPr kumimoji="0" lang="en-US" sz="933" b="0" i="0" u="none" strike="noStrike" kern="1200" cap="none" spc="0" normalizeH="0" baseline="0" noProof="0">
                  <a:ln>
                    <a:noFill/>
                  </a:ln>
                  <a:solidFill>
                    <a:srgbClr val="1D1D1B"/>
                  </a:solidFill>
                  <a:effectLst/>
                  <a:uLnTx/>
                  <a:uFillTx/>
                  <a:latin typeface="Trebuchet MS" panose="020B0603020202020204"/>
                  <a:ea typeface="+mn-ea"/>
                  <a:cs typeface="+mn-cs"/>
                </a:rPr>
                <a:t>Primary</a:t>
              </a:r>
              <a:r>
                <a:rPr kumimoji="0" lang="en-US" sz="933" b="0" i="0" u="none" strike="noStrike" kern="1200" cap="none" spc="35" normalizeH="0" baseline="0" noProof="0">
                  <a:ln>
                    <a:noFill/>
                  </a:ln>
                  <a:solidFill>
                    <a:srgbClr val="1D1D1B"/>
                  </a:solidFill>
                  <a:effectLst/>
                  <a:uLnTx/>
                  <a:uFillTx/>
                  <a:latin typeface="Trebuchet MS" panose="020B0603020202020204"/>
                  <a:ea typeface="+mn-ea"/>
                  <a:cs typeface="+mn-cs"/>
                </a:rPr>
                <a:t> </a:t>
              </a:r>
              <a:r>
                <a:rPr kumimoji="0" lang="en-US" sz="933" b="0" i="0" u="none" strike="noStrike" kern="1200" cap="none" spc="0" normalizeH="0" baseline="0" noProof="0">
                  <a:ln>
                    <a:noFill/>
                  </a:ln>
                  <a:solidFill>
                    <a:srgbClr val="1D1D1B"/>
                  </a:solidFill>
                  <a:effectLst/>
                  <a:uLnTx/>
                  <a:uFillTx/>
                  <a:latin typeface="Trebuchet MS" panose="020B0603020202020204"/>
                  <a:ea typeface="+mn-ea"/>
                  <a:cs typeface="+mn-cs"/>
                </a:rPr>
                <a:t>prophylaxis</a:t>
              </a:r>
              <a:r>
                <a:rPr kumimoji="0" lang="en-US" sz="933" b="0" i="0" u="none" strike="noStrike" kern="1200" cap="none" spc="40" normalizeH="0" baseline="0" noProof="0">
                  <a:ln>
                    <a:noFill/>
                  </a:ln>
                  <a:solidFill>
                    <a:srgbClr val="1D1D1B"/>
                  </a:solidFill>
                  <a:effectLst/>
                  <a:uLnTx/>
                  <a:uFillTx/>
                  <a:latin typeface="Trebuchet MS" panose="020B0603020202020204"/>
                  <a:ea typeface="+mn-ea"/>
                  <a:cs typeface="+mn-cs"/>
                </a:rPr>
                <a:t> </a:t>
              </a:r>
              <a:r>
                <a:rPr kumimoji="0" lang="en-US" sz="933" b="0" i="0" u="none" strike="noStrike" kern="1200" cap="none" spc="-11" normalizeH="0" baseline="0" noProof="0" err="1">
                  <a:ln>
                    <a:noFill/>
                  </a:ln>
                  <a:solidFill>
                    <a:srgbClr val="1D1D1B"/>
                  </a:solidFill>
                  <a:effectLst/>
                  <a:uLnTx/>
                  <a:uFillTx/>
                  <a:latin typeface="Trebuchet MS" panose="020B0603020202020204"/>
                  <a:ea typeface="+mn-ea"/>
                  <a:cs typeface="+mn-cs"/>
                </a:rPr>
                <a:t>only</a:t>
              </a:r>
              <a:r>
                <a:rPr kumimoji="0" lang="en-US" sz="933" b="0" i="0" u="none" strike="noStrike" kern="1200" cap="none" spc="-15" normalizeH="0" baseline="31746" noProof="0" err="1">
                  <a:ln>
                    <a:noFill/>
                  </a:ln>
                  <a:solidFill>
                    <a:srgbClr val="1D1D1B"/>
                  </a:solidFill>
                  <a:effectLst/>
                  <a:uLnTx/>
                  <a:uFillTx/>
                  <a:latin typeface="Trebuchet MS" panose="020B0603020202020204"/>
                  <a:ea typeface="+mn-ea"/>
                  <a:cs typeface="+mn-cs"/>
                </a:rPr>
                <a:t>b</a:t>
              </a:r>
              <a:endParaRPr kumimoji="0" lang="en-US" sz="933" b="0" i="0" u="none" strike="noStrike" kern="1200" cap="none" spc="0" normalizeH="0" baseline="31746" noProof="0">
                <a:ln>
                  <a:noFill/>
                </a:ln>
                <a:solidFill>
                  <a:srgbClr val="54565B"/>
                </a:solidFill>
                <a:effectLst/>
                <a:uLnTx/>
                <a:uFillTx/>
                <a:latin typeface="Trebuchet MS" panose="020B0603020202020204"/>
                <a:ea typeface="+mn-ea"/>
                <a:cs typeface="+mn-cs"/>
              </a:endParaRPr>
            </a:p>
            <a:p>
              <a:pPr marL="0" marR="30479" lvl="0" indent="0" algn="r" defTabSz="914400" rtl="0" eaLnBrk="1" fontAlgn="auto" latinLnBrk="0" hangingPunct="1">
                <a:lnSpc>
                  <a:spcPct val="100000"/>
                </a:lnSpc>
                <a:spcBef>
                  <a:spcPts val="15"/>
                </a:spcBef>
                <a:spcAft>
                  <a:spcPts val="0"/>
                </a:spcAft>
                <a:buClrTx/>
                <a:buSzTx/>
                <a:buFontTx/>
                <a:buNone/>
                <a:tabLst/>
                <a:defRPr/>
              </a:pPr>
              <a:r>
                <a:rPr kumimoji="0" lang="en-US" sz="933"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lang="en-US" sz="933"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lang="en-US" sz="933"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lang="en-US" sz="933"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lang="en-US" sz="933" b="0" i="0" u="none" strike="noStrike" kern="1200" cap="none" spc="-25" normalizeH="0" baseline="0" noProof="0">
                  <a:ln>
                    <a:noFill/>
                  </a:ln>
                  <a:solidFill>
                    <a:srgbClr val="1D1D1B"/>
                  </a:solidFill>
                  <a:effectLst/>
                  <a:uLnTx/>
                  <a:uFillTx/>
                  <a:latin typeface="Trebuchet MS" panose="020B0603020202020204"/>
                  <a:ea typeface="+mn-ea"/>
                  <a:cs typeface="+mn-cs"/>
                </a:rPr>
                <a:t>77</a:t>
              </a:r>
              <a:endParaRPr kumimoji="0" lang="en-US"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12" name="object 68">
              <a:extLst>
                <a:ext uri="{FF2B5EF4-FFF2-40B4-BE49-F238E27FC236}">
                  <a16:creationId xmlns:a16="http://schemas.microsoft.com/office/drawing/2014/main" id="{56F02D36-FD73-5A8A-A7F0-4BACBBA3D801}"/>
                </a:ext>
              </a:extLst>
            </p:cNvPr>
            <p:cNvSpPr txBox="1"/>
            <p:nvPr/>
          </p:nvSpPr>
          <p:spPr>
            <a:xfrm>
              <a:off x="943173" y="3114236"/>
              <a:ext cx="1219810" cy="268727"/>
            </a:xfrm>
            <a:prstGeom prst="rect">
              <a:avLst/>
            </a:prstGeom>
          </p:spPr>
          <p:txBody>
            <a:bodyPr vert="horz" wrap="square" lIns="0" tIns="70485" rIns="0" bIns="0" rtlCol="0">
              <a:spAutoFit/>
            </a:bodyPr>
            <a:lstStyle/>
            <a:p>
              <a:pPr marL="0" marR="30479" lvl="0" indent="0" algn="r" defTabSz="914400" rtl="0" eaLnBrk="1" fontAlgn="auto" latinLnBrk="0" hangingPunct="1">
                <a:lnSpc>
                  <a:spcPct val="100000"/>
                </a:lnSpc>
                <a:spcBef>
                  <a:spcPts val="600"/>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Secondary</a:t>
              </a:r>
              <a:r>
                <a:rPr kumimoji="0" sz="933" b="0" i="0" u="none" strike="noStrike" kern="1200" cap="none" spc="4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prophylaxis</a:t>
              </a:r>
              <a:r>
                <a:rPr kumimoji="0" sz="933" b="0" i="0" u="none" strike="noStrike" kern="1200" cap="none" spc="51"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0" normalizeH="0" baseline="0" noProof="0">
                  <a:ln>
                    <a:noFill/>
                  </a:ln>
                  <a:solidFill>
                    <a:srgbClr val="1D1D1B"/>
                  </a:solidFill>
                  <a:effectLst/>
                  <a:uLnTx/>
                  <a:uFillTx/>
                  <a:latin typeface="Trebuchet MS" panose="020B0603020202020204"/>
                  <a:ea typeface="+mn-ea"/>
                  <a:cs typeface="+mn-cs"/>
                </a:rPr>
                <a:t>only</a:t>
              </a:r>
              <a:r>
                <a:rPr kumimoji="0" sz="933" b="0" i="0" u="none" strike="noStrike" kern="1200" cap="none" spc="-31" normalizeH="0" baseline="31746" noProof="0">
                  <a:ln>
                    <a:noFill/>
                  </a:ln>
                  <a:solidFill>
                    <a:srgbClr val="1D1D1B"/>
                  </a:solidFill>
                  <a:effectLst/>
                  <a:uLnTx/>
                  <a:uFillTx/>
                  <a:latin typeface="Trebuchet MS" panose="020B0603020202020204"/>
                  <a:ea typeface="+mn-ea"/>
                  <a:cs typeface="+mn-cs"/>
                </a:rPr>
                <a:t>b</a:t>
              </a:r>
              <a:endParaRPr kumimoji="0" sz="933" b="0" i="0" u="none" strike="noStrike" kern="1200" cap="none" spc="0" normalizeH="0" baseline="31746" noProof="0">
                <a:ln>
                  <a:noFill/>
                </a:ln>
                <a:solidFill>
                  <a:srgbClr val="54565B"/>
                </a:solidFill>
                <a:effectLst/>
                <a:uLnTx/>
                <a:uFillTx/>
                <a:latin typeface="Trebuchet MS" panose="020B0603020202020204"/>
                <a:ea typeface="+mn-ea"/>
                <a:cs typeface="+mn-cs"/>
              </a:endParaRPr>
            </a:p>
            <a:p>
              <a:pPr marL="0" marR="30479" lvl="0" indent="0" algn="r" defTabSz="914400" rtl="0" eaLnBrk="1" fontAlgn="auto" latinLnBrk="0" hangingPunct="1">
                <a:lnSpc>
                  <a:spcPct val="100000"/>
                </a:lnSpc>
                <a:spcBef>
                  <a:spcPts val="20"/>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933"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933"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36</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13" name="object 68">
              <a:extLst>
                <a:ext uri="{FF2B5EF4-FFF2-40B4-BE49-F238E27FC236}">
                  <a16:creationId xmlns:a16="http://schemas.microsoft.com/office/drawing/2014/main" id="{F860F08A-A488-FE2C-7192-7F5287AA31CD}"/>
                </a:ext>
              </a:extLst>
            </p:cNvPr>
            <p:cNvSpPr txBox="1"/>
            <p:nvPr/>
          </p:nvSpPr>
          <p:spPr>
            <a:xfrm>
              <a:off x="937048" y="3376136"/>
              <a:ext cx="1219810" cy="268727"/>
            </a:xfrm>
            <a:prstGeom prst="rect">
              <a:avLst/>
            </a:prstGeom>
          </p:spPr>
          <p:txBody>
            <a:bodyPr vert="horz" wrap="square" lIns="0" tIns="70485" rIns="0" bIns="0" rtlCol="0">
              <a:spAutoFit/>
            </a:bodyPr>
            <a:lstStyle/>
            <a:p>
              <a:pPr marL="0" marR="30479" lvl="0" indent="0" algn="r" defTabSz="914400" rtl="0" eaLnBrk="1" fontAlgn="auto" latinLnBrk="0" hangingPunct="1">
                <a:lnSpc>
                  <a:spcPct val="100000"/>
                </a:lnSpc>
                <a:spcBef>
                  <a:spcPts val="620"/>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Therapeutic</a:t>
              </a:r>
              <a:r>
                <a:rPr kumimoji="0" sz="933" b="0" i="0" u="none" strike="noStrike" kern="1200" cap="none" spc="3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use</a:t>
              </a:r>
              <a:r>
                <a:rPr kumimoji="0" sz="933" b="0" i="0" u="none" strike="noStrike" kern="1200" cap="none" spc="4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0" normalizeH="0" baseline="0" noProof="0">
                  <a:ln>
                    <a:noFill/>
                  </a:ln>
                  <a:solidFill>
                    <a:srgbClr val="1D1D1B"/>
                  </a:solidFill>
                  <a:effectLst/>
                  <a:uLnTx/>
                  <a:uFillTx/>
                  <a:latin typeface="Trebuchet MS" panose="020B0603020202020204"/>
                  <a:ea typeface="+mn-ea"/>
                  <a:cs typeface="+mn-cs"/>
                </a:rPr>
                <a:t>only</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0" marR="30479" lvl="0" indent="0" algn="r" defTabSz="914400" rtl="0" eaLnBrk="1" fontAlgn="auto" latinLnBrk="0" hangingPunct="1">
                <a:lnSpc>
                  <a:spcPct val="100000"/>
                </a:lnSpc>
                <a:spcBef>
                  <a:spcPts val="20"/>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933"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933"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24</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14" name="object 68">
              <a:extLst>
                <a:ext uri="{FF2B5EF4-FFF2-40B4-BE49-F238E27FC236}">
                  <a16:creationId xmlns:a16="http://schemas.microsoft.com/office/drawing/2014/main" id="{5627B236-5090-E77A-5516-7682F2469688}"/>
                </a:ext>
              </a:extLst>
            </p:cNvPr>
            <p:cNvSpPr txBox="1"/>
            <p:nvPr/>
          </p:nvSpPr>
          <p:spPr>
            <a:xfrm>
              <a:off x="31203" y="3674361"/>
              <a:ext cx="2138000" cy="270892"/>
            </a:xfrm>
            <a:prstGeom prst="rect">
              <a:avLst/>
            </a:prstGeom>
          </p:spPr>
          <p:txBody>
            <a:bodyPr vert="horz" wrap="square" lIns="0" tIns="70485" rIns="0" bIns="0" rtlCol="0">
              <a:spAutoFit/>
            </a:bodyPr>
            <a:lstStyle/>
            <a:p>
              <a:pPr marL="520052" marR="30479" lvl="0" indent="-46989" algn="r" defTabSz="914400" rtl="0" eaLnBrk="1" fontAlgn="auto" latinLnBrk="0" hangingPunct="1">
                <a:lnSpc>
                  <a:spcPct val="102200"/>
                </a:lnSpc>
                <a:spcBef>
                  <a:spcPts val="331"/>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Prophylactic</a:t>
              </a:r>
              <a:r>
                <a:rPr kumimoji="0" sz="933" b="0" i="0" u="none" strike="noStrike" kern="1200" cap="none" spc="3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and</a:t>
              </a:r>
              <a:r>
                <a:rPr kumimoji="0" sz="933" b="0" i="0" u="none" strike="noStrike" kern="1200" cap="none" spc="50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therapeutic</a:t>
              </a:r>
              <a:r>
                <a:rPr kumimoji="0" sz="933" b="0" i="0" u="none" strike="noStrike" kern="1200" cap="none" spc="6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use</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0" marR="30479" lvl="0" indent="0" algn="r" defTabSz="914400" rtl="0" eaLnBrk="1" fontAlgn="auto" latinLnBrk="0" hangingPunct="1">
                <a:lnSpc>
                  <a:spcPct val="100000"/>
                </a:lnSpc>
                <a:spcBef>
                  <a:spcPts val="15"/>
                </a:spcBef>
                <a:spcAft>
                  <a:spcPts val="0"/>
                </a:spcAft>
                <a:buClrTx/>
                <a:buSzTx/>
                <a:buFontTx/>
                <a:buNone/>
                <a:tabLst/>
                <a:defRPr/>
              </a:pP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n</a:t>
              </a:r>
              <a:r>
                <a:rPr kumimoji="0" sz="933"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0" normalizeH="0" baseline="0" noProof="0">
                  <a:ln>
                    <a:noFill/>
                  </a:ln>
                  <a:solidFill>
                    <a:srgbClr val="1D1D1B"/>
                  </a:solidFill>
                  <a:effectLst/>
                  <a:uLnTx/>
                  <a:uFillTx/>
                  <a:latin typeface="Trebuchet MS" panose="020B0603020202020204"/>
                  <a:ea typeface="+mn-ea"/>
                  <a:cs typeface="+mn-cs"/>
                </a:rPr>
                <a:t>=</a:t>
              </a:r>
              <a:r>
                <a:rPr kumimoji="0" sz="933" b="0" i="0" u="none" strike="noStrike" kern="1200" cap="none" spc="5"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5" normalizeH="0" baseline="0" noProof="0">
                  <a:ln>
                    <a:noFill/>
                  </a:ln>
                  <a:solidFill>
                    <a:srgbClr val="1D1D1B"/>
                  </a:solidFill>
                  <a:effectLst/>
                  <a:uLnTx/>
                  <a:uFillTx/>
                  <a:latin typeface="Trebuchet MS" panose="020B0603020202020204"/>
                  <a:ea typeface="+mn-ea"/>
                  <a:cs typeface="+mn-cs"/>
                </a:rPr>
                <a:t>79</a:t>
              </a:r>
              <a:endParaRPr kumimoji="0" sz="933"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sp>
        <p:nvSpPr>
          <p:cNvPr id="120" name="TextBox 119">
            <a:extLst>
              <a:ext uri="{FF2B5EF4-FFF2-40B4-BE49-F238E27FC236}">
                <a16:creationId xmlns:a16="http://schemas.microsoft.com/office/drawing/2014/main" id="{E834BE5A-662B-CB47-1134-51D913BB3CC3}"/>
              </a:ext>
            </a:extLst>
          </p:cNvPr>
          <p:cNvSpPr txBox="1"/>
          <p:nvPr/>
        </p:nvSpPr>
        <p:spPr>
          <a:xfrm>
            <a:off x="2607498" y="5498540"/>
            <a:ext cx="9215850" cy="584775"/>
          </a:xfrm>
          <a:prstGeom prst="rect">
            <a:avLst/>
          </a:prstGeom>
          <a:noFill/>
        </p:spPr>
        <p:txBody>
          <a:bodyPr wrap="square" rtlCol="0">
            <a:spAutoFit/>
          </a:bodyPr>
          <a:lstStyle/>
          <a:p>
            <a:pPr marL="0" marR="43179"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31F20"/>
                </a:solidFill>
                <a:effectLst/>
                <a:uLnTx/>
                <a:uFillTx/>
                <a:latin typeface="Trebuchet MS" panose="020B0603020202020204"/>
                <a:ea typeface="+mn-ea"/>
                <a:cs typeface="+mn-cs"/>
              </a:rPr>
              <a:t>Five patients received G-CSF during SG treatment but usage was not categorized as prophylactic or therapeutic. Four patients received both primary and secondary prophylaxis. Neutropenic events were defined using </a:t>
            </a:r>
            <a:r>
              <a:rPr kumimoji="0" lang="en-US" sz="800" b="0" i="1" u="none" strike="noStrike" kern="1200" cap="none" spc="0" normalizeH="0" baseline="0" noProof="0" dirty="0">
                <a:ln>
                  <a:noFill/>
                </a:ln>
                <a:solidFill>
                  <a:srgbClr val="231F20"/>
                </a:solidFill>
                <a:effectLst/>
                <a:uLnTx/>
                <a:uFillTx/>
                <a:latin typeface="Trebuchet MS" panose="020B0603020202020204"/>
                <a:ea typeface="+mn-ea"/>
                <a:cs typeface="+mn-cs"/>
              </a:rPr>
              <a:t>International Classification of Diseases </a:t>
            </a:r>
            <a:r>
              <a:rPr kumimoji="0" lang="en-US" sz="800" b="0" i="0" u="none" strike="noStrike" kern="1200" cap="none" spc="0" normalizeH="0" baseline="0" noProof="0" dirty="0">
                <a:ln>
                  <a:noFill/>
                </a:ln>
                <a:solidFill>
                  <a:srgbClr val="231F20"/>
                </a:solidFill>
                <a:effectLst/>
                <a:uLnTx/>
                <a:uFillTx/>
                <a:latin typeface="Trebuchet MS" panose="020B0603020202020204"/>
                <a:ea typeface="+mn-ea"/>
                <a:cs typeface="+mn-cs"/>
              </a:rPr>
              <a:t>(ICD) 10/9 diagnostic codes (D70, 288) and/or laboratory data (absolute neutrophil count &lt; 1500 mm</a:t>
            </a:r>
            <a:r>
              <a:rPr kumimoji="0" lang="en-US" sz="800" b="0" i="0" u="none" strike="noStrike" kern="1200" cap="none" spc="0" normalizeH="0" baseline="37037" noProof="0" dirty="0">
                <a:ln>
                  <a:noFill/>
                </a:ln>
                <a:solidFill>
                  <a:srgbClr val="231F20"/>
                </a:solidFill>
                <a:effectLst/>
                <a:uLnTx/>
                <a:uFillTx/>
                <a:latin typeface="Trebuchet MS" panose="020B0603020202020204"/>
                <a:ea typeface="+mn-ea"/>
                <a:cs typeface="+mn-cs"/>
              </a:rPr>
              <a:t>3</a:t>
            </a:r>
            <a:r>
              <a:rPr kumimoji="0" lang="en-US" sz="800" b="0" i="0" u="none" strike="noStrike" kern="1200" cap="none" spc="0" normalizeH="0" baseline="0" noProof="0" dirty="0">
                <a:ln>
                  <a:noFill/>
                </a:ln>
                <a:solidFill>
                  <a:srgbClr val="231F20"/>
                </a:solidFill>
                <a:effectLst/>
                <a:uLnTx/>
                <a:uFillTx/>
                <a:latin typeface="Trebuchet MS" panose="020B0603020202020204"/>
                <a:ea typeface="+mn-ea"/>
                <a:cs typeface="+mn-cs"/>
              </a:rPr>
              <a:t>).</a:t>
            </a:r>
            <a:endParaRPr kumimoji="0" lang="en-US" sz="800" b="0" i="0"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0" marR="123186"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37037" noProof="0" dirty="0" err="1">
                <a:ln>
                  <a:noFill/>
                </a:ln>
                <a:solidFill>
                  <a:srgbClr val="231F20"/>
                </a:solidFill>
                <a:effectLst/>
                <a:uLnTx/>
                <a:uFillTx/>
                <a:latin typeface="Trebuchet MS" panose="020B0603020202020204"/>
                <a:ea typeface="+mn-ea"/>
                <a:cs typeface="+mn-cs"/>
              </a:rPr>
              <a:t>a</a:t>
            </a:r>
            <a:r>
              <a:rPr kumimoji="0" lang="en-US" sz="800" b="0" i="0" u="none" strike="noStrike" kern="1200" cap="none" spc="0" normalizeH="0" baseline="0" noProof="0" dirty="0" err="1">
                <a:ln>
                  <a:noFill/>
                </a:ln>
                <a:solidFill>
                  <a:srgbClr val="231F20"/>
                </a:solidFill>
                <a:effectLst/>
                <a:uLnTx/>
                <a:uFillTx/>
                <a:latin typeface="Trebuchet MS" panose="020B0603020202020204"/>
                <a:ea typeface="+mn-ea"/>
                <a:cs typeface="+mn-cs"/>
              </a:rPr>
              <a:t>For</a:t>
            </a:r>
            <a:r>
              <a:rPr kumimoji="0" lang="en-US" sz="800" b="0" i="0" u="none" strike="noStrike" kern="1200" cap="none" spc="0" normalizeH="0" baseline="0" noProof="0" dirty="0">
                <a:ln>
                  <a:noFill/>
                </a:ln>
                <a:solidFill>
                  <a:srgbClr val="231F20"/>
                </a:solidFill>
                <a:effectLst/>
                <a:uLnTx/>
                <a:uFillTx/>
                <a:latin typeface="Trebuchet MS" panose="020B0603020202020204"/>
                <a:ea typeface="+mn-ea"/>
                <a:cs typeface="+mn-cs"/>
              </a:rPr>
              <a:t> patients receiving primary or secondary prophylaxis, onset date refers to NP subsequent to G-CSF use. </a:t>
            </a:r>
            <a:r>
              <a:rPr kumimoji="0" lang="en-US" sz="800" b="0" i="0" u="none" strike="noStrike" kern="1200" cap="none" spc="0" normalizeH="0" baseline="37037" noProof="0" dirty="0" err="1">
                <a:ln>
                  <a:noFill/>
                </a:ln>
                <a:solidFill>
                  <a:srgbClr val="231F20"/>
                </a:solidFill>
                <a:effectLst/>
                <a:uLnTx/>
                <a:uFillTx/>
                <a:latin typeface="Trebuchet MS" panose="020B0603020202020204"/>
                <a:ea typeface="+mn-ea"/>
                <a:cs typeface="+mn-cs"/>
              </a:rPr>
              <a:t>b</a:t>
            </a:r>
            <a:r>
              <a:rPr kumimoji="0" lang="en-US" sz="800" b="0" i="0" u="none" strike="noStrike" kern="1200" cap="none" spc="0" normalizeH="0" baseline="0" noProof="0" dirty="0" err="1">
                <a:ln>
                  <a:noFill/>
                </a:ln>
                <a:solidFill>
                  <a:srgbClr val="231F20"/>
                </a:solidFill>
                <a:effectLst/>
                <a:uLnTx/>
                <a:uFillTx/>
                <a:latin typeface="Trebuchet MS" panose="020B0603020202020204"/>
                <a:ea typeface="+mn-ea"/>
                <a:cs typeface="+mn-cs"/>
              </a:rPr>
              <a:t>NP</a:t>
            </a:r>
            <a:r>
              <a:rPr kumimoji="0" lang="en-US" sz="800" b="0" i="0" u="none" strike="noStrike" kern="1200" cap="none" spc="0" normalizeH="0" baseline="0" noProof="0" dirty="0">
                <a:ln>
                  <a:noFill/>
                </a:ln>
                <a:solidFill>
                  <a:srgbClr val="231F20"/>
                </a:solidFill>
                <a:effectLst/>
                <a:uLnTx/>
                <a:uFillTx/>
                <a:latin typeface="Trebuchet MS" panose="020B0603020202020204"/>
                <a:ea typeface="+mn-ea"/>
                <a:cs typeface="+mn-cs"/>
              </a:rPr>
              <a:t> subsequent to G-CSF use. </a:t>
            </a:r>
            <a:r>
              <a:rPr kumimoji="0" lang="en-US" sz="800" b="0" i="0" u="none" strike="noStrike" kern="1200" cap="none" spc="0" normalizeH="0" baseline="37037" noProof="0" dirty="0" err="1">
                <a:ln>
                  <a:noFill/>
                </a:ln>
                <a:solidFill>
                  <a:srgbClr val="231F20"/>
                </a:solidFill>
                <a:effectLst/>
                <a:uLnTx/>
                <a:uFillTx/>
                <a:latin typeface="Trebuchet MS" panose="020B0603020202020204"/>
                <a:ea typeface="+mn-ea"/>
                <a:cs typeface="+mn-cs"/>
              </a:rPr>
              <a:t>c</a:t>
            </a:r>
            <a:r>
              <a:rPr kumimoji="0" lang="en-US" sz="800" b="0" i="0" u="none" strike="noStrike" kern="1200" cap="none" spc="0" normalizeH="0" baseline="0" noProof="0" dirty="0" err="1">
                <a:ln>
                  <a:noFill/>
                </a:ln>
                <a:solidFill>
                  <a:srgbClr val="231F20"/>
                </a:solidFill>
                <a:effectLst/>
                <a:uLnTx/>
                <a:uFillTx/>
                <a:latin typeface="Trebuchet MS" panose="020B0603020202020204"/>
                <a:ea typeface="+mn-ea"/>
                <a:cs typeface="+mn-cs"/>
              </a:rPr>
              <a:t>Refers</a:t>
            </a:r>
            <a:r>
              <a:rPr kumimoji="0" lang="en-US" sz="800" b="0" i="0" u="none" strike="noStrike" kern="1200" cap="none" spc="0" normalizeH="0" baseline="0" noProof="0" dirty="0">
                <a:ln>
                  <a:noFill/>
                </a:ln>
                <a:solidFill>
                  <a:srgbClr val="231F20"/>
                </a:solidFill>
                <a:effectLst/>
                <a:uLnTx/>
                <a:uFillTx/>
                <a:latin typeface="Trebuchet MS" panose="020B0603020202020204"/>
                <a:ea typeface="+mn-ea"/>
                <a:cs typeface="+mn-cs"/>
              </a:rPr>
              <a:t> to grade ≥ 2 NP.</a:t>
            </a:r>
            <a:endParaRPr kumimoji="0" lang="en-US" sz="800" b="0" i="0"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800" b="0" i="0" u="none" strike="noStrike" kern="1200" cap="none" spc="0" normalizeH="0" baseline="0" noProof="0" dirty="0">
              <a:ln>
                <a:noFill/>
              </a:ln>
              <a:solidFill>
                <a:srgbClr val="54565B"/>
              </a:solidFill>
              <a:effectLst/>
              <a:uLnTx/>
              <a:uFillTx/>
              <a:latin typeface="Trebuchet MS" panose="020B0603020202020204"/>
              <a:ea typeface="+mn-ea"/>
              <a:cs typeface="+mn-cs"/>
            </a:endParaRPr>
          </a:p>
        </p:txBody>
      </p:sp>
      <p:sp>
        <p:nvSpPr>
          <p:cNvPr id="121" name="TextBox 120">
            <a:extLst>
              <a:ext uri="{FF2B5EF4-FFF2-40B4-BE49-F238E27FC236}">
                <a16:creationId xmlns:a16="http://schemas.microsoft.com/office/drawing/2014/main" id="{DE8E1BA5-2A95-4387-4E93-7E6B01996904}"/>
              </a:ext>
            </a:extLst>
          </p:cNvPr>
          <p:cNvSpPr txBox="1"/>
          <p:nvPr/>
        </p:nvSpPr>
        <p:spPr>
          <a:xfrm>
            <a:off x="344358" y="3134747"/>
            <a:ext cx="1233055" cy="1200329"/>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203661">
                    <a:lumMod val="75000"/>
                  </a:srgbClr>
                </a:solidFill>
                <a:effectLst/>
                <a:uLnTx/>
                <a:uFillTx/>
                <a:latin typeface="Trebuchet MS" panose="020B0603020202020204"/>
                <a:ea typeface="+mn-ea"/>
                <a:cs typeface="+mn-cs"/>
              </a:rPr>
              <a:t>Figure 2</a:t>
            </a:r>
            <a:r>
              <a:rPr kumimoji="0" lang="en-GB" sz="1200" b="0" i="0" u="none" strike="noStrike" kern="1200" cap="none" spc="0" normalizeH="0" baseline="0" noProof="0" dirty="0">
                <a:ln>
                  <a:noFill/>
                </a:ln>
                <a:solidFill>
                  <a:srgbClr val="203661">
                    <a:lumMod val="75000"/>
                  </a:srgbClr>
                </a:solidFill>
                <a:effectLst/>
                <a:uLnTx/>
                <a:uFillTx/>
                <a:latin typeface="Trebuchet MS" panose="020B0603020202020204"/>
                <a:ea typeface="+mn-ea"/>
                <a:cs typeface="+mn-cs"/>
              </a:rPr>
              <a:t>: Concomitant G-CSF Use With SG and Management of Neutropenia</a:t>
            </a:r>
          </a:p>
        </p:txBody>
      </p:sp>
    </p:spTree>
    <p:extLst>
      <p:ext uri="{BB962C8B-B14F-4D97-AF65-F5344CB8AC3E}">
        <p14:creationId xmlns:p14="http://schemas.microsoft.com/office/powerpoint/2010/main" val="1819499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Freeform: Shape 99">
            <a:extLst>
              <a:ext uri="{FF2B5EF4-FFF2-40B4-BE49-F238E27FC236}">
                <a16:creationId xmlns:a16="http://schemas.microsoft.com/office/drawing/2014/main" id="{A92592FB-109E-43DD-8947-961BB2BE952F}"/>
              </a:ext>
            </a:extLst>
          </p:cNvPr>
          <p:cNvSpPr/>
          <p:nvPr/>
        </p:nvSpPr>
        <p:spPr>
          <a:xfrm>
            <a:off x="220039" y="493199"/>
            <a:ext cx="383768" cy="487510"/>
          </a:xfrm>
          <a:custGeom>
            <a:avLst/>
            <a:gdLst>
              <a:gd name="connsiteX0" fmla="*/ 3785430 w 4095068"/>
              <a:gd name="connsiteY0" fmla="*/ 429848 h 5202065"/>
              <a:gd name="connsiteX1" fmla="*/ 3000355 w 4095068"/>
              <a:gd name="connsiteY1" fmla="*/ 429848 h 5202065"/>
              <a:gd name="connsiteX2" fmla="*/ 3000355 w 4095068"/>
              <a:gd name="connsiteY2" fmla="*/ 377303 h 5202065"/>
              <a:gd name="connsiteX3" fmla="*/ 2916467 w 4095068"/>
              <a:gd name="connsiteY3" fmla="*/ 293415 h 5202065"/>
              <a:gd name="connsiteX4" fmla="*/ 2481602 w 4095068"/>
              <a:gd name="connsiteY4" fmla="*/ 293415 h 5202065"/>
              <a:gd name="connsiteX5" fmla="*/ 2047500 w 4095068"/>
              <a:gd name="connsiteY5" fmla="*/ 0 h 5202065"/>
              <a:gd name="connsiteX6" fmla="*/ 1613399 w 4095068"/>
              <a:gd name="connsiteY6" fmla="*/ 293415 h 5202065"/>
              <a:gd name="connsiteX7" fmla="*/ 1178533 w 4095068"/>
              <a:gd name="connsiteY7" fmla="*/ 293415 h 5202065"/>
              <a:gd name="connsiteX8" fmla="*/ 1094645 w 4095068"/>
              <a:gd name="connsiteY8" fmla="*/ 377303 h 5202065"/>
              <a:gd name="connsiteX9" fmla="*/ 1094645 w 4095068"/>
              <a:gd name="connsiteY9" fmla="*/ 429809 h 5202065"/>
              <a:gd name="connsiteX10" fmla="*/ 309570 w 4095068"/>
              <a:gd name="connsiteY10" fmla="*/ 429848 h 5202065"/>
              <a:gd name="connsiteX11" fmla="*/ 0 w 4095068"/>
              <a:gd name="connsiteY11" fmla="*/ 739486 h 5202065"/>
              <a:gd name="connsiteX12" fmla="*/ 0 w 4095068"/>
              <a:gd name="connsiteY12" fmla="*/ 4892496 h 5202065"/>
              <a:gd name="connsiteX13" fmla="*/ 309570 w 4095068"/>
              <a:gd name="connsiteY13" fmla="*/ 5202066 h 5202065"/>
              <a:gd name="connsiteX14" fmla="*/ 3785498 w 4095068"/>
              <a:gd name="connsiteY14" fmla="*/ 5202066 h 5202065"/>
              <a:gd name="connsiteX15" fmla="*/ 4095069 w 4095068"/>
              <a:gd name="connsiteY15" fmla="*/ 4892496 h 5202065"/>
              <a:gd name="connsiteX16" fmla="*/ 4095069 w 4095068"/>
              <a:gd name="connsiteY16" fmla="*/ 739486 h 5202065"/>
              <a:gd name="connsiteX17" fmla="*/ 3785459 w 4095068"/>
              <a:gd name="connsiteY17" fmla="*/ 429848 h 5202065"/>
              <a:gd name="connsiteX18" fmla="*/ 1178508 w 4095068"/>
              <a:gd name="connsiteY18" fmla="*/ 1048096 h 5202065"/>
              <a:gd name="connsiteX19" fmla="*/ 2916423 w 4095068"/>
              <a:gd name="connsiteY19" fmla="*/ 1048096 h 5202065"/>
              <a:gd name="connsiteX20" fmla="*/ 3000311 w 4095068"/>
              <a:gd name="connsiteY20" fmla="*/ 964208 h 5202065"/>
              <a:gd name="connsiteX21" fmla="*/ 3000311 w 4095068"/>
              <a:gd name="connsiteY21" fmla="*/ 911702 h 5202065"/>
              <a:gd name="connsiteX22" fmla="*/ 3613211 w 4095068"/>
              <a:gd name="connsiteY22" fmla="*/ 911702 h 5202065"/>
              <a:gd name="connsiteX23" fmla="*/ 3613211 w 4095068"/>
              <a:gd name="connsiteY23" fmla="*/ 4720341 h 5202065"/>
              <a:gd name="connsiteX24" fmla="*/ 481750 w 4095068"/>
              <a:gd name="connsiteY24" fmla="*/ 4720303 h 5202065"/>
              <a:gd name="connsiteX25" fmla="*/ 481750 w 4095068"/>
              <a:gd name="connsiteY25" fmla="*/ 911663 h 5202065"/>
              <a:gd name="connsiteX26" fmla="*/ 1094649 w 4095068"/>
              <a:gd name="connsiteY26" fmla="*/ 911663 h 5202065"/>
              <a:gd name="connsiteX27" fmla="*/ 1094649 w 4095068"/>
              <a:gd name="connsiteY27" fmla="*/ 964170 h 5202065"/>
              <a:gd name="connsiteX28" fmla="*/ 1178538 w 4095068"/>
              <a:gd name="connsiteY28" fmla="*/ 1048135 h 5202065"/>
              <a:gd name="connsiteX29" fmla="*/ 1262396 w 4095068"/>
              <a:gd name="connsiteY29" fmla="*/ 461228 h 5202065"/>
              <a:gd name="connsiteX30" fmla="*/ 1674454 w 4095068"/>
              <a:gd name="connsiteY30" fmla="*/ 461228 h 5202065"/>
              <a:gd name="connsiteX31" fmla="*/ 1756008 w 4095068"/>
              <a:gd name="connsiteY31" fmla="*/ 396972 h 5202065"/>
              <a:gd name="connsiteX32" fmla="*/ 2047433 w 4095068"/>
              <a:gd name="connsiteY32" fmla="*/ 167807 h 5202065"/>
              <a:gd name="connsiteX33" fmla="*/ 2338859 w 4095068"/>
              <a:gd name="connsiteY33" fmla="*/ 396972 h 5202065"/>
              <a:gd name="connsiteX34" fmla="*/ 2420413 w 4095068"/>
              <a:gd name="connsiteY34" fmla="*/ 461228 h 5202065"/>
              <a:gd name="connsiteX35" fmla="*/ 2832471 w 4095068"/>
              <a:gd name="connsiteY35" fmla="*/ 461228 h 5202065"/>
              <a:gd name="connsiteX36" fmla="*/ 2832471 w 4095068"/>
              <a:gd name="connsiteY36" fmla="*/ 880252 h 5202065"/>
              <a:gd name="connsiteX37" fmla="*/ 1262381 w 4095068"/>
              <a:gd name="connsiteY37" fmla="*/ 880252 h 5202065"/>
              <a:gd name="connsiteX38" fmla="*/ 3927219 w 4095068"/>
              <a:gd name="connsiteY38" fmla="*/ 4892476 h 5202065"/>
              <a:gd name="connsiteX39" fmla="*/ 3785425 w 4095068"/>
              <a:gd name="connsiteY39" fmla="*/ 5034270 h 5202065"/>
              <a:gd name="connsiteX40" fmla="*/ 309595 w 4095068"/>
              <a:gd name="connsiteY40" fmla="*/ 5034270 h 5202065"/>
              <a:gd name="connsiteX41" fmla="*/ 167801 w 4095068"/>
              <a:gd name="connsiteY41" fmla="*/ 4892476 h 5202065"/>
              <a:gd name="connsiteX42" fmla="*/ 167801 w 4095068"/>
              <a:gd name="connsiteY42" fmla="*/ 739565 h 5202065"/>
              <a:gd name="connsiteX43" fmla="*/ 309595 w 4095068"/>
              <a:gd name="connsiteY43" fmla="*/ 597771 h 5202065"/>
              <a:gd name="connsiteX44" fmla="*/ 1094669 w 4095068"/>
              <a:gd name="connsiteY44" fmla="*/ 597771 h 5202065"/>
              <a:gd name="connsiteX45" fmla="*/ 1094669 w 4095068"/>
              <a:gd name="connsiteY45" fmla="*/ 743964 h 5202065"/>
              <a:gd name="connsiteX46" fmla="*/ 397887 w 4095068"/>
              <a:gd name="connsiteY46" fmla="*/ 743964 h 5202065"/>
              <a:gd name="connsiteX47" fmla="*/ 313998 w 4095068"/>
              <a:gd name="connsiteY47" fmla="*/ 827852 h 5202065"/>
              <a:gd name="connsiteX48" fmla="*/ 313998 w 4095068"/>
              <a:gd name="connsiteY48" fmla="*/ 4804218 h 5202065"/>
              <a:gd name="connsiteX49" fmla="*/ 397887 w 4095068"/>
              <a:gd name="connsiteY49" fmla="*/ 4888106 h 5202065"/>
              <a:gd name="connsiteX50" fmla="*/ 3697172 w 4095068"/>
              <a:gd name="connsiteY50" fmla="*/ 4888106 h 5202065"/>
              <a:gd name="connsiteX51" fmla="*/ 3781060 w 4095068"/>
              <a:gd name="connsiteY51" fmla="*/ 4804218 h 5202065"/>
              <a:gd name="connsiteX52" fmla="*/ 3781060 w 4095068"/>
              <a:gd name="connsiteY52" fmla="*/ 827754 h 5202065"/>
              <a:gd name="connsiteX53" fmla="*/ 3697172 w 4095068"/>
              <a:gd name="connsiteY53" fmla="*/ 743866 h 5202065"/>
              <a:gd name="connsiteX54" fmla="*/ 3000390 w 4095068"/>
              <a:gd name="connsiteY54" fmla="*/ 743866 h 5202065"/>
              <a:gd name="connsiteX55" fmla="*/ 3000390 w 4095068"/>
              <a:gd name="connsiteY55" fmla="*/ 597673 h 5202065"/>
              <a:gd name="connsiteX56" fmla="*/ 3785464 w 4095068"/>
              <a:gd name="connsiteY56" fmla="*/ 597673 h 5202065"/>
              <a:gd name="connsiteX57" fmla="*/ 3927258 w 4095068"/>
              <a:gd name="connsiteY57" fmla="*/ 739467 h 5202065"/>
              <a:gd name="connsiteX58" fmla="*/ 1946041 w 4095068"/>
              <a:gd name="connsiteY58" fmla="*/ 398526 h 5202065"/>
              <a:gd name="connsiteX59" fmla="*/ 2047529 w 4095068"/>
              <a:gd name="connsiteY59" fmla="*/ 297038 h 5202065"/>
              <a:gd name="connsiteX60" fmla="*/ 2149018 w 4095068"/>
              <a:gd name="connsiteY60" fmla="*/ 398526 h 5202065"/>
              <a:gd name="connsiteX61" fmla="*/ 2047529 w 4095068"/>
              <a:gd name="connsiteY61" fmla="*/ 500015 h 5202065"/>
              <a:gd name="connsiteX62" fmla="*/ 1946041 w 4095068"/>
              <a:gd name="connsiteY62" fmla="*/ 398526 h 5202065"/>
              <a:gd name="connsiteX63" fmla="*/ 1066443 w 4095068"/>
              <a:gd name="connsiteY63" fmla="*/ 1947259 h 5202065"/>
              <a:gd name="connsiteX64" fmla="*/ 1435639 w 4095068"/>
              <a:gd name="connsiteY64" fmla="*/ 1612206 h 5202065"/>
              <a:gd name="connsiteX65" fmla="*/ 1554165 w 4095068"/>
              <a:gd name="connsiteY65" fmla="*/ 1617908 h 5202065"/>
              <a:gd name="connsiteX66" fmla="*/ 1548463 w 4095068"/>
              <a:gd name="connsiteY66" fmla="*/ 1736434 h 5202065"/>
              <a:gd name="connsiteX67" fmla="*/ 1120063 w 4095068"/>
              <a:gd name="connsiteY67" fmla="*/ 2125224 h 5202065"/>
              <a:gd name="connsiteX68" fmla="*/ 1063729 w 4095068"/>
              <a:gd name="connsiteY68" fmla="*/ 2147000 h 5202065"/>
              <a:gd name="connsiteX69" fmla="*/ 1004411 w 4095068"/>
              <a:gd name="connsiteY69" fmla="*/ 2122431 h 5202065"/>
              <a:gd name="connsiteX70" fmla="*/ 828062 w 4095068"/>
              <a:gd name="connsiteY70" fmla="*/ 1946082 h 5202065"/>
              <a:gd name="connsiteX71" fmla="*/ 828062 w 4095068"/>
              <a:gd name="connsiteY71" fmla="*/ 1827449 h 5202065"/>
              <a:gd name="connsiteX72" fmla="*/ 946696 w 4095068"/>
              <a:gd name="connsiteY72" fmla="*/ 1827449 h 5202065"/>
              <a:gd name="connsiteX73" fmla="*/ 1840036 w 4095068"/>
              <a:gd name="connsiteY73" fmla="*/ 2053842 h 5202065"/>
              <a:gd name="connsiteX74" fmla="*/ 1923924 w 4095068"/>
              <a:gd name="connsiteY74" fmla="*/ 1969954 h 5202065"/>
              <a:gd name="connsiteX75" fmla="*/ 3207839 w 4095068"/>
              <a:gd name="connsiteY75" fmla="*/ 1969954 h 5202065"/>
              <a:gd name="connsiteX76" fmla="*/ 3291727 w 4095068"/>
              <a:gd name="connsiteY76" fmla="*/ 2053842 h 5202065"/>
              <a:gd name="connsiteX77" fmla="*/ 3207839 w 4095068"/>
              <a:gd name="connsiteY77" fmla="*/ 2137730 h 5202065"/>
              <a:gd name="connsiteX78" fmla="*/ 1923924 w 4095068"/>
              <a:gd name="connsiteY78" fmla="*/ 2137730 h 5202065"/>
              <a:gd name="connsiteX79" fmla="*/ 1840036 w 4095068"/>
              <a:gd name="connsiteY79" fmla="*/ 2053842 h 5202065"/>
              <a:gd name="connsiteX80" fmla="*/ 1840036 w 4095068"/>
              <a:gd name="connsiteY80" fmla="*/ 1665052 h 5202065"/>
              <a:gd name="connsiteX81" fmla="*/ 1923924 w 4095068"/>
              <a:gd name="connsiteY81" fmla="*/ 1581164 h 5202065"/>
              <a:gd name="connsiteX82" fmla="*/ 3207839 w 4095068"/>
              <a:gd name="connsiteY82" fmla="*/ 1581164 h 5202065"/>
              <a:gd name="connsiteX83" fmla="*/ 3291727 w 4095068"/>
              <a:gd name="connsiteY83" fmla="*/ 1665052 h 5202065"/>
              <a:gd name="connsiteX84" fmla="*/ 3207839 w 4095068"/>
              <a:gd name="connsiteY84" fmla="*/ 1748940 h 5202065"/>
              <a:gd name="connsiteX85" fmla="*/ 1923924 w 4095068"/>
              <a:gd name="connsiteY85" fmla="*/ 1748940 h 5202065"/>
              <a:gd name="connsiteX86" fmla="*/ 1840036 w 4095068"/>
              <a:gd name="connsiteY86" fmla="*/ 1665052 h 5202065"/>
              <a:gd name="connsiteX87" fmla="*/ 1840036 w 4095068"/>
              <a:gd name="connsiteY87" fmla="*/ 3111012 h 5202065"/>
              <a:gd name="connsiteX88" fmla="*/ 1923924 w 4095068"/>
              <a:gd name="connsiteY88" fmla="*/ 3027124 h 5202065"/>
              <a:gd name="connsiteX89" fmla="*/ 3207839 w 4095068"/>
              <a:gd name="connsiteY89" fmla="*/ 3027124 h 5202065"/>
              <a:gd name="connsiteX90" fmla="*/ 3291727 w 4095068"/>
              <a:gd name="connsiteY90" fmla="*/ 3111012 h 5202065"/>
              <a:gd name="connsiteX91" fmla="*/ 3207839 w 4095068"/>
              <a:gd name="connsiteY91" fmla="*/ 3194900 h 5202065"/>
              <a:gd name="connsiteX92" fmla="*/ 1923924 w 4095068"/>
              <a:gd name="connsiteY92" fmla="*/ 3194900 h 5202065"/>
              <a:gd name="connsiteX93" fmla="*/ 1840036 w 4095068"/>
              <a:gd name="connsiteY93" fmla="*/ 3111012 h 5202065"/>
              <a:gd name="connsiteX94" fmla="*/ 1840036 w 4095068"/>
              <a:gd name="connsiteY94" fmla="*/ 2722183 h 5202065"/>
              <a:gd name="connsiteX95" fmla="*/ 1923924 w 4095068"/>
              <a:gd name="connsiteY95" fmla="*/ 2638295 h 5202065"/>
              <a:gd name="connsiteX96" fmla="*/ 3207839 w 4095068"/>
              <a:gd name="connsiteY96" fmla="*/ 2638295 h 5202065"/>
              <a:gd name="connsiteX97" fmla="*/ 3291727 w 4095068"/>
              <a:gd name="connsiteY97" fmla="*/ 2722183 h 5202065"/>
              <a:gd name="connsiteX98" fmla="*/ 3207839 w 4095068"/>
              <a:gd name="connsiteY98" fmla="*/ 2806071 h 5202065"/>
              <a:gd name="connsiteX99" fmla="*/ 1923924 w 4095068"/>
              <a:gd name="connsiteY99" fmla="*/ 2806110 h 5202065"/>
              <a:gd name="connsiteX100" fmla="*/ 1840036 w 4095068"/>
              <a:gd name="connsiteY100" fmla="*/ 2722183 h 5202065"/>
              <a:gd name="connsiteX101" fmla="*/ 1840036 w 4095068"/>
              <a:gd name="connsiteY101" fmla="*/ 3779393 h 5202065"/>
              <a:gd name="connsiteX102" fmla="*/ 1923924 w 4095068"/>
              <a:gd name="connsiteY102" fmla="*/ 3695505 h 5202065"/>
              <a:gd name="connsiteX103" fmla="*/ 3207839 w 4095068"/>
              <a:gd name="connsiteY103" fmla="*/ 3695505 h 5202065"/>
              <a:gd name="connsiteX104" fmla="*/ 3291727 w 4095068"/>
              <a:gd name="connsiteY104" fmla="*/ 3779393 h 5202065"/>
              <a:gd name="connsiteX105" fmla="*/ 3207839 w 4095068"/>
              <a:gd name="connsiteY105" fmla="*/ 3863281 h 5202065"/>
              <a:gd name="connsiteX106" fmla="*/ 1923924 w 4095068"/>
              <a:gd name="connsiteY106" fmla="*/ 3863281 h 5202065"/>
              <a:gd name="connsiteX107" fmla="*/ 1840036 w 4095068"/>
              <a:gd name="connsiteY107" fmla="*/ 3779393 h 5202065"/>
              <a:gd name="connsiteX108" fmla="*/ 1840036 w 4095068"/>
              <a:gd name="connsiteY108" fmla="*/ 4168183 h 5202065"/>
              <a:gd name="connsiteX109" fmla="*/ 1923924 w 4095068"/>
              <a:gd name="connsiteY109" fmla="*/ 4084295 h 5202065"/>
              <a:gd name="connsiteX110" fmla="*/ 3207839 w 4095068"/>
              <a:gd name="connsiteY110" fmla="*/ 4084295 h 5202065"/>
              <a:gd name="connsiteX111" fmla="*/ 3291727 w 4095068"/>
              <a:gd name="connsiteY111" fmla="*/ 4168183 h 5202065"/>
              <a:gd name="connsiteX112" fmla="*/ 3207839 w 4095068"/>
              <a:gd name="connsiteY112" fmla="*/ 4252071 h 5202065"/>
              <a:gd name="connsiteX113" fmla="*/ 1923924 w 4095068"/>
              <a:gd name="connsiteY113" fmla="*/ 4252071 h 5202065"/>
              <a:gd name="connsiteX114" fmla="*/ 1840036 w 4095068"/>
              <a:gd name="connsiteY114" fmla="*/ 4168183 h 5202065"/>
              <a:gd name="connsiteX115" fmla="*/ 1554155 w 4095068"/>
              <a:gd name="connsiteY115" fmla="*/ 2665791 h 5202065"/>
              <a:gd name="connsiteX116" fmla="*/ 1548376 w 4095068"/>
              <a:gd name="connsiteY116" fmla="*/ 2784317 h 5202065"/>
              <a:gd name="connsiteX117" fmla="*/ 1119977 w 4095068"/>
              <a:gd name="connsiteY117" fmla="*/ 3173107 h 5202065"/>
              <a:gd name="connsiteX118" fmla="*/ 1063643 w 4095068"/>
              <a:gd name="connsiteY118" fmla="*/ 3194883 h 5202065"/>
              <a:gd name="connsiteX119" fmla="*/ 1004324 w 4095068"/>
              <a:gd name="connsiteY119" fmla="*/ 3170314 h 5202065"/>
              <a:gd name="connsiteX120" fmla="*/ 827976 w 4095068"/>
              <a:gd name="connsiteY120" fmla="*/ 2993965 h 5202065"/>
              <a:gd name="connsiteX121" fmla="*/ 827976 w 4095068"/>
              <a:gd name="connsiteY121" fmla="*/ 2875331 h 5202065"/>
              <a:gd name="connsiteX122" fmla="*/ 946609 w 4095068"/>
              <a:gd name="connsiteY122" fmla="*/ 2875331 h 5202065"/>
              <a:gd name="connsiteX123" fmla="*/ 1066468 w 4095068"/>
              <a:gd name="connsiteY123" fmla="*/ 2995190 h 5202065"/>
              <a:gd name="connsiteX124" fmla="*/ 1435663 w 4095068"/>
              <a:gd name="connsiteY124" fmla="*/ 2660137 h 5202065"/>
              <a:gd name="connsiteX125" fmla="*/ 1554150 w 4095068"/>
              <a:gd name="connsiteY125" fmla="*/ 2665801 h 5202065"/>
              <a:gd name="connsiteX126" fmla="*/ 1554155 w 4095068"/>
              <a:gd name="connsiteY126" fmla="*/ 3723001 h 5202065"/>
              <a:gd name="connsiteX127" fmla="*/ 1548376 w 4095068"/>
              <a:gd name="connsiteY127" fmla="*/ 3841526 h 5202065"/>
              <a:gd name="connsiteX128" fmla="*/ 1119977 w 4095068"/>
              <a:gd name="connsiteY128" fmla="*/ 4230316 h 5202065"/>
              <a:gd name="connsiteX129" fmla="*/ 1063643 w 4095068"/>
              <a:gd name="connsiteY129" fmla="*/ 4252092 h 5202065"/>
              <a:gd name="connsiteX130" fmla="*/ 1004324 w 4095068"/>
              <a:gd name="connsiteY130" fmla="*/ 4227523 h 5202065"/>
              <a:gd name="connsiteX131" fmla="*/ 827976 w 4095068"/>
              <a:gd name="connsiteY131" fmla="*/ 4051175 h 5202065"/>
              <a:gd name="connsiteX132" fmla="*/ 827976 w 4095068"/>
              <a:gd name="connsiteY132" fmla="*/ 3932541 h 5202065"/>
              <a:gd name="connsiteX133" fmla="*/ 946609 w 4095068"/>
              <a:gd name="connsiteY133" fmla="*/ 3932541 h 5202065"/>
              <a:gd name="connsiteX134" fmla="*/ 1066468 w 4095068"/>
              <a:gd name="connsiteY134" fmla="*/ 4052399 h 5202065"/>
              <a:gd name="connsiteX135" fmla="*/ 1435663 w 4095068"/>
              <a:gd name="connsiteY135" fmla="*/ 3717347 h 5202065"/>
              <a:gd name="connsiteX136" fmla="*/ 1554150 w 4095068"/>
              <a:gd name="connsiteY136" fmla="*/ 3723011 h 5202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Lst>
            <a:rect l="l" t="t" r="r" b="b"/>
            <a:pathLst>
              <a:path w="4095068" h="5202065">
                <a:moveTo>
                  <a:pt x="3785430" y="429848"/>
                </a:moveTo>
                <a:lnTo>
                  <a:pt x="3000355" y="429848"/>
                </a:lnTo>
                <a:lnTo>
                  <a:pt x="3000355" y="377303"/>
                </a:lnTo>
                <a:cubicBezTo>
                  <a:pt x="3000355" y="330957"/>
                  <a:pt x="2962813" y="293415"/>
                  <a:pt x="2916467" y="293415"/>
                </a:cubicBezTo>
                <a:lnTo>
                  <a:pt x="2481602" y="293415"/>
                </a:lnTo>
                <a:cubicBezTo>
                  <a:pt x="2411606" y="117752"/>
                  <a:pt x="2241532" y="0"/>
                  <a:pt x="2047500" y="0"/>
                </a:cubicBezTo>
                <a:cubicBezTo>
                  <a:pt x="1853468" y="0"/>
                  <a:pt x="1683399" y="117791"/>
                  <a:pt x="1613399" y="293415"/>
                </a:cubicBezTo>
                <a:lnTo>
                  <a:pt x="1178533" y="293415"/>
                </a:lnTo>
                <a:cubicBezTo>
                  <a:pt x="1132187" y="293415"/>
                  <a:pt x="1094645" y="330957"/>
                  <a:pt x="1094645" y="377303"/>
                </a:cubicBezTo>
                <a:lnTo>
                  <a:pt x="1094645" y="429809"/>
                </a:lnTo>
                <a:lnTo>
                  <a:pt x="309570" y="429848"/>
                </a:lnTo>
                <a:cubicBezTo>
                  <a:pt x="138845" y="429848"/>
                  <a:pt x="0" y="568732"/>
                  <a:pt x="0" y="739486"/>
                </a:cubicBezTo>
                <a:lnTo>
                  <a:pt x="0" y="4892496"/>
                </a:lnTo>
                <a:cubicBezTo>
                  <a:pt x="0" y="5063220"/>
                  <a:pt x="138884" y="5202066"/>
                  <a:pt x="309570" y="5202066"/>
                </a:cubicBezTo>
                <a:lnTo>
                  <a:pt x="3785498" y="5202066"/>
                </a:lnTo>
                <a:cubicBezTo>
                  <a:pt x="3956224" y="5202066"/>
                  <a:pt x="4095069" y="5063182"/>
                  <a:pt x="4095069" y="4892496"/>
                </a:cubicBezTo>
                <a:lnTo>
                  <a:pt x="4095069" y="739486"/>
                </a:lnTo>
                <a:cubicBezTo>
                  <a:pt x="4095069" y="568722"/>
                  <a:pt x="3956184" y="429848"/>
                  <a:pt x="3785459" y="429848"/>
                </a:cubicBezTo>
                <a:close/>
                <a:moveTo>
                  <a:pt x="1178508" y="1048096"/>
                </a:moveTo>
                <a:lnTo>
                  <a:pt x="2916423" y="1048096"/>
                </a:lnTo>
                <a:cubicBezTo>
                  <a:pt x="2962769" y="1048096"/>
                  <a:pt x="3000311" y="1010554"/>
                  <a:pt x="3000311" y="964208"/>
                </a:cubicBezTo>
                <a:lnTo>
                  <a:pt x="3000311" y="911702"/>
                </a:lnTo>
                <a:lnTo>
                  <a:pt x="3613211" y="911702"/>
                </a:lnTo>
                <a:lnTo>
                  <a:pt x="3613211" y="4720341"/>
                </a:lnTo>
                <a:lnTo>
                  <a:pt x="481750" y="4720303"/>
                </a:lnTo>
                <a:lnTo>
                  <a:pt x="481750" y="911663"/>
                </a:lnTo>
                <a:lnTo>
                  <a:pt x="1094649" y="911663"/>
                </a:lnTo>
                <a:lnTo>
                  <a:pt x="1094649" y="964170"/>
                </a:lnTo>
                <a:cubicBezTo>
                  <a:pt x="1094649" y="1010516"/>
                  <a:pt x="1132192" y="1048135"/>
                  <a:pt x="1178538" y="1048135"/>
                </a:cubicBezTo>
                <a:close/>
                <a:moveTo>
                  <a:pt x="1262396" y="461228"/>
                </a:moveTo>
                <a:lnTo>
                  <a:pt x="1674454" y="461228"/>
                </a:lnTo>
                <a:cubicBezTo>
                  <a:pt x="1713183" y="461228"/>
                  <a:pt x="1746937" y="434669"/>
                  <a:pt x="1756008" y="396972"/>
                </a:cubicBezTo>
                <a:cubicBezTo>
                  <a:pt x="1788575" y="262036"/>
                  <a:pt x="1908363" y="167807"/>
                  <a:pt x="2047433" y="167807"/>
                </a:cubicBezTo>
                <a:cubicBezTo>
                  <a:pt x="2186465" y="167807"/>
                  <a:pt x="2306333" y="262067"/>
                  <a:pt x="2338859" y="396972"/>
                </a:cubicBezTo>
                <a:cubicBezTo>
                  <a:pt x="2347929" y="434631"/>
                  <a:pt x="2381684" y="461228"/>
                  <a:pt x="2420413" y="461228"/>
                </a:cubicBezTo>
                <a:lnTo>
                  <a:pt x="2832471" y="461228"/>
                </a:lnTo>
                <a:lnTo>
                  <a:pt x="2832471" y="880252"/>
                </a:lnTo>
                <a:lnTo>
                  <a:pt x="1262381" y="880252"/>
                </a:lnTo>
                <a:close/>
                <a:moveTo>
                  <a:pt x="3927219" y="4892476"/>
                </a:moveTo>
                <a:cubicBezTo>
                  <a:pt x="3927219" y="4970662"/>
                  <a:pt x="3863614" y="5034270"/>
                  <a:pt x="3785425" y="5034270"/>
                </a:cubicBezTo>
                <a:lnTo>
                  <a:pt x="309595" y="5034270"/>
                </a:lnTo>
                <a:cubicBezTo>
                  <a:pt x="231408" y="5034270"/>
                  <a:pt x="167801" y="4970665"/>
                  <a:pt x="167801" y="4892476"/>
                </a:cubicBezTo>
                <a:lnTo>
                  <a:pt x="167801" y="739565"/>
                </a:lnTo>
                <a:cubicBezTo>
                  <a:pt x="167801" y="661379"/>
                  <a:pt x="231405" y="597771"/>
                  <a:pt x="309595" y="597771"/>
                </a:cubicBezTo>
                <a:lnTo>
                  <a:pt x="1094669" y="597771"/>
                </a:lnTo>
                <a:lnTo>
                  <a:pt x="1094669" y="743964"/>
                </a:lnTo>
                <a:lnTo>
                  <a:pt x="397887" y="743964"/>
                </a:lnTo>
                <a:cubicBezTo>
                  <a:pt x="351541" y="743964"/>
                  <a:pt x="313998" y="781506"/>
                  <a:pt x="313998" y="827852"/>
                </a:cubicBezTo>
                <a:lnTo>
                  <a:pt x="313998" y="4804218"/>
                </a:lnTo>
                <a:cubicBezTo>
                  <a:pt x="313998" y="4850564"/>
                  <a:pt x="351541" y="4888106"/>
                  <a:pt x="397887" y="4888106"/>
                </a:cubicBezTo>
                <a:lnTo>
                  <a:pt x="3697172" y="4888106"/>
                </a:lnTo>
                <a:cubicBezTo>
                  <a:pt x="3743518" y="4888106"/>
                  <a:pt x="3781060" y="4850564"/>
                  <a:pt x="3781060" y="4804218"/>
                </a:cubicBezTo>
                <a:lnTo>
                  <a:pt x="3781060" y="827754"/>
                </a:lnTo>
                <a:cubicBezTo>
                  <a:pt x="3781060" y="781408"/>
                  <a:pt x="3743518" y="743866"/>
                  <a:pt x="3697172" y="743866"/>
                </a:cubicBezTo>
                <a:lnTo>
                  <a:pt x="3000390" y="743866"/>
                </a:lnTo>
                <a:lnTo>
                  <a:pt x="3000390" y="597673"/>
                </a:lnTo>
                <a:lnTo>
                  <a:pt x="3785464" y="597673"/>
                </a:lnTo>
                <a:cubicBezTo>
                  <a:pt x="3863651" y="597673"/>
                  <a:pt x="3927258" y="661278"/>
                  <a:pt x="3927258" y="739467"/>
                </a:cubicBezTo>
                <a:close/>
                <a:moveTo>
                  <a:pt x="1946041" y="398526"/>
                </a:moveTo>
                <a:cubicBezTo>
                  <a:pt x="1946041" y="342652"/>
                  <a:pt x="1991658" y="297038"/>
                  <a:pt x="2047529" y="297038"/>
                </a:cubicBezTo>
                <a:cubicBezTo>
                  <a:pt x="2103401" y="297038"/>
                  <a:pt x="2149018" y="342655"/>
                  <a:pt x="2149018" y="398526"/>
                </a:cubicBezTo>
                <a:cubicBezTo>
                  <a:pt x="2149018" y="454397"/>
                  <a:pt x="2103401" y="500015"/>
                  <a:pt x="2047529" y="500015"/>
                </a:cubicBezTo>
                <a:cubicBezTo>
                  <a:pt x="1991658" y="500015"/>
                  <a:pt x="1946041" y="454397"/>
                  <a:pt x="1946041" y="398526"/>
                </a:cubicBezTo>
                <a:close/>
                <a:moveTo>
                  <a:pt x="1066443" y="1947259"/>
                </a:moveTo>
                <a:lnTo>
                  <a:pt x="1435639" y="1612206"/>
                </a:lnTo>
                <a:cubicBezTo>
                  <a:pt x="1469929" y="1581054"/>
                  <a:pt x="1523010" y="1583618"/>
                  <a:pt x="1554165" y="1617908"/>
                </a:cubicBezTo>
                <a:cubicBezTo>
                  <a:pt x="1585320" y="1652199"/>
                  <a:pt x="1582753" y="1705279"/>
                  <a:pt x="1548463" y="1736434"/>
                </a:cubicBezTo>
                <a:lnTo>
                  <a:pt x="1120063" y="2125224"/>
                </a:lnTo>
                <a:cubicBezTo>
                  <a:pt x="1103990" y="2139805"/>
                  <a:pt x="1083821" y="2147000"/>
                  <a:pt x="1063729" y="2147000"/>
                </a:cubicBezTo>
                <a:cubicBezTo>
                  <a:pt x="1042184" y="2147000"/>
                  <a:pt x="1020752" y="2138772"/>
                  <a:pt x="1004411" y="2122431"/>
                </a:cubicBezTo>
                <a:lnTo>
                  <a:pt x="828062" y="1946082"/>
                </a:lnTo>
                <a:cubicBezTo>
                  <a:pt x="795302" y="1913323"/>
                  <a:pt x="795302" y="1860204"/>
                  <a:pt x="828062" y="1827449"/>
                </a:cubicBezTo>
                <a:cubicBezTo>
                  <a:pt x="860822" y="1794693"/>
                  <a:pt x="913940" y="1794689"/>
                  <a:pt x="946696" y="1827449"/>
                </a:cubicBezTo>
                <a:close/>
                <a:moveTo>
                  <a:pt x="1840036" y="2053842"/>
                </a:moveTo>
                <a:cubicBezTo>
                  <a:pt x="1840036" y="2007496"/>
                  <a:pt x="1877578" y="1969954"/>
                  <a:pt x="1923924" y="1969954"/>
                </a:cubicBezTo>
                <a:lnTo>
                  <a:pt x="3207839" y="1969954"/>
                </a:lnTo>
                <a:cubicBezTo>
                  <a:pt x="3254185" y="1969954"/>
                  <a:pt x="3291727" y="2007496"/>
                  <a:pt x="3291727" y="2053842"/>
                </a:cubicBezTo>
                <a:cubicBezTo>
                  <a:pt x="3291727" y="2100187"/>
                  <a:pt x="3254185" y="2137730"/>
                  <a:pt x="3207839" y="2137730"/>
                </a:cubicBezTo>
                <a:lnTo>
                  <a:pt x="1923924" y="2137730"/>
                </a:lnTo>
                <a:cubicBezTo>
                  <a:pt x="1877616" y="2137730"/>
                  <a:pt x="1840036" y="2100187"/>
                  <a:pt x="1840036" y="2053842"/>
                </a:cubicBezTo>
                <a:close/>
                <a:moveTo>
                  <a:pt x="1840036" y="1665052"/>
                </a:moveTo>
                <a:cubicBezTo>
                  <a:pt x="1840036" y="1618707"/>
                  <a:pt x="1877578" y="1581164"/>
                  <a:pt x="1923924" y="1581164"/>
                </a:cubicBezTo>
                <a:lnTo>
                  <a:pt x="3207839" y="1581164"/>
                </a:lnTo>
                <a:cubicBezTo>
                  <a:pt x="3254185" y="1581164"/>
                  <a:pt x="3291727" y="1618707"/>
                  <a:pt x="3291727" y="1665052"/>
                </a:cubicBezTo>
                <a:cubicBezTo>
                  <a:pt x="3291727" y="1711397"/>
                  <a:pt x="3254185" y="1748940"/>
                  <a:pt x="3207839" y="1748940"/>
                </a:cubicBezTo>
                <a:lnTo>
                  <a:pt x="1923924" y="1748940"/>
                </a:lnTo>
                <a:cubicBezTo>
                  <a:pt x="1877616" y="1748940"/>
                  <a:pt x="1840036" y="1711397"/>
                  <a:pt x="1840036" y="1665052"/>
                </a:cubicBezTo>
                <a:close/>
                <a:moveTo>
                  <a:pt x="1840036" y="3111012"/>
                </a:moveTo>
                <a:cubicBezTo>
                  <a:pt x="1840036" y="3064667"/>
                  <a:pt x="1877578" y="3027124"/>
                  <a:pt x="1923924" y="3027124"/>
                </a:cubicBezTo>
                <a:lnTo>
                  <a:pt x="3207839" y="3027124"/>
                </a:lnTo>
                <a:cubicBezTo>
                  <a:pt x="3254185" y="3027124"/>
                  <a:pt x="3291727" y="3064667"/>
                  <a:pt x="3291727" y="3111012"/>
                </a:cubicBezTo>
                <a:cubicBezTo>
                  <a:pt x="3291727" y="3157358"/>
                  <a:pt x="3254185" y="3194900"/>
                  <a:pt x="3207839" y="3194900"/>
                </a:cubicBezTo>
                <a:lnTo>
                  <a:pt x="1923924" y="3194900"/>
                </a:lnTo>
                <a:cubicBezTo>
                  <a:pt x="1877616" y="3194900"/>
                  <a:pt x="1840036" y="3157358"/>
                  <a:pt x="1840036" y="3111012"/>
                </a:cubicBezTo>
                <a:close/>
                <a:moveTo>
                  <a:pt x="1840036" y="2722183"/>
                </a:moveTo>
                <a:cubicBezTo>
                  <a:pt x="1840036" y="2675838"/>
                  <a:pt x="1877578" y="2638295"/>
                  <a:pt x="1923924" y="2638295"/>
                </a:cubicBezTo>
                <a:lnTo>
                  <a:pt x="3207839" y="2638295"/>
                </a:lnTo>
                <a:cubicBezTo>
                  <a:pt x="3254185" y="2638295"/>
                  <a:pt x="3291727" y="2675838"/>
                  <a:pt x="3291727" y="2722183"/>
                </a:cubicBezTo>
                <a:cubicBezTo>
                  <a:pt x="3291727" y="2768529"/>
                  <a:pt x="3254185" y="2806071"/>
                  <a:pt x="3207839" y="2806071"/>
                </a:cubicBezTo>
                <a:lnTo>
                  <a:pt x="1923924" y="2806110"/>
                </a:lnTo>
                <a:cubicBezTo>
                  <a:pt x="1877616" y="2806110"/>
                  <a:pt x="1840036" y="2768529"/>
                  <a:pt x="1840036" y="2722183"/>
                </a:cubicBezTo>
                <a:close/>
                <a:moveTo>
                  <a:pt x="1840036" y="3779393"/>
                </a:moveTo>
                <a:cubicBezTo>
                  <a:pt x="1840036" y="3733048"/>
                  <a:pt x="1877578" y="3695505"/>
                  <a:pt x="1923924" y="3695505"/>
                </a:cubicBezTo>
                <a:lnTo>
                  <a:pt x="3207839" y="3695505"/>
                </a:lnTo>
                <a:cubicBezTo>
                  <a:pt x="3254185" y="3695505"/>
                  <a:pt x="3291727" y="3733048"/>
                  <a:pt x="3291727" y="3779393"/>
                </a:cubicBezTo>
                <a:cubicBezTo>
                  <a:pt x="3291727" y="3825738"/>
                  <a:pt x="3254185" y="3863281"/>
                  <a:pt x="3207839" y="3863281"/>
                </a:cubicBezTo>
                <a:lnTo>
                  <a:pt x="1923924" y="3863281"/>
                </a:lnTo>
                <a:cubicBezTo>
                  <a:pt x="1877616" y="3863281"/>
                  <a:pt x="1840036" y="3825738"/>
                  <a:pt x="1840036" y="3779393"/>
                </a:cubicBezTo>
                <a:close/>
                <a:moveTo>
                  <a:pt x="1840036" y="4168183"/>
                </a:moveTo>
                <a:cubicBezTo>
                  <a:pt x="1840036" y="4121837"/>
                  <a:pt x="1877578" y="4084295"/>
                  <a:pt x="1923924" y="4084295"/>
                </a:cubicBezTo>
                <a:lnTo>
                  <a:pt x="3207839" y="4084295"/>
                </a:lnTo>
                <a:cubicBezTo>
                  <a:pt x="3254185" y="4084295"/>
                  <a:pt x="3291727" y="4121837"/>
                  <a:pt x="3291727" y="4168183"/>
                </a:cubicBezTo>
                <a:cubicBezTo>
                  <a:pt x="3291727" y="4214528"/>
                  <a:pt x="3254185" y="4252071"/>
                  <a:pt x="3207839" y="4252071"/>
                </a:cubicBezTo>
                <a:lnTo>
                  <a:pt x="1923924" y="4252071"/>
                </a:lnTo>
                <a:cubicBezTo>
                  <a:pt x="1877616" y="4252071"/>
                  <a:pt x="1840036" y="4214528"/>
                  <a:pt x="1840036" y="4168183"/>
                </a:cubicBezTo>
                <a:close/>
                <a:moveTo>
                  <a:pt x="1554155" y="2665791"/>
                </a:moveTo>
                <a:cubicBezTo>
                  <a:pt x="1585307" y="2700081"/>
                  <a:pt x="1582743" y="2753162"/>
                  <a:pt x="1548376" y="2784317"/>
                </a:cubicBezTo>
                <a:lnTo>
                  <a:pt x="1119977" y="3173107"/>
                </a:lnTo>
                <a:cubicBezTo>
                  <a:pt x="1103903" y="3187611"/>
                  <a:pt x="1083735" y="3194883"/>
                  <a:pt x="1063643" y="3194883"/>
                </a:cubicBezTo>
                <a:cubicBezTo>
                  <a:pt x="1042097" y="3194883"/>
                  <a:pt x="1020666" y="3186655"/>
                  <a:pt x="1004324" y="3170314"/>
                </a:cubicBezTo>
                <a:lnTo>
                  <a:pt x="827976" y="2993965"/>
                </a:lnTo>
                <a:cubicBezTo>
                  <a:pt x="795216" y="2961205"/>
                  <a:pt x="795216" y="2908087"/>
                  <a:pt x="827976" y="2875331"/>
                </a:cubicBezTo>
                <a:cubicBezTo>
                  <a:pt x="860735" y="2842575"/>
                  <a:pt x="913854" y="2842571"/>
                  <a:pt x="946609" y="2875331"/>
                </a:cubicBezTo>
                <a:lnTo>
                  <a:pt x="1066468" y="2995190"/>
                </a:lnTo>
                <a:lnTo>
                  <a:pt x="1435663" y="2660137"/>
                </a:lnTo>
                <a:cubicBezTo>
                  <a:pt x="1469953" y="2628870"/>
                  <a:pt x="1522996" y="2631434"/>
                  <a:pt x="1554150" y="2665801"/>
                </a:cubicBezTo>
                <a:close/>
                <a:moveTo>
                  <a:pt x="1554155" y="3723001"/>
                </a:moveTo>
                <a:cubicBezTo>
                  <a:pt x="1585307" y="3757291"/>
                  <a:pt x="1582743" y="3810371"/>
                  <a:pt x="1548376" y="3841526"/>
                </a:cubicBezTo>
                <a:lnTo>
                  <a:pt x="1119977" y="4230316"/>
                </a:lnTo>
                <a:cubicBezTo>
                  <a:pt x="1103903" y="4244821"/>
                  <a:pt x="1083735" y="4252092"/>
                  <a:pt x="1063643" y="4252092"/>
                </a:cubicBezTo>
                <a:cubicBezTo>
                  <a:pt x="1042097" y="4252092"/>
                  <a:pt x="1020666" y="4243864"/>
                  <a:pt x="1004324" y="4227523"/>
                </a:cubicBezTo>
                <a:lnTo>
                  <a:pt x="827976" y="4051175"/>
                </a:lnTo>
                <a:cubicBezTo>
                  <a:pt x="795216" y="4018415"/>
                  <a:pt x="795216" y="3965297"/>
                  <a:pt x="827976" y="3932541"/>
                </a:cubicBezTo>
                <a:cubicBezTo>
                  <a:pt x="860735" y="3899785"/>
                  <a:pt x="913854" y="3899781"/>
                  <a:pt x="946609" y="3932541"/>
                </a:cubicBezTo>
                <a:lnTo>
                  <a:pt x="1066468" y="4052399"/>
                </a:lnTo>
                <a:lnTo>
                  <a:pt x="1435663" y="3717347"/>
                </a:lnTo>
                <a:cubicBezTo>
                  <a:pt x="1469953" y="3686118"/>
                  <a:pt x="1522996" y="3688720"/>
                  <a:pt x="1554150" y="3723011"/>
                </a:cubicBezTo>
                <a:close/>
              </a:path>
            </a:pathLst>
          </a:custGeom>
          <a:solidFill>
            <a:schemeClr val="bg1"/>
          </a:solidFill>
          <a:ln w="9797"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3" name="Title 1">
            <a:extLst>
              <a:ext uri="{FF2B5EF4-FFF2-40B4-BE49-F238E27FC236}">
                <a16:creationId xmlns:a16="http://schemas.microsoft.com/office/drawing/2014/main" id="{CC6574E1-778A-5F33-5191-36D7400B637D}"/>
              </a:ext>
            </a:extLst>
          </p:cNvPr>
          <p:cNvSpPr>
            <a:spLocks noGrp="1"/>
          </p:cNvSpPr>
          <p:nvPr/>
        </p:nvSpPr>
        <p:spPr>
          <a:xfrm>
            <a:off x="154708" y="232529"/>
            <a:ext cx="10972800" cy="751470"/>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Results</a:t>
            </a: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2000" b="1" i="0" u="none" strike="noStrike" kern="800" cap="none" spc="0" normalizeH="0" baseline="0" noProof="0">
                <a:ln>
                  <a:noFill/>
                </a:ln>
                <a:solidFill>
                  <a:srgbClr val="203661"/>
                </a:solidFill>
                <a:effectLst/>
                <a:uLnTx/>
                <a:uFillTx/>
                <a:latin typeface="Trebuchet MS"/>
                <a:ea typeface="+mj-ea"/>
              </a:rPr>
              <a:t>Effectiveness</a:t>
            </a:r>
            <a:r>
              <a:rPr kumimoji="0" lang="en-US" sz="2000" b="1" i="0" u="none" strike="noStrike" kern="800" cap="none" spc="0" normalizeH="0" baseline="30000" noProof="0">
                <a:ln>
                  <a:noFill/>
                </a:ln>
                <a:solidFill>
                  <a:srgbClr val="203661"/>
                </a:solidFill>
                <a:effectLst/>
                <a:uLnTx/>
                <a:uFillTx/>
                <a:latin typeface="Trebuchet MS"/>
                <a:ea typeface="+mj-ea"/>
              </a:rPr>
              <a:t>1</a:t>
            </a:r>
            <a:endParaRPr kumimoji="0" lang="en-IE" sz="2000" b="1" i="0" u="none" strike="noStrike" kern="800" cap="none" spc="0" normalizeH="0" baseline="30000" noProof="0">
              <a:ln>
                <a:noFill/>
              </a:ln>
              <a:solidFill>
                <a:srgbClr val="203661"/>
              </a:solidFill>
              <a:effectLst/>
              <a:uLnTx/>
              <a:uFillTx/>
              <a:latin typeface="Trebuchet MS"/>
              <a:ea typeface="+mj-ea"/>
            </a:endParaRPr>
          </a:p>
        </p:txBody>
      </p:sp>
      <p:sp>
        <p:nvSpPr>
          <p:cNvPr id="5" name="TextBox 4">
            <a:extLst>
              <a:ext uri="{FF2B5EF4-FFF2-40B4-BE49-F238E27FC236}">
                <a16:creationId xmlns:a16="http://schemas.microsoft.com/office/drawing/2014/main" id="{32821C8E-2C51-9A34-3AB1-70B63CDD3EFF}"/>
              </a:ext>
            </a:extLst>
          </p:cNvPr>
          <p:cNvSpPr txBox="1"/>
          <p:nvPr/>
        </p:nvSpPr>
        <p:spPr>
          <a:xfrm>
            <a:off x="154708" y="6302289"/>
            <a:ext cx="9880847"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2L, second line;  CI, Confidence Interval; IQR, Inter-Quartile Range; </a:t>
            </a:r>
            <a:r>
              <a:rPr kumimoji="0" lang="en-US"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mTNBC</a:t>
            </a:r>
            <a:r>
              <a:rPr kumimoji="0" lang="en-US"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metastatic triple-negative breast cancer; </a:t>
            </a:r>
            <a:r>
              <a:rPr kumimoji="0" lang="en-US"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rwOS</a:t>
            </a:r>
            <a:r>
              <a:rPr kumimoji="0" lang="en-US"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Real World Overall Survival; SG, </a:t>
            </a:r>
            <a:r>
              <a:rPr kumimoji="0" lang="en-US"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sacituzumab</a:t>
            </a:r>
            <a:r>
              <a:rPr kumimoji="0" lang="en-US"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t>
            </a:r>
            <a:r>
              <a:rPr kumimoji="0" lang="en-US"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US"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TTNTD, time to next treatment or death.</a:t>
            </a:r>
            <a:endPar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 Nanda et al., 2024. Management of Neutropenia and Effectiveness of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Goivtecan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 Patients with Metastatic Triple Negative Breast Cancer Treated in Real-World Settings in the United States. Presented at SABCS 2024 #P1-09-17</a:t>
            </a:r>
          </a:p>
        </p:txBody>
      </p:sp>
      <p:sp>
        <p:nvSpPr>
          <p:cNvPr id="2" name="TextBox 1">
            <a:extLst>
              <a:ext uri="{FF2B5EF4-FFF2-40B4-BE49-F238E27FC236}">
                <a16:creationId xmlns:a16="http://schemas.microsoft.com/office/drawing/2014/main" id="{238ED07C-E734-B861-A793-71F78362CA73}"/>
              </a:ext>
            </a:extLst>
          </p:cNvPr>
          <p:cNvSpPr txBox="1"/>
          <p:nvPr/>
        </p:nvSpPr>
        <p:spPr>
          <a:xfrm>
            <a:off x="154708" y="970047"/>
            <a:ext cx="11667161" cy="830997"/>
          </a:xfrm>
          <a:prstGeom prst="rect">
            <a:avLst/>
          </a:prstGeom>
          <a:noFill/>
        </p:spPr>
        <p:txBody>
          <a:bodyPr wrap="square" rtlCol="0">
            <a:spAutoFit/>
          </a:bodyPr>
          <a:lstStyle/>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54565B"/>
                </a:solidFill>
                <a:effectLst/>
                <a:uLnTx/>
                <a:uFillTx/>
                <a:latin typeface="Trebuchet MS" panose="020B0603020202020204"/>
                <a:ea typeface="+mn-ea"/>
                <a:cs typeface="+mn-cs"/>
              </a:rPr>
              <a:t>Median (IQR) study follow-up was 8.7 (4.5-14.6) months​</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54565B"/>
                </a:solidFill>
                <a:effectLst/>
                <a:uLnTx/>
                <a:uFillTx/>
                <a:latin typeface="Trebuchet MS" panose="020B0603020202020204"/>
                <a:ea typeface="+mn-ea"/>
                <a:cs typeface="+mn-cs"/>
              </a:rPr>
              <a:t>Median (95% CI) </a:t>
            </a:r>
            <a:r>
              <a:rPr kumimoji="0" lang="en-US" sz="1600" b="0" i="0" u="none" strike="noStrike" kern="1200" cap="none" spc="0" normalizeH="0" baseline="0" noProof="0" err="1">
                <a:ln>
                  <a:noFill/>
                </a:ln>
                <a:solidFill>
                  <a:srgbClr val="54565B"/>
                </a:solidFill>
                <a:effectLst/>
                <a:uLnTx/>
                <a:uFillTx/>
                <a:latin typeface="Trebuchet MS" panose="020B0603020202020204"/>
                <a:ea typeface="+mn-ea"/>
                <a:cs typeface="+mn-cs"/>
              </a:rPr>
              <a:t>rwOS</a:t>
            </a:r>
            <a:r>
              <a:rPr kumimoji="0" lang="en-US" sz="1600" b="0" i="0" u="none" strike="noStrike" kern="1200" cap="none" spc="0" normalizeH="0" baseline="0" noProof="0">
                <a:ln>
                  <a:noFill/>
                </a:ln>
                <a:solidFill>
                  <a:srgbClr val="54565B"/>
                </a:solidFill>
                <a:effectLst/>
                <a:uLnTx/>
                <a:uFillTx/>
                <a:latin typeface="Trebuchet MS" panose="020B0603020202020204"/>
                <a:ea typeface="+mn-ea"/>
                <a:cs typeface="+mn-cs"/>
              </a:rPr>
              <a:t> was 11.3 (10.0-12.9) months; the 24-month </a:t>
            </a:r>
            <a:r>
              <a:rPr kumimoji="0" lang="en-US" sz="1600" b="0" i="0" u="none" strike="noStrike" kern="1200" cap="none" spc="0" normalizeH="0" baseline="0" noProof="0" err="1">
                <a:ln>
                  <a:noFill/>
                </a:ln>
                <a:solidFill>
                  <a:srgbClr val="54565B"/>
                </a:solidFill>
                <a:effectLst/>
                <a:uLnTx/>
                <a:uFillTx/>
                <a:latin typeface="Trebuchet MS" panose="020B0603020202020204"/>
                <a:ea typeface="+mn-ea"/>
                <a:cs typeface="+mn-cs"/>
              </a:rPr>
              <a:t>rwOS</a:t>
            </a:r>
            <a:r>
              <a:rPr kumimoji="0" lang="en-US" sz="1600" b="0" i="0" u="none" strike="noStrike" kern="1200" cap="none" spc="0" normalizeH="0" baseline="0" noProof="0">
                <a:ln>
                  <a:noFill/>
                </a:ln>
                <a:solidFill>
                  <a:srgbClr val="54565B"/>
                </a:solidFill>
                <a:effectLst/>
                <a:uLnTx/>
                <a:uFillTx/>
                <a:latin typeface="Trebuchet MS" panose="020B0603020202020204"/>
                <a:ea typeface="+mn-ea"/>
                <a:cs typeface="+mn-cs"/>
              </a:rPr>
              <a:t> rate was 19% (</a:t>
            </a:r>
            <a:r>
              <a:rPr kumimoji="0" lang="en-US" sz="1600" b="1" i="0" u="none" strike="noStrike" kern="1200" cap="none" spc="0" normalizeH="0" baseline="0" noProof="0">
                <a:ln>
                  <a:noFill/>
                </a:ln>
                <a:solidFill>
                  <a:srgbClr val="54565B"/>
                </a:solidFill>
                <a:effectLst/>
                <a:uLnTx/>
                <a:uFillTx/>
                <a:latin typeface="Trebuchet MS" panose="020B0603020202020204"/>
                <a:ea typeface="+mn-ea"/>
                <a:cs typeface="+mn-cs"/>
              </a:rPr>
              <a:t>Figure 3A</a:t>
            </a:r>
            <a:r>
              <a:rPr kumimoji="0" lang="en-US" sz="1600" b="0" i="0" u="none" strike="noStrike" kern="1200" cap="none" spc="0" normalizeH="0" baseline="0" noProof="0">
                <a:ln>
                  <a:noFill/>
                </a:ln>
                <a:solidFill>
                  <a:srgbClr val="54565B"/>
                </a:solidFill>
                <a:effectLst/>
                <a:uLnTx/>
                <a:uFillTx/>
                <a:latin typeface="Trebuchet MS" panose="020B0603020202020204"/>
                <a:ea typeface="+mn-ea"/>
                <a:cs typeface="+mn-cs"/>
              </a:rPr>
              <a:t>)​</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54565B"/>
                </a:solidFill>
                <a:effectLst/>
                <a:uLnTx/>
                <a:uFillTx/>
                <a:latin typeface="Trebuchet MS" panose="020B0603020202020204"/>
                <a:ea typeface="+mn-ea"/>
                <a:cs typeface="+mn-cs"/>
              </a:rPr>
              <a:t>Median (95% CI) TTNTD was 5.6 (5.0-6.4) months (</a:t>
            </a:r>
            <a:r>
              <a:rPr kumimoji="0" lang="en-US" sz="1600" b="1" i="0" u="none" strike="noStrike" kern="1200" cap="none" spc="0" normalizeH="0" baseline="0" noProof="0">
                <a:ln>
                  <a:noFill/>
                </a:ln>
                <a:solidFill>
                  <a:srgbClr val="54565B"/>
                </a:solidFill>
                <a:effectLst/>
                <a:uLnTx/>
                <a:uFillTx/>
                <a:latin typeface="Trebuchet MS" panose="020B0603020202020204"/>
                <a:ea typeface="+mn-ea"/>
                <a:cs typeface="+mn-cs"/>
              </a:rPr>
              <a:t>Figure 3B</a:t>
            </a:r>
            <a:r>
              <a:rPr kumimoji="0" lang="en-US" sz="1600" b="0" i="0" u="none" strike="noStrike" kern="1200" cap="none" spc="0" normalizeH="0" baseline="0" noProof="0">
                <a:ln>
                  <a:noFill/>
                </a:ln>
                <a:solidFill>
                  <a:srgbClr val="54565B"/>
                </a:solidFill>
                <a:effectLst/>
                <a:uLnTx/>
                <a:uFillTx/>
                <a:latin typeface="Trebuchet MS" panose="020B0603020202020204"/>
                <a:ea typeface="+mn-ea"/>
                <a:cs typeface="+mn-cs"/>
              </a:rPr>
              <a:t>)​</a:t>
            </a:r>
          </a:p>
        </p:txBody>
      </p:sp>
      <p:sp>
        <p:nvSpPr>
          <p:cNvPr id="4" name="TextBox 3">
            <a:extLst>
              <a:ext uri="{FF2B5EF4-FFF2-40B4-BE49-F238E27FC236}">
                <a16:creationId xmlns:a16="http://schemas.microsoft.com/office/drawing/2014/main" id="{2B2C36BB-5B78-D220-CD2B-BAF729B01735}"/>
              </a:ext>
            </a:extLst>
          </p:cNvPr>
          <p:cNvSpPr txBox="1"/>
          <p:nvPr/>
        </p:nvSpPr>
        <p:spPr>
          <a:xfrm>
            <a:off x="1471857" y="1820710"/>
            <a:ext cx="9317766" cy="276999"/>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203661">
                    <a:lumMod val="75000"/>
                  </a:srgbClr>
                </a:solidFill>
                <a:effectLst/>
                <a:uLnTx/>
                <a:uFillTx/>
                <a:latin typeface="Trebuchet MS" panose="020B0603020202020204"/>
                <a:ea typeface="+mn-ea"/>
                <a:cs typeface="+mn-cs"/>
              </a:rPr>
              <a:t>Figure 3</a:t>
            </a:r>
            <a:r>
              <a:rPr kumimoji="0" lang="en-GB" sz="1200" b="0" i="0" u="none" strike="noStrike" kern="1200" cap="none" spc="0" normalizeH="0" baseline="0" noProof="0">
                <a:ln>
                  <a:noFill/>
                </a:ln>
                <a:solidFill>
                  <a:srgbClr val="203661">
                    <a:lumMod val="75000"/>
                  </a:srgbClr>
                </a:solidFill>
                <a:effectLst/>
                <a:uLnTx/>
                <a:uFillTx/>
                <a:latin typeface="Trebuchet MS" panose="020B0603020202020204"/>
                <a:ea typeface="+mn-ea"/>
                <a:cs typeface="+mn-cs"/>
              </a:rPr>
              <a:t>: Kaplan-Meier Analysis of Real-World Overall Survival (A) and TTNTD (B) for Patients With </a:t>
            </a:r>
            <a:r>
              <a:rPr kumimoji="0" lang="en-GB" sz="1200" b="0" i="0" u="none" strike="noStrike" kern="1200" cap="none" spc="0" normalizeH="0" baseline="0" noProof="0" err="1">
                <a:ln>
                  <a:noFill/>
                </a:ln>
                <a:solidFill>
                  <a:srgbClr val="203661">
                    <a:lumMod val="75000"/>
                  </a:srgbClr>
                </a:solidFill>
                <a:effectLst/>
                <a:uLnTx/>
                <a:uFillTx/>
                <a:latin typeface="Trebuchet MS" panose="020B0603020202020204"/>
                <a:ea typeface="+mn-ea"/>
                <a:cs typeface="+mn-cs"/>
              </a:rPr>
              <a:t>mTNBC</a:t>
            </a:r>
            <a:r>
              <a:rPr kumimoji="0" lang="en-GB" sz="1200" b="0" i="0" u="none" strike="noStrike" kern="1200" cap="none" spc="0" normalizeH="0" baseline="0" noProof="0">
                <a:ln>
                  <a:noFill/>
                </a:ln>
                <a:solidFill>
                  <a:srgbClr val="203661">
                    <a:lumMod val="75000"/>
                  </a:srgbClr>
                </a:solidFill>
                <a:effectLst/>
                <a:uLnTx/>
                <a:uFillTx/>
                <a:latin typeface="Trebuchet MS" panose="020B0603020202020204"/>
                <a:ea typeface="+mn-ea"/>
                <a:cs typeface="+mn-cs"/>
              </a:rPr>
              <a:t> Receiving SG in 2L or Later</a:t>
            </a:r>
          </a:p>
        </p:txBody>
      </p:sp>
      <p:graphicFrame>
        <p:nvGraphicFramePr>
          <p:cNvPr id="581" name="object 466">
            <a:extLst>
              <a:ext uri="{FF2B5EF4-FFF2-40B4-BE49-F238E27FC236}">
                <a16:creationId xmlns:a16="http://schemas.microsoft.com/office/drawing/2014/main" id="{010747A8-B14C-31E6-5F45-8C76991209AF}"/>
              </a:ext>
            </a:extLst>
          </p:cNvPr>
          <p:cNvGraphicFramePr>
            <a:graphicFrameLocks noGrp="1"/>
          </p:cNvGraphicFramePr>
          <p:nvPr/>
        </p:nvGraphicFramePr>
        <p:xfrm>
          <a:off x="8687194" y="2341650"/>
          <a:ext cx="2733040" cy="992569"/>
        </p:xfrm>
        <a:graphic>
          <a:graphicData uri="http://schemas.openxmlformats.org/drawingml/2006/table">
            <a:tbl>
              <a:tblPr firstRow="1" bandRow="1">
                <a:tableStyleId>{2D5ABB26-0587-4C30-8999-92F81FD0307C}</a:tableStyleId>
              </a:tblPr>
              <a:tblGrid>
                <a:gridCol w="1561706">
                  <a:extLst>
                    <a:ext uri="{9D8B030D-6E8A-4147-A177-3AD203B41FA5}">
                      <a16:colId xmlns:a16="http://schemas.microsoft.com/office/drawing/2014/main" val="20000"/>
                    </a:ext>
                  </a:extLst>
                </a:gridCol>
                <a:gridCol w="1171334">
                  <a:extLst>
                    <a:ext uri="{9D8B030D-6E8A-4147-A177-3AD203B41FA5}">
                      <a16:colId xmlns:a16="http://schemas.microsoft.com/office/drawing/2014/main" val="20001"/>
                    </a:ext>
                  </a:extLst>
                </a:gridCol>
              </a:tblGrid>
              <a:tr h="276607">
                <a:tc>
                  <a:txBody>
                    <a:bodyPr/>
                    <a:lstStyle/>
                    <a:p>
                      <a:pPr>
                        <a:lnSpc>
                          <a:spcPct val="100000"/>
                        </a:lnSpc>
                      </a:pPr>
                      <a:endParaRPr sz="1000" dirty="0">
                        <a:latin typeface="+mn-lt"/>
                        <a:cs typeface="Times New Roman"/>
                      </a:endParaRPr>
                    </a:p>
                  </a:txBody>
                  <a:tcPr marL="0" marR="0" marT="0" marB="0">
                    <a:lnR w="6350">
                      <a:solidFill>
                        <a:srgbClr val="FFFFFF"/>
                      </a:solidFill>
                      <a:prstDash val="solid"/>
                    </a:lnR>
                    <a:lnB w="6350">
                      <a:solidFill>
                        <a:srgbClr val="FFFFFF"/>
                      </a:solidFill>
                      <a:prstDash val="solid"/>
                    </a:lnB>
                    <a:solidFill>
                      <a:srgbClr val="3E547D"/>
                    </a:solidFill>
                  </a:tcPr>
                </a:tc>
                <a:tc>
                  <a:txBody>
                    <a:bodyPr/>
                    <a:lstStyle/>
                    <a:p>
                      <a:pPr marL="29845" marR="22860" algn="ctr">
                        <a:lnSpc>
                          <a:spcPct val="105700"/>
                        </a:lnSpc>
                        <a:spcBef>
                          <a:spcPts val="80"/>
                        </a:spcBef>
                      </a:pPr>
                      <a:r>
                        <a:rPr sz="1000" b="1">
                          <a:solidFill>
                            <a:srgbClr val="FFFFFF"/>
                          </a:solidFill>
                          <a:latin typeface="+mn-lt"/>
                          <a:cs typeface="Arial"/>
                        </a:rPr>
                        <a:t>Patient</a:t>
                      </a:r>
                      <a:r>
                        <a:rPr sz="1000" b="1" spc="55">
                          <a:solidFill>
                            <a:srgbClr val="FFFFFF"/>
                          </a:solidFill>
                          <a:latin typeface="+mn-lt"/>
                          <a:cs typeface="Arial"/>
                        </a:rPr>
                        <a:t> </a:t>
                      </a:r>
                      <a:r>
                        <a:rPr sz="1000" b="1" spc="-10">
                          <a:solidFill>
                            <a:srgbClr val="FFFFFF"/>
                          </a:solidFill>
                          <a:latin typeface="+mn-lt"/>
                          <a:cs typeface="Arial"/>
                        </a:rPr>
                        <a:t>population</a:t>
                      </a:r>
                      <a:endParaRPr lang="en-US" sz="1000" b="1" spc="-10">
                        <a:solidFill>
                          <a:srgbClr val="FFFFFF"/>
                        </a:solidFill>
                        <a:latin typeface="+mn-lt"/>
                        <a:cs typeface="Arial"/>
                      </a:endParaRPr>
                    </a:p>
                    <a:p>
                      <a:pPr marL="29845" marR="22860" algn="ctr">
                        <a:lnSpc>
                          <a:spcPct val="105700"/>
                        </a:lnSpc>
                        <a:spcBef>
                          <a:spcPts val="80"/>
                        </a:spcBef>
                      </a:pPr>
                      <a:r>
                        <a:rPr sz="1000" b="1">
                          <a:solidFill>
                            <a:srgbClr val="FFFFFF"/>
                          </a:solidFill>
                          <a:latin typeface="+mn-lt"/>
                          <a:cs typeface="Arial"/>
                        </a:rPr>
                        <a:t>(N</a:t>
                      </a:r>
                      <a:r>
                        <a:rPr sz="1000" b="1" spc="10">
                          <a:solidFill>
                            <a:srgbClr val="FFFFFF"/>
                          </a:solidFill>
                          <a:latin typeface="+mn-lt"/>
                          <a:cs typeface="Arial"/>
                        </a:rPr>
                        <a:t> </a:t>
                      </a:r>
                      <a:r>
                        <a:rPr sz="1000" b="1">
                          <a:solidFill>
                            <a:srgbClr val="FFFFFF"/>
                          </a:solidFill>
                          <a:latin typeface="+mn-lt"/>
                          <a:cs typeface="Arial"/>
                        </a:rPr>
                        <a:t>=</a:t>
                      </a:r>
                      <a:r>
                        <a:rPr sz="1000" b="1" spc="15">
                          <a:solidFill>
                            <a:srgbClr val="FFFFFF"/>
                          </a:solidFill>
                          <a:latin typeface="+mn-lt"/>
                          <a:cs typeface="Arial"/>
                        </a:rPr>
                        <a:t> </a:t>
                      </a:r>
                      <a:r>
                        <a:rPr sz="1000" b="1" spc="-20">
                          <a:solidFill>
                            <a:srgbClr val="FFFFFF"/>
                          </a:solidFill>
                          <a:latin typeface="+mn-lt"/>
                          <a:cs typeface="Arial"/>
                        </a:rPr>
                        <a:t>381)</a:t>
                      </a:r>
                      <a:endParaRPr sz="1000">
                        <a:latin typeface="+mn-lt"/>
                        <a:cs typeface="Arial"/>
                      </a:endParaRPr>
                    </a:p>
                  </a:txBody>
                  <a:tcPr marL="0" marR="0" marT="10160" marB="0">
                    <a:lnL w="6350">
                      <a:solidFill>
                        <a:srgbClr val="FFFFFF"/>
                      </a:solidFill>
                      <a:prstDash val="solid"/>
                    </a:lnL>
                    <a:lnB w="6350">
                      <a:solidFill>
                        <a:srgbClr val="FFFFFF"/>
                      </a:solidFill>
                      <a:prstDash val="solid"/>
                    </a:lnB>
                    <a:solidFill>
                      <a:srgbClr val="3E547D"/>
                    </a:solidFill>
                  </a:tcPr>
                </a:tc>
                <a:extLst>
                  <a:ext uri="{0D108BD9-81ED-4DB2-BD59-A6C34878D82A}">
                    <a16:rowId xmlns:a16="http://schemas.microsoft.com/office/drawing/2014/main" val="10000"/>
                  </a:ext>
                </a:extLst>
              </a:tr>
              <a:tr h="139065">
                <a:tc>
                  <a:txBody>
                    <a:bodyPr/>
                    <a:lstStyle/>
                    <a:p>
                      <a:pPr marL="15875">
                        <a:lnSpc>
                          <a:spcPct val="100000"/>
                        </a:lnSpc>
                        <a:spcBef>
                          <a:spcPts val="135"/>
                        </a:spcBef>
                      </a:pPr>
                      <a:r>
                        <a:rPr sz="1000">
                          <a:solidFill>
                            <a:srgbClr val="1D1D1B"/>
                          </a:solidFill>
                          <a:latin typeface="+mn-lt"/>
                          <a:cs typeface="Arial"/>
                        </a:rPr>
                        <a:t>TTNTD,</a:t>
                      </a:r>
                      <a:r>
                        <a:rPr sz="1000" spc="40">
                          <a:solidFill>
                            <a:srgbClr val="1D1D1B"/>
                          </a:solidFill>
                          <a:latin typeface="+mn-lt"/>
                          <a:cs typeface="Arial"/>
                        </a:rPr>
                        <a:t> </a:t>
                      </a:r>
                      <a:r>
                        <a:rPr sz="1000">
                          <a:solidFill>
                            <a:srgbClr val="1D1D1B"/>
                          </a:solidFill>
                          <a:latin typeface="+mn-lt"/>
                          <a:cs typeface="Arial"/>
                        </a:rPr>
                        <a:t>median</a:t>
                      </a:r>
                      <a:r>
                        <a:rPr sz="1000" spc="40">
                          <a:solidFill>
                            <a:srgbClr val="1D1D1B"/>
                          </a:solidFill>
                          <a:latin typeface="+mn-lt"/>
                          <a:cs typeface="Arial"/>
                        </a:rPr>
                        <a:t> </a:t>
                      </a:r>
                      <a:r>
                        <a:rPr sz="1000">
                          <a:solidFill>
                            <a:srgbClr val="1D1D1B"/>
                          </a:solidFill>
                          <a:latin typeface="+mn-lt"/>
                          <a:cs typeface="Arial"/>
                        </a:rPr>
                        <a:t>(95%</a:t>
                      </a:r>
                      <a:r>
                        <a:rPr sz="1000" spc="40">
                          <a:solidFill>
                            <a:srgbClr val="1D1D1B"/>
                          </a:solidFill>
                          <a:latin typeface="+mn-lt"/>
                          <a:cs typeface="Arial"/>
                        </a:rPr>
                        <a:t> </a:t>
                      </a:r>
                      <a:r>
                        <a:rPr sz="1000">
                          <a:solidFill>
                            <a:srgbClr val="1D1D1B"/>
                          </a:solidFill>
                          <a:latin typeface="+mn-lt"/>
                          <a:cs typeface="Arial"/>
                        </a:rPr>
                        <a:t>CI),</a:t>
                      </a:r>
                      <a:r>
                        <a:rPr sz="1000" spc="40">
                          <a:solidFill>
                            <a:srgbClr val="1D1D1B"/>
                          </a:solidFill>
                          <a:latin typeface="+mn-lt"/>
                          <a:cs typeface="Arial"/>
                        </a:rPr>
                        <a:t> </a:t>
                      </a:r>
                      <a:r>
                        <a:rPr sz="1000" spc="-10">
                          <a:solidFill>
                            <a:srgbClr val="1D1D1B"/>
                          </a:solidFill>
                          <a:latin typeface="+mn-lt"/>
                          <a:cs typeface="Arial"/>
                        </a:rPr>
                        <a:t>months</a:t>
                      </a:r>
                      <a:endParaRPr sz="1000">
                        <a:latin typeface="+mn-lt"/>
                        <a:cs typeface="Arial"/>
                      </a:endParaRPr>
                    </a:p>
                  </a:txBody>
                  <a:tcPr marL="0" marR="0" marT="17145" marB="0">
                    <a:lnR w="6350">
                      <a:solidFill>
                        <a:srgbClr val="FFFFFF"/>
                      </a:solidFill>
                      <a:prstDash val="solid"/>
                    </a:lnR>
                    <a:lnT w="6350">
                      <a:solidFill>
                        <a:srgbClr val="FFFFFF"/>
                      </a:solidFill>
                      <a:prstDash val="solid"/>
                    </a:lnT>
                    <a:lnB w="6350">
                      <a:solidFill>
                        <a:srgbClr val="FFFFFF"/>
                      </a:solidFill>
                      <a:prstDash val="solid"/>
                    </a:lnB>
                    <a:solidFill>
                      <a:srgbClr val="C4C4D4"/>
                    </a:solidFill>
                  </a:tcPr>
                </a:tc>
                <a:tc>
                  <a:txBody>
                    <a:bodyPr/>
                    <a:lstStyle/>
                    <a:p>
                      <a:pPr marL="29845" algn="ctr">
                        <a:lnSpc>
                          <a:spcPct val="100000"/>
                        </a:lnSpc>
                        <a:spcBef>
                          <a:spcPts val="135"/>
                        </a:spcBef>
                      </a:pPr>
                      <a:r>
                        <a:rPr sz="1000">
                          <a:solidFill>
                            <a:srgbClr val="1D1D1B"/>
                          </a:solidFill>
                          <a:latin typeface="+mn-lt"/>
                          <a:cs typeface="Arial"/>
                        </a:rPr>
                        <a:t>5.6</a:t>
                      </a:r>
                      <a:r>
                        <a:rPr sz="1000" spc="40">
                          <a:solidFill>
                            <a:srgbClr val="1D1D1B"/>
                          </a:solidFill>
                          <a:latin typeface="+mn-lt"/>
                          <a:cs typeface="Arial"/>
                        </a:rPr>
                        <a:t> </a:t>
                      </a:r>
                      <a:r>
                        <a:rPr sz="1000">
                          <a:solidFill>
                            <a:srgbClr val="1D1D1B"/>
                          </a:solidFill>
                          <a:latin typeface="+mn-lt"/>
                          <a:cs typeface="Arial"/>
                        </a:rPr>
                        <a:t>(5.0-</a:t>
                      </a:r>
                      <a:r>
                        <a:rPr sz="1000" spc="-20">
                          <a:solidFill>
                            <a:srgbClr val="1D1D1B"/>
                          </a:solidFill>
                          <a:latin typeface="+mn-lt"/>
                          <a:cs typeface="Arial"/>
                        </a:rPr>
                        <a:t>6.4)</a:t>
                      </a:r>
                      <a:endParaRPr sz="1000">
                        <a:latin typeface="+mn-lt"/>
                        <a:cs typeface="Arial"/>
                      </a:endParaRPr>
                    </a:p>
                  </a:txBody>
                  <a:tcPr marL="0" marR="0" marT="17145" marB="0">
                    <a:lnL w="6350">
                      <a:solidFill>
                        <a:srgbClr val="FFFFFF"/>
                      </a:solidFill>
                      <a:prstDash val="solid"/>
                    </a:lnL>
                    <a:lnT w="6350">
                      <a:solidFill>
                        <a:srgbClr val="FFFFFF"/>
                      </a:solidFill>
                      <a:prstDash val="solid"/>
                    </a:lnT>
                    <a:lnB w="6350">
                      <a:solidFill>
                        <a:srgbClr val="FFFFFF"/>
                      </a:solidFill>
                      <a:prstDash val="solid"/>
                    </a:lnB>
                    <a:solidFill>
                      <a:srgbClr val="C4C4D4"/>
                    </a:solidFill>
                  </a:tcPr>
                </a:tc>
                <a:extLst>
                  <a:ext uri="{0D108BD9-81ED-4DB2-BD59-A6C34878D82A}">
                    <a16:rowId xmlns:a16="http://schemas.microsoft.com/office/drawing/2014/main" val="10001"/>
                  </a:ext>
                </a:extLst>
              </a:tr>
              <a:tr h="137795">
                <a:tc>
                  <a:txBody>
                    <a:bodyPr/>
                    <a:lstStyle/>
                    <a:p>
                      <a:pPr marL="15875">
                        <a:lnSpc>
                          <a:spcPct val="100000"/>
                        </a:lnSpc>
                        <a:spcBef>
                          <a:spcPts val="125"/>
                        </a:spcBef>
                      </a:pPr>
                      <a:r>
                        <a:rPr sz="1000">
                          <a:solidFill>
                            <a:srgbClr val="1D1D1B"/>
                          </a:solidFill>
                          <a:latin typeface="+mn-lt"/>
                          <a:cs typeface="Arial"/>
                        </a:rPr>
                        <a:t>3-month</a:t>
                      </a:r>
                      <a:r>
                        <a:rPr sz="1000" spc="25">
                          <a:solidFill>
                            <a:srgbClr val="1D1D1B"/>
                          </a:solidFill>
                          <a:latin typeface="+mn-lt"/>
                          <a:cs typeface="Arial"/>
                        </a:rPr>
                        <a:t> </a:t>
                      </a:r>
                      <a:r>
                        <a:rPr sz="1000">
                          <a:solidFill>
                            <a:srgbClr val="1D1D1B"/>
                          </a:solidFill>
                          <a:latin typeface="+mn-lt"/>
                          <a:cs typeface="Arial"/>
                        </a:rPr>
                        <a:t>rate</a:t>
                      </a:r>
                      <a:r>
                        <a:rPr sz="1000" spc="30">
                          <a:solidFill>
                            <a:srgbClr val="1D1D1B"/>
                          </a:solidFill>
                          <a:latin typeface="+mn-lt"/>
                          <a:cs typeface="Arial"/>
                        </a:rPr>
                        <a:t> </a:t>
                      </a:r>
                      <a:r>
                        <a:rPr sz="1000">
                          <a:solidFill>
                            <a:srgbClr val="1D1D1B"/>
                          </a:solidFill>
                          <a:latin typeface="+mn-lt"/>
                          <a:cs typeface="Arial"/>
                        </a:rPr>
                        <a:t>(95%</a:t>
                      </a:r>
                      <a:r>
                        <a:rPr sz="1000" spc="30">
                          <a:solidFill>
                            <a:srgbClr val="1D1D1B"/>
                          </a:solidFill>
                          <a:latin typeface="+mn-lt"/>
                          <a:cs typeface="Arial"/>
                        </a:rPr>
                        <a:t> </a:t>
                      </a:r>
                      <a:r>
                        <a:rPr sz="1000">
                          <a:solidFill>
                            <a:srgbClr val="1D1D1B"/>
                          </a:solidFill>
                          <a:latin typeface="+mn-lt"/>
                          <a:cs typeface="Arial"/>
                        </a:rPr>
                        <a:t>CI),</a:t>
                      </a:r>
                      <a:r>
                        <a:rPr sz="1000" spc="30">
                          <a:solidFill>
                            <a:srgbClr val="1D1D1B"/>
                          </a:solidFill>
                          <a:latin typeface="+mn-lt"/>
                          <a:cs typeface="Arial"/>
                        </a:rPr>
                        <a:t> </a:t>
                      </a:r>
                      <a:r>
                        <a:rPr sz="1000" spc="-50">
                          <a:solidFill>
                            <a:srgbClr val="1D1D1B"/>
                          </a:solidFill>
                          <a:latin typeface="+mn-lt"/>
                          <a:cs typeface="Arial"/>
                        </a:rPr>
                        <a:t>%</a:t>
                      </a:r>
                      <a:endParaRPr sz="1000">
                        <a:latin typeface="+mn-lt"/>
                        <a:cs typeface="Arial"/>
                      </a:endParaRPr>
                    </a:p>
                  </a:txBody>
                  <a:tcPr marL="0" marR="0" marT="15875" marB="0">
                    <a:lnR w="6350">
                      <a:solidFill>
                        <a:srgbClr val="FFFFFF"/>
                      </a:solidFill>
                      <a:prstDash val="solid"/>
                    </a:lnR>
                    <a:lnT w="6350">
                      <a:solidFill>
                        <a:srgbClr val="FFFFFF"/>
                      </a:solidFill>
                      <a:prstDash val="solid"/>
                    </a:lnT>
                    <a:lnB w="6350">
                      <a:solidFill>
                        <a:srgbClr val="FFFFFF"/>
                      </a:solidFill>
                      <a:prstDash val="solid"/>
                    </a:lnB>
                    <a:solidFill>
                      <a:srgbClr val="E1E1EA"/>
                    </a:solidFill>
                  </a:tcPr>
                </a:tc>
                <a:tc>
                  <a:txBody>
                    <a:bodyPr/>
                    <a:lstStyle/>
                    <a:p>
                      <a:pPr marL="29845" algn="ctr">
                        <a:lnSpc>
                          <a:spcPct val="100000"/>
                        </a:lnSpc>
                        <a:spcBef>
                          <a:spcPts val="125"/>
                        </a:spcBef>
                      </a:pPr>
                      <a:r>
                        <a:rPr sz="1000">
                          <a:solidFill>
                            <a:srgbClr val="1D1D1B"/>
                          </a:solidFill>
                          <a:latin typeface="+mn-lt"/>
                          <a:cs typeface="Arial"/>
                        </a:rPr>
                        <a:t>75</a:t>
                      </a:r>
                      <a:r>
                        <a:rPr sz="1000" spc="35">
                          <a:solidFill>
                            <a:srgbClr val="1D1D1B"/>
                          </a:solidFill>
                          <a:latin typeface="+mn-lt"/>
                          <a:cs typeface="Arial"/>
                        </a:rPr>
                        <a:t> </a:t>
                      </a:r>
                      <a:r>
                        <a:rPr sz="1000">
                          <a:solidFill>
                            <a:srgbClr val="1D1D1B"/>
                          </a:solidFill>
                          <a:latin typeface="+mn-lt"/>
                          <a:cs typeface="Arial"/>
                        </a:rPr>
                        <a:t>(71-</a:t>
                      </a:r>
                      <a:r>
                        <a:rPr sz="1000" spc="-25">
                          <a:solidFill>
                            <a:srgbClr val="1D1D1B"/>
                          </a:solidFill>
                          <a:latin typeface="+mn-lt"/>
                          <a:cs typeface="Arial"/>
                        </a:rPr>
                        <a:t>80)</a:t>
                      </a:r>
                      <a:endParaRPr sz="1000">
                        <a:latin typeface="+mn-lt"/>
                        <a:cs typeface="Arial"/>
                      </a:endParaRPr>
                    </a:p>
                  </a:txBody>
                  <a:tcPr marL="0" marR="0" marT="15875" marB="0">
                    <a:lnL w="6350">
                      <a:solidFill>
                        <a:srgbClr val="FFFFFF"/>
                      </a:solidFill>
                      <a:prstDash val="solid"/>
                    </a:lnL>
                    <a:lnT w="6350">
                      <a:solidFill>
                        <a:srgbClr val="FFFFFF"/>
                      </a:solidFill>
                      <a:prstDash val="solid"/>
                    </a:lnT>
                    <a:lnB w="6350">
                      <a:solidFill>
                        <a:srgbClr val="FFFFFF"/>
                      </a:solidFill>
                      <a:prstDash val="solid"/>
                    </a:lnB>
                    <a:solidFill>
                      <a:srgbClr val="E1E1EA"/>
                    </a:solidFill>
                  </a:tcPr>
                </a:tc>
                <a:extLst>
                  <a:ext uri="{0D108BD9-81ED-4DB2-BD59-A6C34878D82A}">
                    <a16:rowId xmlns:a16="http://schemas.microsoft.com/office/drawing/2014/main" val="10002"/>
                  </a:ext>
                </a:extLst>
              </a:tr>
              <a:tr h="137160">
                <a:tc>
                  <a:txBody>
                    <a:bodyPr/>
                    <a:lstStyle/>
                    <a:p>
                      <a:pPr marL="15875">
                        <a:lnSpc>
                          <a:spcPct val="100000"/>
                        </a:lnSpc>
                        <a:spcBef>
                          <a:spcPts val="120"/>
                        </a:spcBef>
                      </a:pPr>
                      <a:r>
                        <a:rPr sz="1000">
                          <a:solidFill>
                            <a:srgbClr val="1D1D1B"/>
                          </a:solidFill>
                          <a:latin typeface="+mn-lt"/>
                          <a:cs typeface="Arial"/>
                        </a:rPr>
                        <a:t>6-month</a:t>
                      </a:r>
                      <a:r>
                        <a:rPr sz="1000" spc="25">
                          <a:solidFill>
                            <a:srgbClr val="1D1D1B"/>
                          </a:solidFill>
                          <a:latin typeface="+mn-lt"/>
                          <a:cs typeface="Arial"/>
                        </a:rPr>
                        <a:t> </a:t>
                      </a:r>
                      <a:r>
                        <a:rPr sz="1000">
                          <a:solidFill>
                            <a:srgbClr val="1D1D1B"/>
                          </a:solidFill>
                          <a:latin typeface="+mn-lt"/>
                          <a:cs typeface="Arial"/>
                        </a:rPr>
                        <a:t>rate</a:t>
                      </a:r>
                      <a:r>
                        <a:rPr sz="1000" spc="30">
                          <a:solidFill>
                            <a:srgbClr val="1D1D1B"/>
                          </a:solidFill>
                          <a:latin typeface="+mn-lt"/>
                          <a:cs typeface="Arial"/>
                        </a:rPr>
                        <a:t> </a:t>
                      </a:r>
                      <a:r>
                        <a:rPr sz="1000">
                          <a:solidFill>
                            <a:srgbClr val="1D1D1B"/>
                          </a:solidFill>
                          <a:latin typeface="+mn-lt"/>
                          <a:cs typeface="Arial"/>
                        </a:rPr>
                        <a:t>(95%</a:t>
                      </a:r>
                      <a:r>
                        <a:rPr sz="1000" spc="30">
                          <a:solidFill>
                            <a:srgbClr val="1D1D1B"/>
                          </a:solidFill>
                          <a:latin typeface="+mn-lt"/>
                          <a:cs typeface="Arial"/>
                        </a:rPr>
                        <a:t> </a:t>
                      </a:r>
                      <a:r>
                        <a:rPr sz="1000">
                          <a:solidFill>
                            <a:srgbClr val="1D1D1B"/>
                          </a:solidFill>
                          <a:latin typeface="+mn-lt"/>
                          <a:cs typeface="Arial"/>
                        </a:rPr>
                        <a:t>CI),</a:t>
                      </a:r>
                      <a:r>
                        <a:rPr sz="1000" spc="30">
                          <a:solidFill>
                            <a:srgbClr val="1D1D1B"/>
                          </a:solidFill>
                          <a:latin typeface="+mn-lt"/>
                          <a:cs typeface="Arial"/>
                        </a:rPr>
                        <a:t> </a:t>
                      </a:r>
                      <a:r>
                        <a:rPr sz="1000" spc="-50">
                          <a:solidFill>
                            <a:srgbClr val="1D1D1B"/>
                          </a:solidFill>
                          <a:latin typeface="+mn-lt"/>
                          <a:cs typeface="Arial"/>
                        </a:rPr>
                        <a:t>%</a:t>
                      </a:r>
                      <a:endParaRPr sz="1000">
                        <a:latin typeface="+mn-lt"/>
                        <a:cs typeface="Arial"/>
                      </a:endParaRPr>
                    </a:p>
                  </a:txBody>
                  <a:tcPr marL="0" marR="0" marT="15240" marB="0">
                    <a:lnR w="6350">
                      <a:solidFill>
                        <a:srgbClr val="FFFFFF"/>
                      </a:solidFill>
                      <a:prstDash val="solid"/>
                    </a:lnR>
                    <a:lnT w="6350">
                      <a:solidFill>
                        <a:srgbClr val="FFFFFF"/>
                      </a:solidFill>
                      <a:prstDash val="solid"/>
                    </a:lnT>
                    <a:solidFill>
                      <a:srgbClr val="C4C4D4"/>
                    </a:solidFill>
                  </a:tcPr>
                </a:tc>
                <a:tc>
                  <a:txBody>
                    <a:bodyPr/>
                    <a:lstStyle/>
                    <a:p>
                      <a:pPr marL="29845" algn="ctr">
                        <a:lnSpc>
                          <a:spcPct val="100000"/>
                        </a:lnSpc>
                        <a:spcBef>
                          <a:spcPts val="114"/>
                        </a:spcBef>
                      </a:pPr>
                      <a:r>
                        <a:rPr sz="1000" dirty="0">
                          <a:solidFill>
                            <a:srgbClr val="1D1D1B"/>
                          </a:solidFill>
                          <a:latin typeface="+mn-lt"/>
                          <a:cs typeface="Arial"/>
                        </a:rPr>
                        <a:t>48</a:t>
                      </a:r>
                      <a:r>
                        <a:rPr sz="1000" spc="35" dirty="0">
                          <a:solidFill>
                            <a:srgbClr val="1D1D1B"/>
                          </a:solidFill>
                          <a:latin typeface="+mn-lt"/>
                          <a:cs typeface="Arial"/>
                        </a:rPr>
                        <a:t> </a:t>
                      </a:r>
                      <a:r>
                        <a:rPr sz="1000" dirty="0">
                          <a:solidFill>
                            <a:srgbClr val="1D1D1B"/>
                          </a:solidFill>
                          <a:latin typeface="+mn-lt"/>
                          <a:cs typeface="Arial"/>
                        </a:rPr>
                        <a:t>(43-</a:t>
                      </a:r>
                      <a:r>
                        <a:rPr sz="1000" spc="-25" dirty="0">
                          <a:solidFill>
                            <a:srgbClr val="1D1D1B"/>
                          </a:solidFill>
                          <a:latin typeface="+mn-lt"/>
                          <a:cs typeface="Arial"/>
                        </a:rPr>
                        <a:t>53)</a:t>
                      </a:r>
                      <a:endParaRPr sz="1000" dirty="0">
                        <a:latin typeface="+mn-lt"/>
                        <a:cs typeface="Arial"/>
                      </a:endParaRPr>
                    </a:p>
                  </a:txBody>
                  <a:tcPr marL="0" marR="0" marT="14604" marB="0">
                    <a:lnL w="6350">
                      <a:solidFill>
                        <a:srgbClr val="FFFFFF"/>
                      </a:solidFill>
                      <a:prstDash val="solid"/>
                    </a:lnL>
                    <a:lnT w="6350">
                      <a:solidFill>
                        <a:srgbClr val="FFFFFF"/>
                      </a:solidFill>
                      <a:prstDash val="solid"/>
                    </a:lnT>
                    <a:solidFill>
                      <a:srgbClr val="C4C4D4"/>
                    </a:solidFill>
                  </a:tcPr>
                </a:tc>
                <a:extLst>
                  <a:ext uri="{0D108BD9-81ED-4DB2-BD59-A6C34878D82A}">
                    <a16:rowId xmlns:a16="http://schemas.microsoft.com/office/drawing/2014/main" val="10003"/>
                  </a:ext>
                </a:extLst>
              </a:tr>
            </a:tbl>
          </a:graphicData>
        </a:graphic>
      </p:graphicFrame>
      <p:sp>
        <p:nvSpPr>
          <p:cNvPr id="582" name="TextBox 581">
            <a:extLst>
              <a:ext uri="{FF2B5EF4-FFF2-40B4-BE49-F238E27FC236}">
                <a16:creationId xmlns:a16="http://schemas.microsoft.com/office/drawing/2014/main" id="{8538B158-31F5-FEE4-4ED2-71A8E57F52A1}"/>
              </a:ext>
            </a:extLst>
          </p:cNvPr>
          <p:cNvSpPr txBox="1"/>
          <p:nvPr/>
        </p:nvSpPr>
        <p:spPr>
          <a:xfrm>
            <a:off x="289409" y="2155347"/>
            <a:ext cx="298480"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203661"/>
                </a:solidFill>
                <a:effectLst/>
                <a:uLnTx/>
                <a:uFillTx/>
                <a:latin typeface="Trebuchet MS" panose="020B0603020202020204"/>
                <a:ea typeface="+mn-ea"/>
                <a:cs typeface="+mn-cs"/>
              </a:rPr>
              <a:t>A</a:t>
            </a:r>
          </a:p>
        </p:txBody>
      </p:sp>
      <p:sp>
        <p:nvSpPr>
          <p:cNvPr id="583" name="TextBox 582">
            <a:extLst>
              <a:ext uri="{FF2B5EF4-FFF2-40B4-BE49-F238E27FC236}">
                <a16:creationId xmlns:a16="http://schemas.microsoft.com/office/drawing/2014/main" id="{BDEBFDEB-65C4-D563-D26D-E654DE68170B}"/>
              </a:ext>
            </a:extLst>
          </p:cNvPr>
          <p:cNvSpPr txBox="1"/>
          <p:nvPr/>
        </p:nvSpPr>
        <p:spPr>
          <a:xfrm>
            <a:off x="6260732" y="2154816"/>
            <a:ext cx="292068"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203661"/>
                </a:solidFill>
                <a:effectLst/>
                <a:uLnTx/>
                <a:uFillTx/>
                <a:latin typeface="Trebuchet MS" panose="020B0603020202020204"/>
                <a:ea typeface="+mn-ea"/>
                <a:cs typeface="+mn-cs"/>
              </a:rPr>
              <a:t>B</a:t>
            </a:r>
          </a:p>
        </p:txBody>
      </p:sp>
      <p:grpSp>
        <p:nvGrpSpPr>
          <p:cNvPr id="584" name="object 433">
            <a:extLst>
              <a:ext uri="{FF2B5EF4-FFF2-40B4-BE49-F238E27FC236}">
                <a16:creationId xmlns:a16="http://schemas.microsoft.com/office/drawing/2014/main" id="{BFF9EC6F-D95E-9495-6B00-10F47DDF580E}"/>
              </a:ext>
            </a:extLst>
          </p:cNvPr>
          <p:cNvGrpSpPr/>
          <p:nvPr/>
        </p:nvGrpSpPr>
        <p:grpSpPr>
          <a:xfrm>
            <a:off x="6870878" y="2290653"/>
            <a:ext cx="4489256" cy="3004191"/>
            <a:chOff x="17782592" y="7775618"/>
            <a:chExt cx="1803374" cy="1168848"/>
          </a:xfrm>
        </p:grpSpPr>
        <p:sp>
          <p:nvSpPr>
            <p:cNvPr id="585" name="object 434">
              <a:extLst>
                <a:ext uri="{FF2B5EF4-FFF2-40B4-BE49-F238E27FC236}">
                  <a16:creationId xmlns:a16="http://schemas.microsoft.com/office/drawing/2014/main" id="{2FFBEAF4-61E1-4605-6769-301044865448}"/>
                </a:ext>
              </a:extLst>
            </p:cNvPr>
            <p:cNvSpPr/>
            <p:nvPr/>
          </p:nvSpPr>
          <p:spPr>
            <a:xfrm>
              <a:off x="17815210" y="7775618"/>
              <a:ext cx="1770756" cy="1135380"/>
            </a:xfrm>
            <a:custGeom>
              <a:avLst/>
              <a:gdLst/>
              <a:ahLst/>
              <a:cxnLst/>
              <a:rect l="l" t="t" r="r" b="b"/>
              <a:pathLst>
                <a:path w="1736725" h="1135379">
                  <a:moveTo>
                    <a:pt x="1736248" y="1134820"/>
                  </a:moveTo>
                  <a:lnTo>
                    <a:pt x="0" y="1134820"/>
                  </a:ln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586" name="object 435">
              <a:extLst>
                <a:ext uri="{FF2B5EF4-FFF2-40B4-BE49-F238E27FC236}">
                  <a16:creationId xmlns:a16="http://schemas.microsoft.com/office/drawing/2014/main" id="{3D509E07-5DD8-BC8F-79FE-F983C14A7301}"/>
                </a:ext>
              </a:extLst>
            </p:cNvPr>
            <p:cNvSpPr/>
            <p:nvPr/>
          </p:nvSpPr>
          <p:spPr>
            <a:xfrm>
              <a:off x="17818300" y="8910439"/>
              <a:ext cx="34290" cy="0"/>
            </a:xfrm>
            <a:custGeom>
              <a:avLst/>
              <a:gdLst/>
              <a:ahLst/>
              <a:cxnLst/>
              <a:rect l="l" t="t" r="r" b="b"/>
              <a:pathLst>
                <a:path w="34290">
                  <a:moveTo>
                    <a:pt x="33690" y="0"/>
                  </a:move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587" name="object 436">
              <a:extLst>
                <a:ext uri="{FF2B5EF4-FFF2-40B4-BE49-F238E27FC236}">
                  <a16:creationId xmlns:a16="http://schemas.microsoft.com/office/drawing/2014/main" id="{D971D375-AB4E-5D90-8EB6-680DD9B9337E}"/>
                </a:ext>
              </a:extLst>
            </p:cNvPr>
            <p:cNvSpPr/>
            <p:nvPr/>
          </p:nvSpPr>
          <p:spPr>
            <a:xfrm>
              <a:off x="17782592" y="8683938"/>
              <a:ext cx="34290" cy="0"/>
            </a:xfrm>
            <a:custGeom>
              <a:avLst/>
              <a:gdLst/>
              <a:ahLst/>
              <a:cxnLst/>
              <a:rect l="l" t="t" r="r" b="b"/>
              <a:pathLst>
                <a:path w="34290">
                  <a:moveTo>
                    <a:pt x="33690" y="0"/>
                  </a:move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588" name="object 437">
              <a:extLst>
                <a:ext uri="{FF2B5EF4-FFF2-40B4-BE49-F238E27FC236}">
                  <a16:creationId xmlns:a16="http://schemas.microsoft.com/office/drawing/2014/main" id="{818E7DED-9BD0-048D-035E-3B98784370B3}"/>
                </a:ext>
              </a:extLst>
            </p:cNvPr>
            <p:cNvSpPr/>
            <p:nvPr/>
          </p:nvSpPr>
          <p:spPr>
            <a:xfrm>
              <a:off x="17782597" y="8456535"/>
              <a:ext cx="34290" cy="0"/>
            </a:xfrm>
            <a:custGeom>
              <a:avLst/>
              <a:gdLst/>
              <a:ahLst/>
              <a:cxnLst/>
              <a:rect l="l" t="t" r="r" b="b"/>
              <a:pathLst>
                <a:path w="34290">
                  <a:moveTo>
                    <a:pt x="33690" y="0"/>
                  </a:move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589" name="object 438">
              <a:extLst>
                <a:ext uri="{FF2B5EF4-FFF2-40B4-BE49-F238E27FC236}">
                  <a16:creationId xmlns:a16="http://schemas.microsoft.com/office/drawing/2014/main" id="{C81B6A3D-5325-BBBD-EE7A-B23DD60B5511}"/>
                </a:ext>
              </a:extLst>
            </p:cNvPr>
            <p:cNvSpPr/>
            <p:nvPr/>
          </p:nvSpPr>
          <p:spPr>
            <a:xfrm>
              <a:off x="17782597" y="8230736"/>
              <a:ext cx="34290" cy="0"/>
            </a:xfrm>
            <a:custGeom>
              <a:avLst/>
              <a:gdLst/>
              <a:ahLst/>
              <a:cxnLst/>
              <a:rect l="l" t="t" r="r" b="b"/>
              <a:pathLst>
                <a:path w="34290">
                  <a:moveTo>
                    <a:pt x="33690" y="0"/>
                  </a:move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590" name="object 439">
              <a:extLst>
                <a:ext uri="{FF2B5EF4-FFF2-40B4-BE49-F238E27FC236}">
                  <a16:creationId xmlns:a16="http://schemas.microsoft.com/office/drawing/2014/main" id="{597DBECA-FF53-7D79-39AC-76A044134B88}"/>
                </a:ext>
              </a:extLst>
            </p:cNvPr>
            <p:cNvSpPr/>
            <p:nvPr/>
          </p:nvSpPr>
          <p:spPr>
            <a:xfrm>
              <a:off x="17782597" y="8002530"/>
              <a:ext cx="34290" cy="0"/>
            </a:xfrm>
            <a:custGeom>
              <a:avLst/>
              <a:gdLst/>
              <a:ahLst/>
              <a:cxnLst/>
              <a:rect l="l" t="t" r="r" b="b"/>
              <a:pathLst>
                <a:path w="34290">
                  <a:moveTo>
                    <a:pt x="33690" y="0"/>
                  </a:move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591" name="object 440">
              <a:extLst>
                <a:ext uri="{FF2B5EF4-FFF2-40B4-BE49-F238E27FC236}">
                  <a16:creationId xmlns:a16="http://schemas.microsoft.com/office/drawing/2014/main" id="{2131ADA9-7E3E-0BB5-6D19-7D2840F2D505}"/>
                </a:ext>
              </a:extLst>
            </p:cNvPr>
            <p:cNvSpPr/>
            <p:nvPr/>
          </p:nvSpPr>
          <p:spPr>
            <a:xfrm>
              <a:off x="17782596" y="7777533"/>
              <a:ext cx="34290" cy="0"/>
            </a:xfrm>
            <a:custGeom>
              <a:avLst/>
              <a:gdLst/>
              <a:ahLst/>
              <a:cxnLst/>
              <a:rect l="l" t="t" r="r" b="b"/>
              <a:pathLst>
                <a:path w="34290">
                  <a:moveTo>
                    <a:pt x="33690" y="0"/>
                  </a:move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592" name="object 441">
              <a:extLst>
                <a:ext uri="{FF2B5EF4-FFF2-40B4-BE49-F238E27FC236}">
                  <a16:creationId xmlns:a16="http://schemas.microsoft.com/office/drawing/2014/main" id="{C312C190-04E0-056C-72AF-643F2595A1A7}"/>
                </a:ext>
              </a:extLst>
            </p:cNvPr>
            <p:cNvSpPr/>
            <p:nvPr/>
          </p:nvSpPr>
          <p:spPr>
            <a:xfrm>
              <a:off x="17851795" y="8910176"/>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sp>
        <p:nvSpPr>
          <p:cNvPr id="593" name="object 443">
            <a:extLst>
              <a:ext uri="{FF2B5EF4-FFF2-40B4-BE49-F238E27FC236}">
                <a16:creationId xmlns:a16="http://schemas.microsoft.com/office/drawing/2014/main" id="{2076D250-B0FD-C293-A164-1F48159D3482}"/>
              </a:ext>
            </a:extLst>
          </p:cNvPr>
          <p:cNvSpPr txBox="1"/>
          <p:nvPr/>
        </p:nvSpPr>
        <p:spPr>
          <a:xfrm>
            <a:off x="6325657" y="2290652"/>
            <a:ext cx="184666" cy="2916057"/>
          </a:xfrm>
          <a:prstGeom prst="rect">
            <a:avLst/>
          </a:prstGeom>
        </p:spPr>
        <p:txBody>
          <a:bodyPr vert="vert270" wrap="square" lIns="0" tIns="6351" rIns="0" bIns="0" rtlCol="0">
            <a:spAutoFit/>
          </a:bodyPr>
          <a:lstStyle/>
          <a:p>
            <a:pPr marL="12700" marR="0" lvl="0" indent="0" algn="ctr" defTabSz="914400" rtl="0" eaLnBrk="1" fontAlgn="auto" latinLnBrk="0" hangingPunct="1">
              <a:lnSpc>
                <a:spcPct val="100000"/>
              </a:lnSpc>
              <a:spcBef>
                <a:spcPts val="51"/>
              </a:spcBef>
              <a:spcAft>
                <a:spcPts val="0"/>
              </a:spcAft>
              <a:buClrTx/>
              <a:buSzTx/>
              <a:buFontTx/>
              <a:buNone/>
              <a:tabLst/>
              <a:defRPr/>
            </a:pPr>
            <a:r>
              <a:rPr kumimoji="0" sz="1200" b="1" i="0" u="none" strike="noStrike" kern="1200" cap="none" spc="0" normalizeH="0" baseline="0" noProof="0" dirty="0">
                <a:ln>
                  <a:noFill/>
                </a:ln>
                <a:solidFill>
                  <a:srgbClr val="1D1D1B"/>
                </a:solidFill>
                <a:effectLst/>
                <a:uLnTx/>
                <a:uFillTx/>
                <a:latin typeface="Trebuchet MS" panose="020B0603020202020204"/>
                <a:ea typeface="+mn-ea"/>
                <a:cs typeface="+mn-cs"/>
              </a:rPr>
              <a:t>Survival</a:t>
            </a:r>
            <a:r>
              <a:rPr kumimoji="0" sz="1200" b="1" i="0" u="none" strike="noStrike" kern="1200" cap="none" spc="31" normalizeH="0" baseline="0" noProof="0" dirty="0">
                <a:ln>
                  <a:noFill/>
                </a:ln>
                <a:solidFill>
                  <a:srgbClr val="1D1D1B"/>
                </a:solidFill>
                <a:effectLst/>
                <a:uLnTx/>
                <a:uFillTx/>
                <a:latin typeface="Trebuchet MS" panose="020B0603020202020204"/>
                <a:ea typeface="+mn-ea"/>
                <a:cs typeface="+mn-cs"/>
              </a:rPr>
              <a:t> </a:t>
            </a:r>
            <a:r>
              <a:rPr kumimoji="0" sz="1200" b="1" i="0" u="none" strike="noStrike" kern="1200" cap="none" spc="0" normalizeH="0" baseline="0" noProof="0" dirty="0">
                <a:ln>
                  <a:noFill/>
                </a:ln>
                <a:solidFill>
                  <a:srgbClr val="1D1D1B"/>
                </a:solidFill>
                <a:effectLst/>
                <a:uLnTx/>
                <a:uFillTx/>
                <a:latin typeface="Trebuchet MS" panose="020B0603020202020204"/>
                <a:ea typeface="+mn-ea"/>
                <a:cs typeface="+mn-cs"/>
              </a:rPr>
              <a:t>Probability</a:t>
            </a:r>
            <a:r>
              <a:rPr kumimoji="0" sz="1200" b="1" i="0" u="none" strike="noStrike" kern="1200" cap="none" spc="35" normalizeH="0" baseline="0" noProof="0" dirty="0">
                <a:ln>
                  <a:noFill/>
                </a:ln>
                <a:solidFill>
                  <a:srgbClr val="1D1D1B"/>
                </a:solidFill>
                <a:effectLst/>
                <a:uLnTx/>
                <a:uFillTx/>
                <a:latin typeface="Trebuchet MS" panose="020B0603020202020204"/>
                <a:ea typeface="+mn-ea"/>
                <a:cs typeface="+mn-cs"/>
              </a:rPr>
              <a:t> </a:t>
            </a:r>
            <a:r>
              <a:rPr kumimoji="0" sz="1200" b="1" i="0" u="none" strike="noStrike" kern="1200" cap="none" spc="-25" normalizeH="0" baseline="0" noProof="0" dirty="0">
                <a:ln>
                  <a:noFill/>
                </a:ln>
                <a:solidFill>
                  <a:srgbClr val="1D1D1B"/>
                </a:solidFill>
                <a:effectLst/>
                <a:uLnTx/>
                <a:uFillTx/>
                <a:latin typeface="Trebuchet MS" panose="020B0603020202020204"/>
                <a:ea typeface="+mn-ea"/>
                <a:cs typeface="+mn-cs"/>
              </a:rPr>
              <a:t>(%)</a:t>
            </a:r>
            <a:endParaRPr kumimoji="0" sz="1200" b="0" i="0" u="none" strike="noStrike" kern="1200" cap="none" spc="0" normalizeH="0" baseline="0" noProof="0" dirty="0">
              <a:ln>
                <a:noFill/>
              </a:ln>
              <a:solidFill>
                <a:srgbClr val="54565B"/>
              </a:solidFill>
              <a:effectLst/>
              <a:uLnTx/>
              <a:uFillTx/>
              <a:latin typeface="Trebuchet MS" panose="020B0603020202020204"/>
              <a:ea typeface="+mn-ea"/>
              <a:cs typeface="+mn-cs"/>
            </a:endParaRPr>
          </a:p>
        </p:txBody>
      </p:sp>
      <p:sp>
        <p:nvSpPr>
          <p:cNvPr id="594" name="object 447">
            <a:extLst>
              <a:ext uri="{FF2B5EF4-FFF2-40B4-BE49-F238E27FC236}">
                <a16:creationId xmlns:a16="http://schemas.microsoft.com/office/drawing/2014/main" id="{433008CB-5D8C-6241-C698-EB97D0C58925}"/>
              </a:ext>
            </a:extLst>
          </p:cNvPr>
          <p:cNvSpPr/>
          <p:nvPr/>
        </p:nvSpPr>
        <p:spPr>
          <a:xfrm>
            <a:off x="7348548" y="5206713"/>
            <a:ext cx="0" cy="88133"/>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595" name="object 448">
            <a:extLst>
              <a:ext uri="{FF2B5EF4-FFF2-40B4-BE49-F238E27FC236}">
                <a16:creationId xmlns:a16="http://schemas.microsoft.com/office/drawing/2014/main" id="{C7EE3518-BC8A-864C-00E4-5CA3DB544BF0}"/>
              </a:ext>
            </a:extLst>
          </p:cNvPr>
          <p:cNvSpPr txBox="1"/>
          <p:nvPr/>
        </p:nvSpPr>
        <p:spPr>
          <a:xfrm>
            <a:off x="7160998" y="4927142"/>
            <a:ext cx="945261" cy="200055"/>
          </a:xfrm>
          <a:prstGeom prst="rect">
            <a:avLst/>
          </a:prstGeom>
        </p:spPr>
        <p:txBody>
          <a:bodyPr vert="horz" wrap="square" lIns="0" tIns="15240" rIns="0" bIns="0" rtlCol="0">
            <a:spAutoFit/>
          </a:bodyPr>
          <a:lstStyle/>
          <a:p>
            <a:pPr marL="12700" marR="0" lvl="0" indent="0" algn="l" defTabSz="914400" rtl="0" eaLnBrk="1" fontAlgn="auto" latinLnBrk="0" hangingPunct="1">
              <a:lnSpc>
                <a:spcPct val="100000"/>
              </a:lnSpc>
              <a:spcBef>
                <a:spcPts val="120"/>
              </a:spcBef>
              <a:spcAft>
                <a:spcPts val="0"/>
              </a:spcAft>
              <a:buClrTx/>
              <a:buSzTx/>
              <a:buFontTx/>
              <a:buNone/>
              <a:tabLst/>
              <a:defRPr/>
            </a:pPr>
            <a:r>
              <a:rPr kumimoji="0" sz="1200" b="0" i="0" u="none" strike="noStrike" kern="1200" cap="none" spc="-11" normalizeH="0" baseline="0" noProof="0">
                <a:ln>
                  <a:noFill/>
                </a:ln>
                <a:solidFill>
                  <a:srgbClr val="1D1D1B"/>
                </a:solidFill>
                <a:effectLst/>
                <a:uLnTx/>
                <a:uFillTx/>
                <a:latin typeface="Trebuchet MS" panose="020B0603020202020204"/>
                <a:ea typeface="+mn-ea"/>
                <a:cs typeface="+mn-cs"/>
              </a:rPr>
              <a:t>+Censored</a:t>
            </a: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nvGrpSpPr>
          <p:cNvPr id="596" name="object 449">
            <a:extLst>
              <a:ext uri="{FF2B5EF4-FFF2-40B4-BE49-F238E27FC236}">
                <a16:creationId xmlns:a16="http://schemas.microsoft.com/office/drawing/2014/main" id="{10AA1273-7D35-102E-5E78-C423A7CD547F}"/>
              </a:ext>
            </a:extLst>
          </p:cNvPr>
          <p:cNvGrpSpPr/>
          <p:nvPr/>
        </p:nvGrpSpPr>
        <p:grpSpPr>
          <a:xfrm>
            <a:off x="7659558" y="5206713"/>
            <a:ext cx="3706852" cy="88133"/>
            <a:chOff x="18099409" y="8910177"/>
            <a:chExt cx="1489075" cy="34290"/>
          </a:xfrm>
        </p:grpSpPr>
        <p:sp>
          <p:nvSpPr>
            <p:cNvPr id="597" name="object 450">
              <a:extLst>
                <a:ext uri="{FF2B5EF4-FFF2-40B4-BE49-F238E27FC236}">
                  <a16:creationId xmlns:a16="http://schemas.microsoft.com/office/drawing/2014/main" id="{C45C6B07-3312-16A7-6E85-BE0A2BAAE478}"/>
                </a:ext>
              </a:extLst>
            </p:cNvPr>
            <p:cNvSpPr/>
            <p:nvPr/>
          </p:nvSpPr>
          <p:spPr>
            <a:xfrm>
              <a:off x="18101327"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598" name="object 451">
              <a:extLst>
                <a:ext uri="{FF2B5EF4-FFF2-40B4-BE49-F238E27FC236}">
                  <a16:creationId xmlns:a16="http://schemas.microsoft.com/office/drawing/2014/main" id="{6FB1BCF0-BC41-FC2D-E783-CA438D3AD7B3}"/>
                </a:ext>
              </a:extLst>
            </p:cNvPr>
            <p:cNvSpPr/>
            <p:nvPr/>
          </p:nvSpPr>
          <p:spPr>
            <a:xfrm>
              <a:off x="18222886"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599" name="object 452">
              <a:extLst>
                <a:ext uri="{FF2B5EF4-FFF2-40B4-BE49-F238E27FC236}">
                  <a16:creationId xmlns:a16="http://schemas.microsoft.com/office/drawing/2014/main" id="{297C610D-CDB3-1FA4-B029-A16A951B3C74}"/>
                </a:ext>
              </a:extLst>
            </p:cNvPr>
            <p:cNvSpPr/>
            <p:nvPr/>
          </p:nvSpPr>
          <p:spPr>
            <a:xfrm>
              <a:off x="18349333"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00" name="object 453">
              <a:extLst>
                <a:ext uri="{FF2B5EF4-FFF2-40B4-BE49-F238E27FC236}">
                  <a16:creationId xmlns:a16="http://schemas.microsoft.com/office/drawing/2014/main" id="{11EC67E6-DEEF-5313-031E-AA7B99ECFEDB}"/>
                </a:ext>
              </a:extLst>
            </p:cNvPr>
            <p:cNvSpPr/>
            <p:nvPr/>
          </p:nvSpPr>
          <p:spPr>
            <a:xfrm>
              <a:off x="18471968"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01" name="object 454">
              <a:extLst>
                <a:ext uri="{FF2B5EF4-FFF2-40B4-BE49-F238E27FC236}">
                  <a16:creationId xmlns:a16="http://schemas.microsoft.com/office/drawing/2014/main" id="{0FDBAA31-A1A5-3161-4E71-901B81A692AE}"/>
                </a:ext>
              </a:extLst>
            </p:cNvPr>
            <p:cNvSpPr/>
            <p:nvPr/>
          </p:nvSpPr>
          <p:spPr>
            <a:xfrm>
              <a:off x="18593255"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02" name="object 455">
              <a:extLst>
                <a:ext uri="{FF2B5EF4-FFF2-40B4-BE49-F238E27FC236}">
                  <a16:creationId xmlns:a16="http://schemas.microsoft.com/office/drawing/2014/main" id="{5BA3264D-AD8D-F3D4-4918-C79788A13AA5}"/>
                </a:ext>
              </a:extLst>
            </p:cNvPr>
            <p:cNvSpPr/>
            <p:nvPr/>
          </p:nvSpPr>
          <p:spPr>
            <a:xfrm>
              <a:off x="18719547"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03" name="object 456">
              <a:extLst>
                <a:ext uri="{FF2B5EF4-FFF2-40B4-BE49-F238E27FC236}">
                  <a16:creationId xmlns:a16="http://schemas.microsoft.com/office/drawing/2014/main" id="{89E94BC5-7A82-1EA7-899B-8B3A7C1E3823}"/>
                </a:ext>
              </a:extLst>
            </p:cNvPr>
            <p:cNvSpPr/>
            <p:nvPr/>
          </p:nvSpPr>
          <p:spPr>
            <a:xfrm>
              <a:off x="18841205"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04" name="object 457">
              <a:extLst>
                <a:ext uri="{FF2B5EF4-FFF2-40B4-BE49-F238E27FC236}">
                  <a16:creationId xmlns:a16="http://schemas.microsoft.com/office/drawing/2014/main" id="{52FA4A9E-5641-F036-6015-C657DC576883}"/>
                </a:ext>
              </a:extLst>
            </p:cNvPr>
            <p:cNvSpPr/>
            <p:nvPr/>
          </p:nvSpPr>
          <p:spPr>
            <a:xfrm>
              <a:off x="18968135"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05" name="object 458">
              <a:extLst>
                <a:ext uri="{FF2B5EF4-FFF2-40B4-BE49-F238E27FC236}">
                  <a16:creationId xmlns:a16="http://schemas.microsoft.com/office/drawing/2014/main" id="{71D8FD8A-EEEE-F689-6668-C5A8F025FDF3}"/>
                </a:ext>
              </a:extLst>
            </p:cNvPr>
            <p:cNvSpPr/>
            <p:nvPr/>
          </p:nvSpPr>
          <p:spPr>
            <a:xfrm>
              <a:off x="19090315"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06" name="object 459">
              <a:extLst>
                <a:ext uri="{FF2B5EF4-FFF2-40B4-BE49-F238E27FC236}">
                  <a16:creationId xmlns:a16="http://schemas.microsoft.com/office/drawing/2014/main" id="{83D051BB-9DEE-E68A-F6BB-2B5803932427}"/>
                </a:ext>
              </a:extLst>
            </p:cNvPr>
            <p:cNvSpPr/>
            <p:nvPr/>
          </p:nvSpPr>
          <p:spPr>
            <a:xfrm>
              <a:off x="19212055"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07" name="object 460">
              <a:extLst>
                <a:ext uri="{FF2B5EF4-FFF2-40B4-BE49-F238E27FC236}">
                  <a16:creationId xmlns:a16="http://schemas.microsoft.com/office/drawing/2014/main" id="{98D0E439-77A0-921C-604C-612CE1681F41}"/>
                </a:ext>
              </a:extLst>
            </p:cNvPr>
            <p:cNvSpPr/>
            <p:nvPr/>
          </p:nvSpPr>
          <p:spPr>
            <a:xfrm>
              <a:off x="19338217"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08" name="object 461">
              <a:extLst>
                <a:ext uri="{FF2B5EF4-FFF2-40B4-BE49-F238E27FC236}">
                  <a16:creationId xmlns:a16="http://schemas.microsoft.com/office/drawing/2014/main" id="{9386E56B-976B-5F13-2075-0A9F0E00D680}"/>
                </a:ext>
              </a:extLst>
            </p:cNvPr>
            <p:cNvSpPr/>
            <p:nvPr/>
          </p:nvSpPr>
          <p:spPr>
            <a:xfrm>
              <a:off x="19460167"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09" name="object 462">
              <a:extLst>
                <a:ext uri="{FF2B5EF4-FFF2-40B4-BE49-F238E27FC236}">
                  <a16:creationId xmlns:a16="http://schemas.microsoft.com/office/drawing/2014/main" id="{641DFB96-F9B3-0BAB-E140-718A1997C8D4}"/>
                </a:ext>
              </a:extLst>
            </p:cNvPr>
            <p:cNvSpPr/>
            <p:nvPr/>
          </p:nvSpPr>
          <p:spPr>
            <a:xfrm>
              <a:off x="19585944"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sp>
        <p:nvSpPr>
          <p:cNvPr id="610" name="object 464">
            <a:extLst>
              <a:ext uri="{FF2B5EF4-FFF2-40B4-BE49-F238E27FC236}">
                <a16:creationId xmlns:a16="http://schemas.microsoft.com/office/drawing/2014/main" id="{BB5166C8-D0D8-2B93-435F-94C5E249A776}"/>
              </a:ext>
            </a:extLst>
          </p:cNvPr>
          <p:cNvSpPr txBox="1"/>
          <p:nvPr/>
        </p:nvSpPr>
        <p:spPr>
          <a:xfrm>
            <a:off x="6996536" y="5262278"/>
            <a:ext cx="4539905" cy="382797"/>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0</a:t>
            </a:r>
            <a:r>
              <a:rPr kumimoji="0" sz="667" b="0" i="0" u="none" strike="noStrike" kern="1200" cap="none" spc="425" normalizeH="0" baseline="0" noProof="0">
                <a:ln>
                  <a:noFill/>
                </a:ln>
                <a:solidFill>
                  <a:srgbClr val="1D1D1B"/>
                </a:solidFill>
                <a:effectLst/>
                <a:uLnTx/>
                <a:uFillTx/>
                <a:latin typeface="Trebuchet MS" panose="020B0603020202020204"/>
                <a:ea typeface="+mn-ea"/>
                <a:cs typeface="+mn-cs"/>
              </a:rPr>
              <a:t> </a:t>
            </a:r>
            <a:r>
              <a:rPr kumimoji="0" lang="en-US" sz="667" b="0" i="0" u="none" strike="noStrike" kern="1200" cap="none" spc="425" normalizeH="0" baseline="0" noProof="0">
                <a:ln>
                  <a:noFill/>
                </a:ln>
                <a:solidFill>
                  <a:srgbClr val="1D1D1B"/>
                </a:solidFill>
                <a:effectLst/>
                <a:uLnTx/>
                <a:uFillTx/>
                <a:latin typeface="Trebuchet MS" panose="020B0603020202020204"/>
                <a:ea typeface="+mn-ea"/>
                <a:cs typeface="+mn-cs"/>
              </a:rPr>
              <a:t> </a:t>
            </a:r>
            <a:r>
              <a:rPr kumimoji="0" lang="en-US" sz="267" b="0" i="0" u="none" strike="noStrike" kern="1200" cap="none" spc="42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a:t>
            </a:r>
            <a:r>
              <a:rPr kumimoji="0" lang="en-US" sz="1200" b="0" i="0" u="none" strike="noStrike" kern="1200" cap="none" spc="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46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46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6</a:t>
            </a:r>
            <a:r>
              <a:rPr kumimoji="0" sz="1200" b="0" i="0" u="none" strike="noStrike" kern="1200" cap="none" spc="42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42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9</a:t>
            </a:r>
            <a:r>
              <a:rPr kumimoji="0" sz="667" b="0" i="0" u="none" strike="noStrike" kern="1200" cap="none" spc="305" normalizeH="0" baseline="0" noProof="0">
                <a:ln>
                  <a:noFill/>
                </a:ln>
                <a:solidFill>
                  <a:srgbClr val="1D1D1B"/>
                </a:solidFill>
                <a:effectLst/>
                <a:uLnTx/>
                <a:uFillTx/>
                <a:latin typeface="Trebuchet MS" panose="020B0603020202020204"/>
                <a:ea typeface="+mn-ea"/>
                <a:cs typeface="+mn-cs"/>
              </a:rPr>
              <a:t> </a:t>
            </a:r>
            <a:r>
              <a:rPr kumimoji="0" lang="en-US" sz="667" b="0" i="0" u="none" strike="noStrike" kern="1200" cap="none" spc="30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30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12</a:t>
            </a:r>
            <a:r>
              <a:rPr kumimoji="0" lang="en-US" sz="1200" b="0" i="0" u="none" strike="noStrike" kern="1200" cap="none" spc="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111"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15</a:t>
            </a:r>
            <a:r>
              <a:rPr kumimoji="0" sz="1200" b="0" i="0" u="none" strike="noStrike" kern="1200" cap="none" spc="10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0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18</a:t>
            </a:r>
            <a:r>
              <a:rPr kumimoji="0" sz="1200" b="0" i="0" u="none" strike="noStrike" kern="1200" cap="none" spc="14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4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21</a:t>
            </a:r>
            <a:r>
              <a:rPr kumimoji="0" sz="1200" b="0" i="0" u="none" strike="noStrike" kern="1200" cap="none" spc="10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0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24</a:t>
            </a:r>
            <a:r>
              <a:rPr kumimoji="0" sz="1200" b="0" i="0" u="none" strike="noStrike" kern="1200" cap="none" spc="14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4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27</a:t>
            </a:r>
            <a:r>
              <a:rPr kumimoji="0" sz="1200" b="0" i="0" u="none" strike="noStrike" kern="1200" cap="none" spc="10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0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30</a:t>
            </a:r>
            <a:r>
              <a:rPr kumimoji="0" sz="800" b="0" i="0" u="none" strike="noStrike" kern="1200" cap="none" spc="105"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10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0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33</a:t>
            </a:r>
            <a:r>
              <a:rPr kumimoji="0" sz="1200" b="0" i="0" u="none" strike="noStrike" kern="1200" cap="none" spc="135"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13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36</a:t>
            </a:r>
            <a:r>
              <a:rPr kumimoji="0" sz="1200" b="0" i="0" u="none" strike="noStrike" kern="1200" cap="none" spc="111" normalizeH="0" baseline="0" noProof="0">
                <a:ln>
                  <a:noFill/>
                </a:ln>
                <a:solidFill>
                  <a:srgbClr val="1D1D1B"/>
                </a:solidFill>
                <a:effectLst/>
                <a:uLnTx/>
                <a:uFillTx/>
                <a:latin typeface="Trebuchet MS" panose="020B0603020202020204"/>
                <a:ea typeface="+mn-ea"/>
                <a:cs typeface="+mn-cs"/>
              </a:rPr>
              <a:t> </a:t>
            </a:r>
            <a:r>
              <a:rPr kumimoji="0" lang="en-US" sz="933" b="0" i="0" u="none" strike="noStrike" kern="1200" cap="none" spc="111"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39</a:t>
            </a:r>
            <a:r>
              <a:rPr kumimoji="0" sz="1200" b="0" i="0" u="none" strike="noStrike" kern="1200" cap="none" spc="13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3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25" normalizeH="0" baseline="0" noProof="0">
                <a:ln>
                  <a:noFill/>
                </a:ln>
                <a:solidFill>
                  <a:srgbClr val="1D1D1B"/>
                </a:solidFill>
                <a:effectLst/>
                <a:uLnTx/>
                <a:uFillTx/>
                <a:latin typeface="Trebuchet MS" panose="020B0603020202020204"/>
                <a:ea typeface="+mn-ea"/>
                <a:cs typeface="+mn-cs"/>
              </a:rPr>
              <a:t>42</a:t>
            </a: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520687" marR="0" lvl="0" indent="0" algn="l" defTabSz="914400" rtl="0" eaLnBrk="1" fontAlgn="auto" latinLnBrk="0" hangingPunct="1">
              <a:lnSpc>
                <a:spcPct val="100000"/>
              </a:lnSpc>
              <a:spcBef>
                <a:spcPts val="11"/>
              </a:spcBef>
              <a:spcAft>
                <a:spcPts val="0"/>
              </a:spcAft>
              <a:buClrTx/>
              <a:buSzTx/>
              <a:buFontTx/>
              <a:buNone/>
              <a:tabLst/>
              <a:defRPr/>
            </a:pPr>
            <a:r>
              <a:rPr kumimoji="0" lang="en-US" sz="1200" b="1" i="0" u="none" strike="noStrike" kern="1200" cap="none" spc="0" normalizeH="0" baseline="0" noProof="0">
                <a:ln>
                  <a:noFill/>
                </a:ln>
                <a:solidFill>
                  <a:srgbClr val="1D1D1B"/>
                </a:solidFill>
                <a:effectLst/>
                <a:uLnTx/>
                <a:uFillTx/>
                <a:latin typeface="Trebuchet MS" panose="020B0603020202020204"/>
                <a:ea typeface="+mn-ea"/>
                <a:cs typeface="+mn-cs"/>
              </a:rPr>
              <a:t>                         </a:t>
            </a:r>
            <a:r>
              <a:rPr kumimoji="0" sz="1200" b="1" i="0" u="none" strike="noStrike" kern="1200" cap="none" spc="0" normalizeH="0" baseline="0" noProof="0">
                <a:ln>
                  <a:noFill/>
                </a:ln>
                <a:solidFill>
                  <a:srgbClr val="1D1D1B"/>
                </a:solidFill>
                <a:effectLst/>
                <a:uLnTx/>
                <a:uFillTx/>
                <a:latin typeface="Trebuchet MS" panose="020B0603020202020204"/>
                <a:ea typeface="+mn-ea"/>
                <a:cs typeface="+mn-cs"/>
              </a:rPr>
              <a:t>Duration</a:t>
            </a:r>
            <a:r>
              <a:rPr kumimoji="0" sz="1200" b="1" i="0" u="none" strike="noStrike" kern="1200" cap="none" spc="31" normalizeH="0" baseline="0" noProof="0">
                <a:ln>
                  <a:noFill/>
                </a:ln>
                <a:solidFill>
                  <a:srgbClr val="1D1D1B"/>
                </a:solidFill>
                <a:effectLst/>
                <a:uLnTx/>
                <a:uFillTx/>
                <a:latin typeface="Trebuchet MS" panose="020B0603020202020204"/>
                <a:ea typeface="+mn-ea"/>
                <a:cs typeface="+mn-cs"/>
              </a:rPr>
              <a:t> </a:t>
            </a:r>
            <a:r>
              <a:rPr kumimoji="0" sz="1200" b="1" i="0" u="none" strike="noStrike" kern="1200" cap="none" spc="0" normalizeH="0" baseline="0" noProof="0">
                <a:ln>
                  <a:noFill/>
                </a:ln>
                <a:solidFill>
                  <a:srgbClr val="1D1D1B"/>
                </a:solidFill>
                <a:effectLst/>
                <a:uLnTx/>
                <a:uFillTx/>
                <a:latin typeface="Trebuchet MS" panose="020B0603020202020204"/>
                <a:ea typeface="+mn-ea"/>
                <a:cs typeface="+mn-cs"/>
              </a:rPr>
              <a:t>in</a:t>
            </a:r>
            <a:r>
              <a:rPr kumimoji="0" sz="1200" b="1" i="0" u="none" strike="noStrike" kern="1200" cap="none" spc="35" normalizeH="0" baseline="0" noProof="0">
                <a:ln>
                  <a:noFill/>
                </a:ln>
                <a:solidFill>
                  <a:srgbClr val="1D1D1B"/>
                </a:solidFill>
                <a:effectLst/>
                <a:uLnTx/>
                <a:uFillTx/>
                <a:latin typeface="Trebuchet MS" panose="020B0603020202020204"/>
                <a:ea typeface="+mn-ea"/>
                <a:cs typeface="+mn-cs"/>
              </a:rPr>
              <a:t> </a:t>
            </a:r>
            <a:r>
              <a:rPr kumimoji="0" sz="1200" b="1" i="0" u="none" strike="noStrike" kern="1200" cap="none" spc="-11" normalizeH="0" baseline="0" noProof="0">
                <a:ln>
                  <a:noFill/>
                </a:ln>
                <a:solidFill>
                  <a:srgbClr val="1D1D1B"/>
                </a:solidFill>
                <a:effectLst/>
                <a:uLnTx/>
                <a:uFillTx/>
                <a:latin typeface="Trebuchet MS" panose="020B0603020202020204"/>
                <a:ea typeface="+mn-ea"/>
                <a:cs typeface="+mn-cs"/>
              </a:rPr>
              <a:t>months</a:t>
            </a: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11" name="TextBox 610">
            <a:extLst>
              <a:ext uri="{FF2B5EF4-FFF2-40B4-BE49-F238E27FC236}">
                <a16:creationId xmlns:a16="http://schemas.microsoft.com/office/drawing/2014/main" id="{D2301107-C1DD-9C48-9DED-F64D93ED2E7E}"/>
              </a:ext>
            </a:extLst>
          </p:cNvPr>
          <p:cNvSpPr txBox="1"/>
          <p:nvPr/>
        </p:nvSpPr>
        <p:spPr>
          <a:xfrm>
            <a:off x="6524750" y="2170206"/>
            <a:ext cx="425116" cy="276999"/>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Trebuchet MS" panose="020B0603020202020204"/>
                <a:ea typeface="+mn-ea"/>
                <a:cs typeface="+mn-cs"/>
              </a:rPr>
              <a:t>100</a:t>
            </a:r>
          </a:p>
        </p:txBody>
      </p:sp>
      <p:sp>
        <p:nvSpPr>
          <p:cNvPr id="612" name="TextBox 611">
            <a:extLst>
              <a:ext uri="{FF2B5EF4-FFF2-40B4-BE49-F238E27FC236}">
                <a16:creationId xmlns:a16="http://schemas.microsoft.com/office/drawing/2014/main" id="{687BE9B1-B777-8121-C26D-99BB202F6AC4}"/>
              </a:ext>
            </a:extLst>
          </p:cNvPr>
          <p:cNvSpPr txBox="1"/>
          <p:nvPr/>
        </p:nvSpPr>
        <p:spPr>
          <a:xfrm>
            <a:off x="6604900" y="2749417"/>
            <a:ext cx="344966" cy="276999"/>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Trebuchet MS" panose="020B0603020202020204"/>
                <a:ea typeface="+mn-ea"/>
                <a:cs typeface="+mn-cs"/>
              </a:rPr>
              <a:t>80</a:t>
            </a:r>
          </a:p>
        </p:txBody>
      </p:sp>
      <p:sp>
        <p:nvSpPr>
          <p:cNvPr id="613" name="TextBox 612">
            <a:extLst>
              <a:ext uri="{FF2B5EF4-FFF2-40B4-BE49-F238E27FC236}">
                <a16:creationId xmlns:a16="http://schemas.microsoft.com/office/drawing/2014/main" id="{4998CE71-58F5-E1CA-5457-41EDF4BF915B}"/>
              </a:ext>
            </a:extLst>
          </p:cNvPr>
          <p:cNvSpPr txBox="1"/>
          <p:nvPr/>
        </p:nvSpPr>
        <p:spPr>
          <a:xfrm>
            <a:off x="6604900" y="3320100"/>
            <a:ext cx="344966" cy="276999"/>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Trebuchet MS" panose="020B0603020202020204"/>
                <a:ea typeface="+mn-ea"/>
                <a:cs typeface="+mn-cs"/>
              </a:rPr>
              <a:t>60</a:t>
            </a:r>
          </a:p>
        </p:txBody>
      </p:sp>
      <p:sp>
        <p:nvSpPr>
          <p:cNvPr id="614" name="TextBox 613">
            <a:extLst>
              <a:ext uri="{FF2B5EF4-FFF2-40B4-BE49-F238E27FC236}">
                <a16:creationId xmlns:a16="http://schemas.microsoft.com/office/drawing/2014/main" id="{5BA1329D-21AA-E28D-A7B0-F22911DA0990}"/>
              </a:ext>
            </a:extLst>
          </p:cNvPr>
          <p:cNvSpPr txBox="1"/>
          <p:nvPr/>
        </p:nvSpPr>
        <p:spPr>
          <a:xfrm>
            <a:off x="6604900" y="3917494"/>
            <a:ext cx="344966" cy="276999"/>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Trebuchet MS" panose="020B0603020202020204"/>
                <a:ea typeface="+mn-ea"/>
                <a:cs typeface="+mn-cs"/>
              </a:rPr>
              <a:t>40</a:t>
            </a:r>
          </a:p>
        </p:txBody>
      </p:sp>
      <p:sp>
        <p:nvSpPr>
          <p:cNvPr id="615" name="TextBox 614">
            <a:extLst>
              <a:ext uri="{FF2B5EF4-FFF2-40B4-BE49-F238E27FC236}">
                <a16:creationId xmlns:a16="http://schemas.microsoft.com/office/drawing/2014/main" id="{775DC11B-E9FD-7221-0B5E-F5F47B58FF9E}"/>
              </a:ext>
            </a:extLst>
          </p:cNvPr>
          <p:cNvSpPr txBox="1"/>
          <p:nvPr/>
        </p:nvSpPr>
        <p:spPr>
          <a:xfrm>
            <a:off x="6604900" y="4497846"/>
            <a:ext cx="344966" cy="276999"/>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Trebuchet MS" panose="020B0603020202020204"/>
                <a:ea typeface="+mn-ea"/>
                <a:cs typeface="+mn-cs"/>
              </a:rPr>
              <a:t>20</a:t>
            </a:r>
          </a:p>
        </p:txBody>
      </p:sp>
      <p:sp>
        <p:nvSpPr>
          <p:cNvPr id="616" name="TextBox 615">
            <a:extLst>
              <a:ext uri="{FF2B5EF4-FFF2-40B4-BE49-F238E27FC236}">
                <a16:creationId xmlns:a16="http://schemas.microsoft.com/office/drawing/2014/main" id="{3CC515FA-B7F6-AF8C-1426-EA87338EA7A3}"/>
              </a:ext>
            </a:extLst>
          </p:cNvPr>
          <p:cNvSpPr txBox="1"/>
          <p:nvPr/>
        </p:nvSpPr>
        <p:spPr>
          <a:xfrm>
            <a:off x="6685050" y="5068886"/>
            <a:ext cx="264816" cy="276999"/>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Trebuchet MS" panose="020B0603020202020204"/>
                <a:ea typeface="+mn-ea"/>
                <a:cs typeface="+mn-cs"/>
              </a:rPr>
              <a:t>0</a:t>
            </a:r>
          </a:p>
        </p:txBody>
      </p:sp>
      <p:graphicFrame>
        <p:nvGraphicFramePr>
          <p:cNvPr id="617" name="object 466">
            <a:extLst>
              <a:ext uri="{FF2B5EF4-FFF2-40B4-BE49-F238E27FC236}">
                <a16:creationId xmlns:a16="http://schemas.microsoft.com/office/drawing/2014/main" id="{9189E7E5-FE19-DA9F-A194-9764E94E4D3E}"/>
              </a:ext>
            </a:extLst>
          </p:cNvPr>
          <p:cNvGraphicFramePr>
            <a:graphicFrameLocks noGrp="1"/>
          </p:cNvGraphicFramePr>
          <p:nvPr/>
        </p:nvGraphicFramePr>
        <p:xfrm>
          <a:off x="2730999" y="2341650"/>
          <a:ext cx="2733040" cy="992569"/>
        </p:xfrm>
        <a:graphic>
          <a:graphicData uri="http://schemas.openxmlformats.org/drawingml/2006/table">
            <a:tbl>
              <a:tblPr firstRow="1" bandRow="1">
                <a:tableStyleId>{2D5ABB26-0587-4C30-8999-92F81FD0307C}</a:tableStyleId>
              </a:tblPr>
              <a:tblGrid>
                <a:gridCol w="1526676">
                  <a:extLst>
                    <a:ext uri="{9D8B030D-6E8A-4147-A177-3AD203B41FA5}">
                      <a16:colId xmlns:a16="http://schemas.microsoft.com/office/drawing/2014/main" val="20000"/>
                    </a:ext>
                  </a:extLst>
                </a:gridCol>
                <a:gridCol w="1206364">
                  <a:extLst>
                    <a:ext uri="{9D8B030D-6E8A-4147-A177-3AD203B41FA5}">
                      <a16:colId xmlns:a16="http://schemas.microsoft.com/office/drawing/2014/main" val="20001"/>
                    </a:ext>
                  </a:extLst>
                </a:gridCol>
              </a:tblGrid>
              <a:tr h="276607">
                <a:tc>
                  <a:txBody>
                    <a:bodyPr/>
                    <a:lstStyle/>
                    <a:p>
                      <a:pPr>
                        <a:lnSpc>
                          <a:spcPct val="100000"/>
                        </a:lnSpc>
                      </a:pPr>
                      <a:endParaRPr lang="en-IE" sz="1000" dirty="0">
                        <a:latin typeface="+mn-lt"/>
                        <a:cs typeface="Times New Roman"/>
                      </a:endParaRPr>
                    </a:p>
                  </a:txBody>
                  <a:tcPr marL="0" marR="0" marT="0" marB="0">
                    <a:lnR w="6350">
                      <a:solidFill>
                        <a:srgbClr val="FFFFFF"/>
                      </a:solidFill>
                      <a:prstDash val="solid"/>
                    </a:lnR>
                    <a:lnB w="6350">
                      <a:solidFill>
                        <a:srgbClr val="FFFFFF"/>
                      </a:solidFill>
                      <a:prstDash val="solid"/>
                    </a:lnB>
                    <a:solidFill>
                      <a:srgbClr val="3E547D"/>
                    </a:solidFill>
                  </a:tcPr>
                </a:tc>
                <a:tc>
                  <a:txBody>
                    <a:bodyPr/>
                    <a:lstStyle/>
                    <a:p>
                      <a:pPr marL="29845" marR="22860" algn="ctr">
                        <a:lnSpc>
                          <a:spcPct val="105700"/>
                        </a:lnSpc>
                        <a:spcBef>
                          <a:spcPts val="80"/>
                        </a:spcBef>
                      </a:pPr>
                      <a:r>
                        <a:rPr lang="en-IE" sz="1000" b="1">
                          <a:solidFill>
                            <a:srgbClr val="FFFFFF"/>
                          </a:solidFill>
                          <a:latin typeface="+mn-lt"/>
                          <a:cs typeface="Arial"/>
                        </a:rPr>
                        <a:t>Patient</a:t>
                      </a:r>
                      <a:r>
                        <a:rPr lang="en-IE" sz="1000" b="1" spc="55">
                          <a:solidFill>
                            <a:srgbClr val="FFFFFF"/>
                          </a:solidFill>
                          <a:latin typeface="+mn-lt"/>
                          <a:cs typeface="Arial"/>
                        </a:rPr>
                        <a:t> </a:t>
                      </a:r>
                      <a:r>
                        <a:rPr lang="en-IE" sz="1000" b="1" spc="-10">
                          <a:solidFill>
                            <a:srgbClr val="FFFFFF"/>
                          </a:solidFill>
                          <a:latin typeface="+mn-lt"/>
                          <a:cs typeface="Arial"/>
                        </a:rPr>
                        <a:t>population</a:t>
                      </a:r>
                    </a:p>
                    <a:p>
                      <a:pPr marL="29845" marR="22860" algn="ctr">
                        <a:lnSpc>
                          <a:spcPct val="105700"/>
                        </a:lnSpc>
                        <a:spcBef>
                          <a:spcPts val="80"/>
                        </a:spcBef>
                      </a:pPr>
                      <a:r>
                        <a:rPr lang="en-IE" sz="1000" b="1">
                          <a:solidFill>
                            <a:srgbClr val="FFFFFF"/>
                          </a:solidFill>
                          <a:latin typeface="+mn-lt"/>
                          <a:cs typeface="Arial"/>
                        </a:rPr>
                        <a:t>(N</a:t>
                      </a:r>
                      <a:r>
                        <a:rPr lang="en-IE" sz="1000" b="1" spc="10">
                          <a:solidFill>
                            <a:srgbClr val="FFFFFF"/>
                          </a:solidFill>
                          <a:latin typeface="+mn-lt"/>
                          <a:cs typeface="Arial"/>
                        </a:rPr>
                        <a:t> </a:t>
                      </a:r>
                      <a:r>
                        <a:rPr lang="en-IE" sz="1000" b="1">
                          <a:solidFill>
                            <a:srgbClr val="FFFFFF"/>
                          </a:solidFill>
                          <a:latin typeface="+mn-lt"/>
                          <a:cs typeface="Arial"/>
                        </a:rPr>
                        <a:t>=</a:t>
                      </a:r>
                      <a:r>
                        <a:rPr lang="en-IE" sz="1000" b="1" spc="15">
                          <a:solidFill>
                            <a:srgbClr val="FFFFFF"/>
                          </a:solidFill>
                          <a:latin typeface="+mn-lt"/>
                          <a:cs typeface="Arial"/>
                        </a:rPr>
                        <a:t> </a:t>
                      </a:r>
                      <a:r>
                        <a:rPr lang="en-IE" sz="1000" b="1" spc="-20">
                          <a:solidFill>
                            <a:srgbClr val="FFFFFF"/>
                          </a:solidFill>
                          <a:latin typeface="+mn-lt"/>
                          <a:cs typeface="Arial"/>
                        </a:rPr>
                        <a:t>381)</a:t>
                      </a:r>
                      <a:endParaRPr lang="en-IE" sz="1000">
                        <a:latin typeface="+mn-lt"/>
                        <a:cs typeface="Arial"/>
                      </a:endParaRPr>
                    </a:p>
                  </a:txBody>
                  <a:tcPr marL="0" marR="0" marT="10160" marB="0">
                    <a:lnL w="6350">
                      <a:solidFill>
                        <a:srgbClr val="FFFFFF"/>
                      </a:solidFill>
                      <a:prstDash val="solid"/>
                    </a:lnL>
                    <a:lnB w="6350">
                      <a:solidFill>
                        <a:srgbClr val="FFFFFF"/>
                      </a:solidFill>
                      <a:prstDash val="solid"/>
                    </a:lnB>
                    <a:solidFill>
                      <a:srgbClr val="3E547D"/>
                    </a:solidFill>
                  </a:tcPr>
                </a:tc>
                <a:extLst>
                  <a:ext uri="{0D108BD9-81ED-4DB2-BD59-A6C34878D82A}">
                    <a16:rowId xmlns:a16="http://schemas.microsoft.com/office/drawing/2014/main" val="10000"/>
                  </a:ext>
                </a:extLst>
              </a:tr>
              <a:tr h="139065">
                <a:tc>
                  <a:txBody>
                    <a:bodyPr/>
                    <a:lstStyle/>
                    <a:p>
                      <a:pPr marL="15875">
                        <a:lnSpc>
                          <a:spcPct val="100000"/>
                        </a:lnSpc>
                        <a:spcBef>
                          <a:spcPts val="135"/>
                        </a:spcBef>
                      </a:pPr>
                      <a:r>
                        <a:rPr lang="en-GB" sz="1000">
                          <a:solidFill>
                            <a:srgbClr val="1D1D1B"/>
                          </a:solidFill>
                          <a:latin typeface="+mn-lt"/>
                          <a:cs typeface="Arial"/>
                        </a:rPr>
                        <a:t>rwOS,</a:t>
                      </a:r>
                      <a:r>
                        <a:rPr lang="en-GB" sz="1000" spc="40">
                          <a:solidFill>
                            <a:srgbClr val="1D1D1B"/>
                          </a:solidFill>
                          <a:latin typeface="+mn-lt"/>
                          <a:cs typeface="Arial"/>
                        </a:rPr>
                        <a:t> </a:t>
                      </a:r>
                      <a:r>
                        <a:rPr lang="en-GB" sz="1000">
                          <a:solidFill>
                            <a:srgbClr val="1D1D1B"/>
                          </a:solidFill>
                          <a:latin typeface="+mn-lt"/>
                          <a:cs typeface="Arial"/>
                        </a:rPr>
                        <a:t>median</a:t>
                      </a:r>
                      <a:r>
                        <a:rPr lang="en-GB" sz="1000" spc="40">
                          <a:solidFill>
                            <a:srgbClr val="1D1D1B"/>
                          </a:solidFill>
                          <a:latin typeface="+mn-lt"/>
                          <a:cs typeface="Arial"/>
                        </a:rPr>
                        <a:t> </a:t>
                      </a:r>
                      <a:r>
                        <a:rPr lang="en-GB" sz="1000">
                          <a:solidFill>
                            <a:srgbClr val="1D1D1B"/>
                          </a:solidFill>
                          <a:latin typeface="+mn-lt"/>
                          <a:cs typeface="Arial"/>
                        </a:rPr>
                        <a:t>(95%</a:t>
                      </a:r>
                      <a:r>
                        <a:rPr lang="en-GB" sz="1000" spc="40">
                          <a:solidFill>
                            <a:srgbClr val="1D1D1B"/>
                          </a:solidFill>
                          <a:latin typeface="+mn-lt"/>
                          <a:cs typeface="Arial"/>
                        </a:rPr>
                        <a:t> </a:t>
                      </a:r>
                      <a:r>
                        <a:rPr lang="en-GB" sz="1000">
                          <a:solidFill>
                            <a:srgbClr val="1D1D1B"/>
                          </a:solidFill>
                          <a:latin typeface="+mn-lt"/>
                          <a:cs typeface="Arial"/>
                        </a:rPr>
                        <a:t>CI),</a:t>
                      </a:r>
                      <a:r>
                        <a:rPr lang="en-GB" sz="1000" spc="40">
                          <a:solidFill>
                            <a:srgbClr val="1D1D1B"/>
                          </a:solidFill>
                          <a:latin typeface="+mn-lt"/>
                          <a:cs typeface="Arial"/>
                        </a:rPr>
                        <a:t> </a:t>
                      </a:r>
                      <a:r>
                        <a:rPr lang="en-GB" sz="1000" spc="-10">
                          <a:solidFill>
                            <a:srgbClr val="1D1D1B"/>
                          </a:solidFill>
                          <a:latin typeface="+mn-lt"/>
                          <a:cs typeface="Arial"/>
                        </a:rPr>
                        <a:t>months</a:t>
                      </a:r>
                      <a:endParaRPr lang="en-GB" sz="1000">
                        <a:latin typeface="+mn-lt"/>
                        <a:cs typeface="Arial"/>
                      </a:endParaRPr>
                    </a:p>
                  </a:txBody>
                  <a:tcPr marL="0" marR="0" marT="17145" marB="0">
                    <a:lnR w="6350">
                      <a:solidFill>
                        <a:srgbClr val="FFFFFF"/>
                      </a:solidFill>
                      <a:prstDash val="solid"/>
                    </a:lnR>
                    <a:lnT w="6350">
                      <a:solidFill>
                        <a:srgbClr val="FFFFFF"/>
                      </a:solidFill>
                      <a:prstDash val="solid"/>
                    </a:lnT>
                    <a:lnB w="6350">
                      <a:solidFill>
                        <a:srgbClr val="FFFFFF"/>
                      </a:solidFill>
                      <a:prstDash val="solid"/>
                    </a:lnB>
                    <a:solidFill>
                      <a:srgbClr val="C4C4D4"/>
                    </a:solidFill>
                  </a:tcPr>
                </a:tc>
                <a:tc>
                  <a:txBody>
                    <a:bodyPr/>
                    <a:lstStyle/>
                    <a:p>
                      <a:pPr marL="29845" algn="ctr">
                        <a:lnSpc>
                          <a:spcPct val="100000"/>
                        </a:lnSpc>
                        <a:spcBef>
                          <a:spcPts val="135"/>
                        </a:spcBef>
                      </a:pPr>
                      <a:r>
                        <a:rPr lang="en-GB" sz="1000" spc="40">
                          <a:solidFill>
                            <a:srgbClr val="1D1D1B"/>
                          </a:solidFill>
                          <a:latin typeface="+mn-lt"/>
                          <a:cs typeface="Arial"/>
                        </a:rPr>
                        <a:t>11.3 </a:t>
                      </a:r>
                      <a:r>
                        <a:rPr lang="en-GB" sz="1000">
                          <a:solidFill>
                            <a:srgbClr val="1D1D1B"/>
                          </a:solidFill>
                          <a:latin typeface="+mn-lt"/>
                          <a:cs typeface="Arial"/>
                        </a:rPr>
                        <a:t>(10.0-</a:t>
                      </a:r>
                      <a:r>
                        <a:rPr lang="en-GB" sz="1000" spc="-20">
                          <a:solidFill>
                            <a:srgbClr val="1D1D1B"/>
                          </a:solidFill>
                          <a:latin typeface="+mn-lt"/>
                          <a:cs typeface="Arial"/>
                        </a:rPr>
                        <a:t>12.9)</a:t>
                      </a:r>
                      <a:endParaRPr lang="en-GB" sz="1000">
                        <a:latin typeface="+mn-lt"/>
                        <a:cs typeface="Arial"/>
                      </a:endParaRPr>
                    </a:p>
                  </a:txBody>
                  <a:tcPr marL="0" marR="0" marT="17145" marB="0">
                    <a:lnL w="6350">
                      <a:solidFill>
                        <a:srgbClr val="FFFFFF"/>
                      </a:solidFill>
                      <a:prstDash val="solid"/>
                    </a:lnL>
                    <a:lnT w="6350">
                      <a:solidFill>
                        <a:srgbClr val="FFFFFF"/>
                      </a:solidFill>
                      <a:prstDash val="solid"/>
                    </a:lnT>
                    <a:lnB w="6350">
                      <a:solidFill>
                        <a:srgbClr val="FFFFFF"/>
                      </a:solidFill>
                      <a:prstDash val="solid"/>
                    </a:lnB>
                    <a:solidFill>
                      <a:srgbClr val="C4C4D4"/>
                    </a:solidFill>
                  </a:tcPr>
                </a:tc>
                <a:extLst>
                  <a:ext uri="{0D108BD9-81ED-4DB2-BD59-A6C34878D82A}">
                    <a16:rowId xmlns:a16="http://schemas.microsoft.com/office/drawing/2014/main" val="10001"/>
                  </a:ext>
                </a:extLst>
              </a:tr>
              <a:tr h="137795">
                <a:tc>
                  <a:txBody>
                    <a:bodyPr/>
                    <a:lstStyle/>
                    <a:p>
                      <a:pPr marL="15875">
                        <a:lnSpc>
                          <a:spcPct val="100000"/>
                        </a:lnSpc>
                        <a:spcBef>
                          <a:spcPts val="125"/>
                        </a:spcBef>
                      </a:pPr>
                      <a:r>
                        <a:rPr lang="en-GB" sz="1000">
                          <a:solidFill>
                            <a:srgbClr val="1D1D1B"/>
                          </a:solidFill>
                          <a:latin typeface="+mn-lt"/>
                          <a:cs typeface="Arial"/>
                        </a:rPr>
                        <a:t>12-month</a:t>
                      </a:r>
                      <a:r>
                        <a:rPr lang="en-GB" sz="1000" spc="25">
                          <a:solidFill>
                            <a:srgbClr val="1D1D1B"/>
                          </a:solidFill>
                          <a:latin typeface="+mn-lt"/>
                          <a:cs typeface="Arial"/>
                        </a:rPr>
                        <a:t> </a:t>
                      </a:r>
                      <a:r>
                        <a:rPr lang="en-GB" sz="1000">
                          <a:solidFill>
                            <a:srgbClr val="1D1D1B"/>
                          </a:solidFill>
                          <a:latin typeface="+mn-lt"/>
                          <a:cs typeface="Arial"/>
                        </a:rPr>
                        <a:t>rate</a:t>
                      </a:r>
                      <a:r>
                        <a:rPr lang="en-GB" sz="1000" spc="30">
                          <a:solidFill>
                            <a:srgbClr val="1D1D1B"/>
                          </a:solidFill>
                          <a:latin typeface="+mn-lt"/>
                          <a:cs typeface="Arial"/>
                        </a:rPr>
                        <a:t> </a:t>
                      </a:r>
                      <a:r>
                        <a:rPr lang="en-GB" sz="1000">
                          <a:solidFill>
                            <a:srgbClr val="1D1D1B"/>
                          </a:solidFill>
                          <a:latin typeface="+mn-lt"/>
                          <a:cs typeface="Arial"/>
                        </a:rPr>
                        <a:t>(95%</a:t>
                      </a:r>
                      <a:r>
                        <a:rPr lang="en-GB" sz="1000" spc="30">
                          <a:solidFill>
                            <a:srgbClr val="1D1D1B"/>
                          </a:solidFill>
                          <a:latin typeface="+mn-lt"/>
                          <a:cs typeface="Arial"/>
                        </a:rPr>
                        <a:t> </a:t>
                      </a:r>
                      <a:r>
                        <a:rPr lang="en-GB" sz="1000">
                          <a:solidFill>
                            <a:srgbClr val="1D1D1B"/>
                          </a:solidFill>
                          <a:latin typeface="+mn-lt"/>
                          <a:cs typeface="Arial"/>
                        </a:rPr>
                        <a:t>CI),</a:t>
                      </a:r>
                      <a:r>
                        <a:rPr lang="en-GB" sz="1000" spc="30">
                          <a:solidFill>
                            <a:srgbClr val="1D1D1B"/>
                          </a:solidFill>
                          <a:latin typeface="+mn-lt"/>
                          <a:cs typeface="Arial"/>
                        </a:rPr>
                        <a:t> </a:t>
                      </a:r>
                      <a:r>
                        <a:rPr lang="en-GB" sz="1000" spc="-50">
                          <a:solidFill>
                            <a:srgbClr val="1D1D1B"/>
                          </a:solidFill>
                          <a:latin typeface="+mn-lt"/>
                          <a:cs typeface="Arial"/>
                        </a:rPr>
                        <a:t>%</a:t>
                      </a:r>
                      <a:endParaRPr lang="en-GB" sz="1000">
                        <a:latin typeface="+mn-lt"/>
                        <a:cs typeface="Arial"/>
                      </a:endParaRPr>
                    </a:p>
                  </a:txBody>
                  <a:tcPr marL="0" marR="0" marT="15875" marB="0">
                    <a:lnR w="6350">
                      <a:solidFill>
                        <a:srgbClr val="FFFFFF"/>
                      </a:solidFill>
                      <a:prstDash val="solid"/>
                    </a:lnR>
                    <a:lnT w="6350">
                      <a:solidFill>
                        <a:srgbClr val="FFFFFF"/>
                      </a:solidFill>
                      <a:prstDash val="solid"/>
                    </a:lnT>
                    <a:lnB w="6350">
                      <a:solidFill>
                        <a:srgbClr val="FFFFFF"/>
                      </a:solidFill>
                      <a:prstDash val="solid"/>
                    </a:lnB>
                    <a:solidFill>
                      <a:srgbClr val="E1E1EA"/>
                    </a:solidFill>
                  </a:tcPr>
                </a:tc>
                <a:tc>
                  <a:txBody>
                    <a:bodyPr/>
                    <a:lstStyle/>
                    <a:p>
                      <a:pPr marL="29845" algn="ctr">
                        <a:lnSpc>
                          <a:spcPct val="100000"/>
                        </a:lnSpc>
                        <a:spcBef>
                          <a:spcPts val="125"/>
                        </a:spcBef>
                      </a:pPr>
                      <a:r>
                        <a:rPr lang="en-GB" sz="1000" spc="35">
                          <a:solidFill>
                            <a:srgbClr val="1D1D1B"/>
                          </a:solidFill>
                          <a:latin typeface="+mn-lt"/>
                          <a:cs typeface="Arial"/>
                        </a:rPr>
                        <a:t>47 </a:t>
                      </a:r>
                      <a:r>
                        <a:rPr lang="en-GB" sz="1000">
                          <a:solidFill>
                            <a:srgbClr val="1D1D1B"/>
                          </a:solidFill>
                          <a:latin typeface="+mn-lt"/>
                          <a:cs typeface="Arial"/>
                        </a:rPr>
                        <a:t>(41-</a:t>
                      </a:r>
                      <a:r>
                        <a:rPr lang="en-GB" sz="1000" spc="-25">
                          <a:solidFill>
                            <a:srgbClr val="1D1D1B"/>
                          </a:solidFill>
                          <a:latin typeface="+mn-lt"/>
                          <a:cs typeface="Arial"/>
                        </a:rPr>
                        <a:t>52)</a:t>
                      </a:r>
                      <a:endParaRPr lang="en-GB" sz="1000">
                        <a:latin typeface="+mn-lt"/>
                        <a:cs typeface="Arial"/>
                      </a:endParaRPr>
                    </a:p>
                  </a:txBody>
                  <a:tcPr marL="0" marR="0" marT="15875" marB="0">
                    <a:lnL w="6350">
                      <a:solidFill>
                        <a:srgbClr val="FFFFFF"/>
                      </a:solidFill>
                      <a:prstDash val="solid"/>
                    </a:lnL>
                    <a:lnT w="6350">
                      <a:solidFill>
                        <a:srgbClr val="FFFFFF"/>
                      </a:solidFill>
                      <a:prstDash val="solid"/>
                    </a:lnT>
                    <a:lnB w="6350">
                      <a:solidFill>
                        <a:srgbClr val="FFFFFF"/>
                      </a:solidFill>
                      <a:prstDash val="solid"/>
                    </a:lnB>
                    <a:solidFill>
                      <a:srgbClr val="E1E1EA"/>
                    </a:solidFill>
                  </a:tcPr>
                </a:tc>
                <a:extLst>
                  <a:ext uri="{0D108BD9-81ED-4DB2-BD59-A6C34878D82A}">
                    <a16:rowId xmlns:a16="http://schemas.microsoft.com/office/drawing/2014/main" val="10002"/>
                  </a:ext>
                </a:extLst>
              </a:tr>
              <a:tr h="137160">
                <a:tc>
                  <a:txBody>
                    <a:bodyPr/>
                    <a:lstStyle/>
                    <a:p>
                      <a:pPr marL="15875">
                        <a:lnSpc>
                          <a:spcPct val="100000"/>
                        </a:lnSpc>
                        <a:spcBef>
                          <a:spcPts val="120"/>
                        </a:spcBef>
                      </a:pPr>
                      <a:r>
                        <a:rPr lang="en-GB" sz="1000">
                          <a:solidFill>
                            <a:srgbClr val="1D1D1B"/>
                          </a:solidFill>
                          <a:latin typeface="+mn-lt"/>
                          <a:cs typeface="Arial"/>
                        </a:rPr>
                        <a:t>24-month</a:t>
                      </a:r>
                      <a:r>
                        <a:rPr lang="en-GB" sz="1000" spc="25">
                          <a:solidFill>
                            <a:srgbClr val="1D1D1B"/>
                          </a:solidFill>
                          <a:latin typeface="+mn-lt"/>
                          <a:cs typeface="Arial"/>
                        </a:rPr>
                        <a:t> </a:t>
                      </a:r>
                      <a:r>
                        <a:rPr lang="en-GB" sz="1000">
                          <a:solidFill>
                            <a:srgbClr val="1D1D1B"/>
                          </a:solidFill>
                          <a:latin typeface="+mn-lt"/>
                          <a:cs typeface="Arial"/>
                        </a:rPr>
                        <a:t>rate</a:t>
                      </a:r>
                      <a:r>
                        <a:rPr lang="en-GB" sz="1000" spc="30">
                          <a:solidFill>
                            <a:srgbClr val="1D1D1B"/>
                          </a:solidFill>
                          <a:latin typeface="+mn-lt"/>
                          <a:cs typeface="Arial"/>
                        </a:rPr>
                        <a:t> </a:t>
                      </a:r>
                      <a:r>
                        <a:rPr lang="en-GB" sz="1000">
                          <a:solidFill>
                            <a:srgbClr val="1D1D1B"/>
                          </a:solidFill>
                          <a:latin typeface="+mn-lt"/>
                          <a:cs typeface="Arial"/>
                        </a:rPr>
                        <a:t>(95%</a:t>
                      </a:r>
                      <a:r>
                        <a:rPr lang="en-GB" sz="1000" spc="30">
                          <a:solidFill>
                            <a:srgbClr val="1D1D1B"/>
                          </a:solidFill>
                          <a:latin typeface="+mn-lt"/>
                          <a:cs typeface="Arial"/>
                        </a:rPr>
                        <a:t> </a:t>
                      </a:r>
                      <a:r>
                        <a:rPr lang="en-GB" sz="1000">
                          <a:solidFill>
                            <a:srgbClr val="1D1D1B"/>
                          </a:solidFill>
                          <a:latin typeface="+mn-lt"/>
                          <a:cs typeface="Arial"/>
                        </a:rPr>
                        <a:t>CI),</a:t>
                      </a:r>
                      <a:r>
                        <a:rPr lang="en-GB" sz="1000" spc="30">
                          <a:solidFill>
                            <a:srgbClr val="1D1D1B"/>
                          </a:solidFill>
                          <a:latin typeface="+mn-lt"/>
                          <a:cs typeface="Arial"/>
                        </a:rPr>
                        <a:t> </a:t>
                      </a:r>
                      <a:r>
                        <a:rPr lang="en-GB" sz="1000" spc="-50">
                          <a:solidFill>
                            <a:srgbClr val="1D1D1B"/>
                          </a:solidFill>
                          <a:latin typeface="+mn-lt"/>
                          <a:cs typeface="Arial"/>
                        </a:rPr>
                        <a:t>%</a:t>
                      </a:r>
                      <a:endParaRPr lang="en-GB" sz="1000">
                        <a:latin typeface="+mn-lt"/>
                        <a:cs typeface="Arial"/>
                      </a:endParaRPr>
                    </a:p>
                  </a:txBody>
                  <a:tcPr marL="0" marR="0" marT="15240" marB="0">
                    <a:lnR w="6350">
                      <a:solidFill>
                        <a:srgbClr val="FFFFFF"/>
                      </a:solidFill>
                      <a:prstDash val="solid"/>
                    </a:lnR>
                    <a:lnT w="6350">
                      <a:solidFill>
                        <a:srgbClr val="FFFFFF"/>
                      </a:solidFill>
                      <a:prstDash val="solid"/>
                    </a:lnT>
                    <a:solidFill>
                      <a:srgbClr val="C4C4D4"/>
                    </a:solidFill>
                  </a:tcPr>
                </a:tc>
                <a:tc>
                  <a:txBody>
                    <a:bodyPr/>
                    <a:lstStyle/>
                    <a:p>
                      <a:pPr marL="29845" algn="ctr">
                        <a:lnSpc>
                          <a:spcPct val="100000"/>
                        </a:lnSpc>
                        <a:spcBef>
                          <a:spcPts val="114"/>
                        </a:spcBef>
                      </a:pPr>
                      <a:r>
                        <a:rPr lang="en-GB" sz="1000" spc="35" dirty="0">
                          <a:solidFill>
                            <a:srgbClr val="1D1D1B"/>
                          </a:solidFill>
                          <a:latin typeface="+mn-lt"/>
                          <a:cs typeface="Arial"/>
                        </a:rPr>
                        <a:t>19 </a:t>
                      </a:r>
                      <a:r>
                        <a:rPr lang="en-GB" sz="1000" dirty="0">
                          <a:solidFill>
                            <a:srgbClr val="1D1D1B"/>
                          </a:solidFill>
                          <a:latin typeface="+mn-lt"/>
                          <a:cs typeface="Arial"/>
                        </a:rPr>
                        <a:t>(14-2</a:t>
                      </a:r>
                      <a:r>
                        <a:rPr lang="en-GB" sz="1000" spc="-25" dirty="0">
                          <a:solidFill>
                            <a:srgbClr val="1D1D1B"/>
                          </a:solidFill>
                          <a:latin typeface="+mn-lt"/>
                          <a:cs typeface="Arial"/>
                        </a:rPr>
                        <a:t>5)</a:t>
                      </a:r>
                      <a:endParaRPr lang="en-GB" sz="1000" dirty="0">
                        <a:latin typeface="+mn-lt"/>
                        <a:cs typeface="Arial"/>
                      </a:endParaRPr>
                    </a:p>
                  </a:txBody>
                  <a:tcPr marL="0" marR="0" marT="14604" marB="0">
                    <a:lnL w="6350">
                      <a:solidFill>
                        <a:srgbClr val="FFFFFF"/>
                      </a:solidFill>
                      <a:prstDash val="solid"/>
                    </a:lnL>
                    <a:lnT w="6350">
                      <a:solidFill>
                        <a:srgbClr val="FFFFFF"/>
                      </a:solidFill>
                      <a:prstDash val="solid"/>
                    </a:lnT>
                    <a:solidFill>
                      <a:srgbClr val="C4C4D4"/>
                    </a:solidFill>
                  </a:tcPr>
                </a:tc>
                <a:extLst>
                  <a:ext uri="{0D108BD9-81ED-4DB2-BD59-A6C34878D82A}">
                    <a16:rowId xmlns:a16="http://schemas.microsoft.com/office/drawing/2014/main" val="10003"/>
                  </a:ext>
                </a:extLst>
              </a:tr>
            </a:tbl>
          </a:graphicData>
        </a:graphic>
      </p:graphicFrame>
      <p:grpSp>
        <p:nvGrpSpPr>
          <p:cNvPr id="618" name="object 433">
            <a:extLst>
              <a:ext uri="{FF2B5EF4-FFF2-40B4-BE49-F238E27FC236}">
                <a16:creationId xmlns:a16="http://schemas.microsoft.com/office/drawing/2014/main" id="{FD8D407B-6F15-541E-7ADD-8B90B9F4779F}"/>
              </a:ext>
            </a:extLst>
          </p:cNvPr>
          <p:cNvGrpSpPr/>
          <p:nvPr/>
        </p:nvGrpSpPr>
        <p:grpSpPr>
          <a:xfrm>
            <a:off x="914682" y="2290653"/>
            <a:ext cx="4826189" cy="3004191"/>
            <a:chOff x="17782592" y="7775618"/>
            <a:chExt cx="1938723" cy="1168848"/>
          </a:xfrm>
        </p:grpSpPr>
        <p:sp>
          <p:nvSpPr>
            <p:cNvPr id="619" name="object 434">
              <a:extLst>
                <a:ext uri="{FF2B5EF4-FFF2-40B4-BE49-F238E27FC236}">
                  <a16:creationId xmlns:a16="http://schemas.microsoft.com/office/drawing/2014/main" id="{146071AC-0B43-FEBD-CFA6-5DC9216E89FC}"/>
                </a:ext>
              </a:extLst>
            </p:cNvPr>
            <p:cNvSpPr/>
            <p:nvPr/>
          </p:nvSpPr>
          <p:spPr>
            <a:xfrm>
              <a:off x="17815210" y="7775618"/>
              <a:ext cx="1906105" cy="1135380"/>
            </a:xfrm>
            <a:custGeom>
              <a:avLst/>
              <a:gdLst/>
              <a:ahLst/>
              <a:cxnLst/>
              <a:rect l="l" t="t" r="r" b="b"/>
              <a:pathLst>
                <a:path w="1736725" h="1135379">
                  <a:moveTo>
                    <a:pt x="1736248" y="1134820"/>
                  </a:moveTo>
                  <a:lnTo>
                    <a:pt x="0" y="1134820"/>
                  </a:ln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20" name="object 435">
              <a:extLst>
                <a:ext uri="{FF2B5EF4-FFF2-40B4-BE49-F238E27FC236}">
                  <a16:creationId xmlns:a16="http://schemas.microsoft.com/office/drawing/2014/main" id="{436CB36C-3084-AEBB-4260-37CB7C0CEBFE}"/>
                </a:ext>
              </a:extLst>
            </p:cNvPr>
            <p:cNvSpPr/>
            <p:nvPr/>
          </p:nvSpPr>
          <p:spPr>
            <a:xfrm>
              <a:off x="17818300" y="8910439"/>
              <a:ext cx="34290" cy="0"/>
            </a:xfrm>
            <a:custGeom>
              <a:avLst/>
              <a:gdLst/>
              <a:ahLst/>
              <a:cxnLst/>
              <a:rect l="l" t="t" r="r" b="b"/>
              <a:pathLst>
                <a:path w="34290">
                  <a:moveTo>
                    <a:pt x="33690" y="0"/>
                  </a:move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21" name="object 436">
              <a:extLst>
                <a:ext uri="{FF2B5EF4-FFF2-40B4-BE49-F238E27FC236}">
                  <a16:creationId xmlns:a16="http://schemas.microsoft.com/office/drawing/2014/main" id="{152C0228-C361-5CFF-ED6C-046B440E1A8C}"/>
                </a:ext>
              </a:extLst>
            </p:cNvPr>
            <p:cNvSpPr/>
            <p:nvPr/>
          </p:nvSpPr>
          <p:spPr>
            <a:xfrm>
              <a:off x="17782592" y="8683938"/>
              <a:ext cx="34290" cy="0"/>
            </a:xfrm>
            <a:custGeom>
              <a:avLst/>
              <a:gdLst/>
              <a:ahLst/>
              <a:cxnLst/>
              <a:rect l="l" t="t" r="r" b="b"/>
              <a:pathLst>
                <a:path w="34290">
                  <a:moveTo>
                    <a:pt x="33690" y="0"/>
                  </a:move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22" name="object 437">
              <a:extLst>
                <a:ext uri="{FF2B5EF4-FFF2-40B4-BE49-F238E27FC236}">
                  <a16:creationId xmlns:a16="http://schemas.microsoft.com/office/drawing/2014/main" id="{0095A584-70CA-EA0A-5288-B8900552150B}"/>
                </a:ext>
              </a:extLst>
            </p:cNvPr>
            <p:cNvSpPr/>
            <p:nvPr/>
          </p:nvSpPr>
          <p:spPr>
            <a:xfrm>
              <a:off x="17782597" y="8456535"/>
              <a:ext cx="34290" cy="0"/>
            </a:xfrm>
            <a:custGeom>
              <a:avLst/>
              <a:gdLst/>
              <a:ahLst/>
              <a:cxnLst/>
              <a:rect l="l" t="t" r="r" b="b"/>
              <a:pathLst>
                <a:path w="34290">
                  <a:moveTo>
                    <a:pt x="33690" y="0"/>
                  </a:move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23" name="object 438">
              <a:extLst>
                <a:ext uri="{FF2B5EF4-FFF2-40B4-BE49-F238E27FC236}">
                  <a16:creationId xmlns:a16="http://schemas.microsoft.com/office/drawing/2014/main" id="{D152B93C-CB64-0A9E-7FEA-337CA91673A5}"/>
                </a:ext>
              </a:extLst>
            </p:cNvPr>
            <p:cNvSpPr/>
            <p:nvPr/>
          </p:nvSpPr>
          <p:spPr>
            <a:xfrm>
              <a:off x="17782597" y="8230736"/>
              <a:ext cx="34290" cy="0"/>
            </a:xfrm>
            <a:custGeom>
              <a:avLst/>
              <a:gdLst/>
              <a:ahLst/>
              <a:cxnLst/>
              <a:rect l="l" t="t" r="r" b="b"/>
              <a:pathLst>
                <a:path w="34290">
                  <a:moveTo>
                    <a:pt x="33690" y="0"/>
                  </a:move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24" name="object 439">
              <a:extLst>
                <a:ext uri="{FF2B5EF4-FFF2-40B4-BE49-F238E27FC236}">
                  <a16:creationId xmlns:a16="http://schemas.microsoft.com/office/drawing/2014/main" id="{74B29663-D825-6C68-D94B-AFCAAD8C9A64}"/>
                </a:ext>
              </a:extLst>
            </p:cNvPr>
            <p:cNvSpPr/>
            <p:nvPr/>
          </p:nvSpPr>
          <p:spPr>
            <a:xfrm>
              <a:off x="17782597" y="8002530"/>
              <a:ext cx="34290" cy="0"/>
            </a:xfrm>
            <a:custGeom>
              <a:avLst/>
              <a:gdLst/>
              <a:ahLst/>
              <a:cxnLst/>
              <a:rect l="l" t="t" r="r" b="b"/>
              <a:pathLst>
                <a:path w="34290">
                  <a:moveTo>
                    <a:pt x="33690" y="0"/>
                  </a:move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25" name="object 440">
              <a:extLst>
                <a:ext uri="{FF2B5EF4-FFF2-40B4-BE49-F238E27FC236}">
                  <a16:creationId xmlns:a16="http://schemas.microsoft.com/office/drawing/2014/main" id="{CBEE6756-7FBA-7901-C80C-9A22BC08A33C}"/>
                </a:ext>
              </a:extLst>
            </p:cNvPr>
            <p:cNvSpPr/>
            <p:nvPr/>
          </p:nvSpPr>
          <p:spPr>
            <a:xfrm>
              <a:off x="17782596" y="7777533"/>
              <a:ext cx="34290" cy="0"/>
            </a:xfrm>
            <a:custGeom>
              <a:avLst/>
              <a:gdLst/>
              <a:ahLst/>
              <a:cxnLst/>
              <a:rect l="l" t="t" r="r" b="b"/>
              <a:pathLst>
                <a:path w="34290">
                  <a:moveTo>
                    <a:pt x="33690" y="0"/>
                  </a:moveTo>
                  <a:lnTo>
                    <a:pt x="0" y="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26" name="object 441">
              <a:extLst>
                <a:ext uri="{FF2B5EF4-FFF2-40B4-BE49-F238E27FC236}">
                  <a16:creationId xmlns:a16="http://schemas.microsoft.com/office/drawing/2014/main" id="{736C44C6-EF38-068E-1A2B-BC5960A9FA2C}"/>
                </a:ext>
              </a:extLst>
            </p:cNvPr>
            <p:cNvSpPr/>
            <p:nvPr/>
          </p:nvSpPr>
          <p:spPr>
            <a:xfrm>
              <a:off x="17851795" y="8910176"/>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sp>
        <p:nvSpPr>
          <p:cNvPr id="627" name="object 443">
            <a:extLst>
              <a:ext uri="{FF2B5EF4-FFF2-40B4-BE49-F238E27FC236}">
                <a16:creationId xmlns:a16="http://schemas.microsoft.com/office/drawing/2014/main" id="{7152DD50-93F9-044B-C2E9-37E4D24C3D37}"/>
              </a:ext>
            </a:extLst>
          </p:cNvPr>
          <p:cNvSpPr txBox="1"/>
          <p:nvPr/>
        </p:nvSpPr>
        <p:spPr>
          <a:xfrm>
            <a:off x="339595" y="2290652"/>
            <a:ext cx="184666" cy="2916057"/>
          </a:xfrm>
          <a:prstGeom prst="rect">
            <a:avLst/>
          </a:prstGeom>
        </p:spPr>
        <p:txBody>
          <a:bodyPr vert="vert270" wrap="square" lIns="0" tIns="6351" rIns="0" bIns="0" rtlCol="0">
            <a:spAutoFit/>
          </a:bodyPr>
          <a:lstStyle/>
          <a:p>
            <a:pPr marL="12700" marR="0" lvl="0" indent="0" algn="ctr" defTabSz="914400" rtl="0" eaLnBrk="1" fontAlgn="auto" latinLnBrk="0" hangingPunct="1">
              <a:lnSpc>
                <a:spcPct val="100000"/>
              </a:lnSpc>
              <a:spcBef>
                <a:spcPts val="51"/>
              </a:spcBef>
              <a:spcAft>
                <a:spcPts val="0"/>
              </a:spcAft>
              <a:buClrTx/>
              <a:buSzTx/>
              <a:buFontTx/>
              <a:buNone/>
              <a:tabLst/>
              <a:defRPr/>
            </a:pPr>
            <a:r>
              <a:rPr kumimoji="0" sz="1200" b="1" i="0" u="none" strike="noStrike" kern="1200" cap="none" spc="0" normalizeH="0" baseline="0" noProof="0">
                <a:ln>
                  <a:noFill/>
                </a:ln>
                <a:solidFill>
                  <a:srgbClr val="1D1D1B"/>
                </a:solidFill>
                <a:effectLst/>
                <a:uLnTx/>
                <a:uFillTx/>
                <a:latin typeface="Trebuchet MS" panose="020B0603020202020204"/>
                <a:ea typeface="+mn-ea"/>
                <a:cs typeface="+mn-cs"/>
              </a:rPr>
              <a:t>Survival</a:t>
            </a:r>
            <a:r>
              <a:rPr kumimoji="0" sz="1200" b="1" i="0" u="none" strike="noStrike" kern="1200" cap="none" spc="31" normalizeH="0" baseline="0" noProof="0">
                <a:ln>
                  <a:noFill/>
                </a:ln>
                <a:solidFill>
                  <a:srgbClr val="1D1D1B"/>
                </a:solidFill>
                <a:effectLst/>
                <a:uLnTx/>
                <a:uFillTx/>
                <a:latin typeface="Trebuchet MS" panose="020B0603020202020204"/>
                <a:ea typeface="+mn-ea"/>
                <a:cs typeface="+mn-cs"/>
              </a:rPr>
              <a:t> </a:t>
            </a:r>
            <a:r>
              <a:rPr kumimoji="0" sz="1200" b="1" i="0" u="none" strike="noStrike" kern="1200" cap="none" spc="0" normalizeH="0" baseline="0" noProof="0">
                <a:ln>
                  <a:noFill/>
                </a:ln>
                <a:solidFill>
                  <a:srgbClr val="1D1D1B"/>
                </a:solidFill>
                <a:effectLst/>
                <a:uLnTx/>
                <a:uFillTx/>
                <a:latin typeface="Trebuchet MS" panose="020B0603020202020204"/>
                <a:ea typeface="+mn-ea"/>
                <a:cs typeface="+mn-cs"/>
              </a:rPr>
              <a:t>Probability</a:t>
            </a:r>
            <a:r>
              <a:rPr kumimoji="0" sz="1200" b="1" i="0" u="none" strike="noStrike" kern="1200" cap="none" spc="35" normalizeH="0" baseline="0" noProof="0">
                <a:ln>
                  <a:noFill/>
                </a:ln>
                <a:solidFill>
                  <a:srgbClr val="1D1D1B"/>
                </a:solidFill>
                <a:effectLst/>
                <a:uLnTx/>
                <a:uFillTx/>
                <a:latin typeface="Trebuchet MS" panose="020B0603020202020204"/>
                <a:ea typeface="+mn-ea"/>
                <a:cs typeface="+mn-cs"/>
              </a:rPr>
              <a:t> </a:t>
            </a:r>
            <a:r>
              <a:rPr kumimoji="0" sz="1200" b="1" i="0" u="none" strike="noStrike" kern="1200" cap="none" spc="-25" normalizeH="0" baseline="0" noProof="0">
                <a:ln>
                  <a:noFill/>
                </a:ln>
                <a:solidFill>
                  <a:srgbClr val="1D1D1B"/>
                </a:solidFill>
                <a:effectLst/>
                <a:uLnTx/>
                <a:uFillTx/>
                <a:latin typeface="Trebuchet MS" panose="020B0603020202020204"/>
                <a:ea typeface="+mn-ea"/>
                <a:cs typeface="+mn-cs"/>
              </a:rPr>
              <a:t>(%)</a:t>
            </a: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28" name="object 447">
            <a:extLst>
              <a:ext uri="{FF2B5EF4-FFF2-40B4-BE49-F238E27FC236}">
                <a16:creationId xmlns:a16="http://schemas.microsoft.com/office/drawing/2014/main" id="{F64CD3D1-FE03-BCD6-3B7A-0048F26C2CD5}"/>
              </a:ext>
            </a:extLst>
          </p:cNvPr>
          <p:cNvSpPr/>
          <p:nvPr/>
        </p:nvSpPr>
        <p:spPr>
          <a:xfrm>
            <a:off x="1392354" y="5206713"/>
            <a:ext cx="0" cy="88133"/>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29" name="object 448">
            <a:extLst>
              <a:ext uri="{FF2B5EF4-FFF2-40B4-BE49-F238E27FC236}">
                <a16:creationId xmlns:a16="http://schemas.microsoft.com/office/drawing/2014/main" id="{5466E9BF-AABB-A160-DA29-0C22B4A696EB}"/>
              </a:ext>
            </a:extLst>
          </p:cNvPr>
          <p:cNvSpPr txBox="1"/>
          <p:nvPr/>
        </p:nvSpPr>
        <p:spPr>
          <a:xfrm>
            <a:off x="1204803" y="4927142"/>
            <a:ext cx="945261" cy="200055"/>
          </a:xfrm>
          <a:prstGeom prst="rect">
            <a:avLst/>
          </a:prstGeom>
        </p:spPr>
        <p:txBody>
          <a:bodyPr vert="horz" wrap="square" lIns="0" tIns="15240" rIns="0" bIns="0" rtlCol="0">
            <a:spAutoFit/>
          </a:bodyPr>
          <a:lstStyle/>
          <a:p>
            <a:pPr marL="12700" marR="0" lvl="0" indent="0" algn="l" defTabSz="914400" rtl="0" eaLnBrk="1" fontAlgn="auto" latinLnBrk="0" hangingPunct="1">
              <a:lnSpc>
                <a:spcPct val="100000"/>
              </a:lnSpc>
              <a:spcBef>
                <a:spcPts val="120"/>
              </a:spcBef>
              <a:spcAft>
                <a:spcPts val="0"/>
              </a:spcAft>
              <a:buClrTx/>
              <a:buSzTx/>
              <a:buFontTx/>
              <a:buNone/>
              <a:tabLst/>
              <a:defRPr/>
            </a:pPr>
            <a:r>
              <a:rPr kumimoji="0" sz="1200" b="0" i="0" u="none" strike="noStrike" kern="1200" cap="none" spc="-11" normalizeH="0" baseline="0" noProof="0">
                <a:ln>
                  <a:noFill/>
                </a:ln>
                <a:solidFill>
                  <a:srgbClr val="1D1D1B"/>
                </a:solidFill>
                <a:effectLst/>
                <a:uLnTx/>
                <a:uFillTx/>
                <a:latin typeface="Trebuchet MS" panose="020B0603020202020204"/>
                <a:ea typeface="+mn-ea"/>
                <a:cs typeface="+mn-cs"/>
              </a:rPr>
              <a:t>+Censored</a:t>
            </a: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nvGrpSpPr>
          <p:cNvPr id="630" name="object 449">
            <a:extLst>
              <a:ext uri="{FF2B5EF4-FFF2-40B4-BE49-F238E27FC236}">
                <a16:creationId xmlns:a16="http://schemas.microsoft.com/office/drawing/2014/main" id="{7153E074-97EC-F292-798A-9CC899D9A89C}"/>
              </a:ext>
            </a:extLst>
          </p:cNvPr>
          <p:cNvGrpSpPr/>
          <p:nvPr/>
        </p:nvGrpSpPr>
        <p:grpSpPr>
          <a:xfrm>
            <a:off x="1708139" y="5206713"/>
            <a:ext cx="3695757" cy="88133"/>
            <a:chOff x="18101327" y="8910177"/>
            <a:chExt cx="1484618" cy="34290"/>
          </a:xfrm>
        </p:grpSpPr>
        <p:sp>
          <p:nvSpPr>
            <p:cNvPr id="631" name="object 450">
              <a:extLst>
                <a:ext uri="{FF2B5EF4-FFF2-40B4-BE49-F238E27FC236}">
                  <a16:creationId xmlns:a16="http://schemas.microsoft.com/office/drawing/2014/main" id="{1DBCE91E-0028-CAAC-36B4-04E1EC2F75DD}"/>
                </a:ext>
              </a:extLst>
            </p:cNvPr>
            <p:cNvSpPr/>
            <p:nvPr/>
          </p:nvSpPr>
          <p:spPr>
            <a:xfrm>
              <a:off x="18101327"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32" name="object 451">
              <a:extLst>
                <a:ext uri="{FF2B5EF4-FFF2-40B4-BE49-F238E27FC236}">
                  <a16:creationId xmlns:a16="http://schemas.microsoft.com/office/drawing/2014/main" id="{8148FE86-B318-1D19-C177-A938882C5376}"/>
                </a:ext>
              </a:extLst>
            </p:cNvPr>
            <p:cNvSpPr/>
            <p:nvPr/>
          </p:nvSpPr>
          <p:spPr>
            <a:xfrm>
              <a:off x="18222886"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33" name="object 452">
              <a:extLst>
                <a:ext uri="{FF2B5EF4-FFF2-40B4-BE49-F238E27FC236}">
                  <a16:creationId xmlns:a16="http://schemas.microsoft.com/office/drawing/2014/main" id="{5152EC9A-E8FE-FDBA-0125-350D856FBE3B}"/>
                </a:ext>
              </a:extLst>
            </p:cNvPr>
            <p:cNvSpPr/>
            <p:nvPr/>
          </p:nvSpPr>
          <p:spPr>
            <a:xfrm>
              <a:off x="18349333"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34" name="object 453">
              <a:extLst>
                <a:ext uri="{FF2B5EF4-FFF2-40B4-BE49-F238E27FC236}">
                  <a16:creationId xmlns:a16="http://schemas.microsoft.com/office/drawing/2014/main" id="{3A3F74C9-C209-67CF-85F0-DA5356E41001}"/>
                </a:ext>
              </a:extLst>
            </p:cNvPr>
            <p:cNvSpPr/>
            <p:nvPr/>
          </p:nvSpPr>
          <p:spPr>
            <a:xfrm>
              <a:off x="18471968"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35" name="object 454">
              <a:extLst>
                <a:ext uri="{FF2B5EF4-FFF2-40B4-BE49-F238E27FC236}">
                  <a16:creationId xmlns:a16="http://schemas.microsoft.com/office/drawing/2014/main" id="{9F6AADF5-1EF7-B5DB-9A5A-7C3D0BA74FDB}"/>
                </a:ext>
              </a:extLst>
            </p:cNvPr>
            <p:cNvSpPr/>
            <p:nvPr/>
          </p:nvSpPr>
          <p:spPr>
            <a:xfrm>
              <a:off x="18593255"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36" name="object 455">
              <a:extLst>
                <a:ext uri="{FF2B5EF4-FFF2-40B4-BE49-F238E27FC236}">
                  <a16:creationId xmlns:a16="http://schemas.microsoft.com/office/drawing/2014/main" id="{3138E622-FFED-4E5D-3A13-AFBA40C2B888}"/>
                </a:ext>
              </a:extLst>
            </p:cNvPr>
            <p:cNvSpPr/>
            <p:nvPr/>
          </p:nvSpPr>
          <p:spPr>
            <a:xfrm>
              <a:off x="18719547"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37" name="object 456">
              <a:extLst>
                <a:ext uri="{FF2B5EF4-FFF2-40B4-BE49-F238E27FC236}">
                  <a16:creationId xmlns:a16="http://schemas.microsoft.com/office/drawing/2014/main" id="{0AA1D1A4-E34B-F9E5-0705-FCB9F692D341}"/>
                </a:ext>
              </a:extLst>
            </p:cNvPr>
            <p:cNvSpPr/>
            <p:nvPr/>
          </p:nvSpPr>
          <p:spPr>
            <a:xfrm>
              <a:off x="18841205"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38" name="object 457">
              <a:extLst>
                <a:ext uri="{FF2B5EF4-FFF2-40B4-BE49-F238E27FC236}">
                  <a16:creationId xmlns:a16="http://schemas.microsoft.com/office/drawing/2014/main" id="{C825C9D5-195C-DFEF-3FBC-61106CA2DAE9}"/>
                </a:ext>
              </a:extLst>
            </p:cNvPr>
            <p:cNvSpPr/>
            <p:nvPr/>
          </p:nvSpPr>
          <p:spPr>
            <a:xfrm>
              <a:off x="18968135"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39" name="object 458">
              <a:extLst>
                <a:ext uri="{FF2B5EF4-FFF2-40B4-BE49-F238E27FC236}">
                  <a16:creationId xmlns:a16="http://schemas.microsoft.com/office/drawing/2014/main" id="{82E814A8-0AD4-F093-AA1C-211C4E82D349}"/>
                </a:ext>
              </a:extLst>
            </p:cNvPr>
            <p:cNvSpPr/>
            <p:nvPr/>
          </p:nvSpPr>
          <p:spPr>
            <a:xfrm>
              <a:off x="19090315"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40" name="object 459">
              <a:extLst>
                <a:ext uri="{FF2B5EF4-FFF2-40B4-BE49-F238E27FC236}">
                  <a16:creationId xmlns:a16="http://schemas.microsoft.com/office/drawing/2014/main" id="{C23C7564-1681-DD88-36AE-685122CF1868}"/>
                </a:ext>
              </a:extLst>
            </p:cNvPr>
            <p:cNvSpPr/>
            <p:nvPr/>
          </p:nvSpPr>
          <p:spPr>
            <a:xfrm>
              <a:off x="19212055"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41" name="object 460">
              <a:extLst>
                <a:ext uri="{FF2B5EF4-FFF2-40B4-BE49-F238E27FC236}">
                  <a16:creationId xmlns:a16="http://schemas.microsoft.com/office/drawing/2014/main" id="{2519B019-D37A-9A69-5118-A03D7955920E}"/>
                </a:ext>
              </a:extLst>
            </p:cNvPr>
            <p:cNvSpPr/>
            <p:nvPr/>
          </p:nvSpPr>
          <p:spPr>
            <a:xfrm>
              <a:off x="19338217"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42" name="object 461">
              <a:extLst>
                <a:ext uri="{FF2B5EF4-FFF2-40B4-BE49-F238E27FC236}">
                  <a16:creationId xmlns:a16="http://schemas.microsoft.com/office/drawing/2014/main" id="{A16FBF54-8354-B5CA-BB7F-1423F57FF29E}"/>
                </a:ext>
              </a:extLst>
            </p:cNvPr>
            <p:cNvSpPr/>
            <p:nvPr/>
          </p:nvSpPr>
          <p:spPr>
            <a:xfrm>
              <a:off x="19460167"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43" name="object 462">
              <a:extLst>
                <a:ext uri="{FF2B5EF4-FFF2-40B4-BE49-F238E27FC236}">
                  <a16:creationId xmlns:a16="http://schemas.microsoft.com/office/drawing/2014/main" id="{906A5D1D-B48F-2974-5CE5-2CBF9A37CAF4}"/>
                </a:ext>
              </a:extLst>
            </p:cNvPr>
            <p:cNvSpPr/>
            <p:nvPr/>
          </p:nvSpPr>
          <p:spPr>
            <a:xfrm>
              <a:off x="19585945" y="8910177"/>
              <a:ext cx="0" cy="34290"/>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sp>
        <p:nvSpPr>
          <p:cNvPr id="644" name="object 464">
            <a:extLst>
              <a:ext uri="{FF2B5EF4-FFF2-40B4-BE49-F238E27FC236}">
                <a16:creationId xmlns:a16="http://schemas.microsoft.com/office/drawing/2014/main" id="{57B09E94-AA32-5B82-41BA-42B6E7A4357D}"/>
              </a:ext>
            </a:extLst>
          </p:cNvPr>
          <p:cNvSpPr txBox="1"/>
          <p:nvPr/>
        </p:nvSpPr>
        <p:spPr>
          <a:xfrm>
            <a:off x="1040341" y="5262278"/>
            <a:ext cx="4799801" cy="382797"/>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0</a:t>
            </a:r>
            <a:r>
              <a:rPr kumimoji="0" sz="667" b="0" i="0" u="none" strike="noStrike" kern="1200" cap="none" spc="425" normalizeH="0" baseline="0" noProof="0">
                <a:ln>
                  <a:noFill/>
                </a:ln>
                <a:solidFill>
                  <a:srgbClr val="1D1D1B"/>
                </a:solidFill>
                <a:effectLst/>
                <a:uLnTx/>
                <a:uFillTx/>
                <a:latin typeface="Trebuchet MS" panose="020B0603020202020204"/>
                <a:ea typeface="+mn-ea"/>
                <a:cs typeface="+mn-cs"/>
              </a:rPr>
              <a:t> </a:t>
            </a:r>
            <a:r>
              <a:rPr kumimoji="0" lang="en-US" sz="667" b="0" i="0" u="none" strike="noStrike" kern="1200" cap="none" spc="425" normalizeH="0" baseline="0" noProof="0">
                <a:ln>
                  <a:noFill/>
                </a:ln>
                <a:solidFill>
                  <a:srgbClr val="1D1D1B"/>
                </a:solidFill>
                <a:effectLst/>
                <a:uLnTx/>
                <a:uFillTx/>
                <a:latin typeface="Trebuchet MS" panose="020B0603020202020204"/>
                <a:ea typeface="+mn-ea"/>
                <a:cs typeface="+mn-cs"/>
              </a:rPr>
              <a:t> </a:t>
            </a:r>
            <a:r>
              <a:rPr kumimoji="0" lang="en-US" sz="267" b="0" i="0" u="none" strike="noStrike" kern="1200" cap="none" spc="42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a:t>
            </a:r>
            <a:r>
              <a:rPr kumimoji="0" lang="en-US" sz="1200" b="0" i="0" u="none" strike="noStrike" kern="1200" cap="none" spc="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46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46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6</a:t>
            </a:r>
            <a:r>
              <a:rPr kumimoji="0" sz="1200" b="0" i="0" u="none" strike="noStrike" kern="1200" cap="none" spc="42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42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9</a:t>
            </a:r>
            <a:r>
              <a:rPr kumimoji="0" sz="667" b="0" i="0" u="none" strike="noStrike" kern="1200" cap="none" spc="305" normalizeH="0" baseline="0" noProof="0">
                <a:ln>
                  <a:noFill/>
                </a:ln>
                <a:solidFill>
                  <a:srgbClr val="1D1D1B"/>
                </a:solidFill>
                <a:effectLst/>
                <a:uLnTx/>
                <a:uFillTx/>
                <a:latin typeface="Trebuchet MS" panose="020B0603020202020204"/>
                <a:ea typeface="+mn-ea"/>
                <a:cs typeface="+mn-cs"/>
              </a:rPr>
              <a:t> </a:t>
            </a:r>
            <a:r>
              <a:rPr kumimoji="0" lang="en-US" sz="667" b="0" i="0" u="none" strike="noStrike" kern="1200" cap="none" spc="30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30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12</a:t>
            </a:r>
            <a:r>
              <a:rPr kumimoji="0" lang="en-US" sz="1200" b="0" i="0" u="none" strike="noStrike" kern="1200" cap="none" spc="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111"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15</a:t>
            </a:r>
            <a:r>
              <a:rPr kumimoji="0" sz="1200" b="0" i="0" u="none" strike="noStrike" kern="1200" cap="none" spc="10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0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18</a:t>
            </a:r>
            <a:r>
              <a:rPr kumimoji="0" sz="1200" b="0" i="0" u="none" strike="noStrike" kern="1200" cap="none" spc="14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4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21</a:t>
            </a:r>
            <a:r>
              <a:rPr kumimoji="0" sz="1200" b="0" i="0" u="none" strike="noStrike" kern="1200" cap="none" spc="10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0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24</a:t>
            </a:r>
            <a:r>
              <a:rPr kumimoji="0" sz="1200" b="0" i="0" u="none" strike="noStrike" kern="1200" cap="none" spc="14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4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27</a:t>
            </a:r>
            <a:r>
              <a:rPr kumimoji="0" sz="1200" b="0" i="0" u="none" strike="noStrike" kern="1200" cap="none" spc="10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0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30</a:t>
            </a:r>
            <a:r>
              <a:rPr kumimoji="0" sz="800" b="0" i="0" u="none" strike="noStrike" kern="1200" cap="none" spc="105"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10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0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33</a:t>
            </a:r>
            <a:r>
              <a:rPr kumimoji="0" sz="1200" b="0" i="0" u="none" strike="noStrike" kern="1200" cap="none" spc="135"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13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36</a:t>
            </a:r>
            <a:r>
              <a:rPr kumimoji="0" sz="1200" b="0" i="0" u="none" strike="noStrike" kern="1200" cap="none" spc="111" normalizeH="0" baseline="0" noProof="0">
                <a:ln>
                  <a:noFill/>
                </a:ln>
                <a:solidFill>
                  <a:srgbClr val="1D1D1B"/>
                </a:solidFill>
                <a:effectLst/>
                <a:uLnTx/>
                <a:uFillTx/>
                <a:latin typeface="Trebuchet MS" panose="020B0603020202020204"/>
                <a:ea typeface="+mn-ea"/>
                <a:cs typeface="+mn-cs"/>
              </a:rPr>
              <a:t> </a:t>
            </a:r>
            <a:r>
              <a:rPr kumimoji="0" lang="en-US" sz="933" b="0" i="0" u="none" strike="noStrike" kern="1200" cap="none" spc="111"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39</a:t>
            </a:r>
            <a:r>
              <a:rPr kumimoji="0" sz="1200" b="0" i="0" u="none" strike="noStrike" kern="1200" cap="none" spc="13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13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25" normalizeH="0" baseline="0" noProof="0">
                <a:ln>
                  <a:noFill/>
                </a:ln>
                <a:solidFill>
                  <a:srgbClr val="1D1D1B"/>
                </a:solidFill>
                <a:effectLst/>
                <a:uLnTx/>
                <a:uFillTx/>
                <a:latin typeface="Trebuchet MS" panose="020B0603020202020204"/>
                <a:ea typeface="+mn-ea"/>
                <a:cs typeface="+mn-cs"/>
              </a:rPr>
              <a:t>42</a:t>
            </a:r>
            <a:r>
              <a:rPr kumimoji="0" lang="en-US" sz="1200" b="0" i="0" u="none" strike="noStrike" kern="1200" cap="none" spc="-25" normalizeH="0" baseline="0" noProof="0">
                <a:ln>
                  <a:noFill/>
                </a:ln>
                <a:solidFill>
                  <a:srgbClr val="1D1D1B"/>
                </a:solidFill>
                <a:effectLst/>
                <a:uLnTx/>
                <a:uFillTx/>
                <a:latin typeface="Trebuchet MS" panose="020B0603020202020204"/>
                <a:ea typeface="+mn-ea"/>
                <a:cs typeface="+mn-cs"/>
              </a:rPr>
              <a:t>    </a:t>
            </a:r>
            <a:r>
              <a:rPr kumimoji="0" lang="en-US" sz="667" b="0" i="0" u="none" strike="noStrike" kern="1200" cap="none" spc="-2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25" normalizeH="0" baseline="0" noProof="0">
                <a:ln>
                  <a:noFill/>
                </a:ln>
                <a:solidFill>
                  <a:srgbClr val="1D1D1B"/>
                </a:solidFill>
                <a:effectLst/>
                <a:uLnTx/>
                <a:uFillTx/>
                <a:latin typeface="Trebuchet MS" panose="020B0603020202020204"/>
                <a:ea typeface="+mn-ea"/>
                <a:cs typeface="+mn-cs"/>
              </a:rPr>
              <a:t>45</a:t>
            </a: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520687" marR="0" lvl="0" indent="0" algn="l" defTabSz="914400" rtl="0" eaLnBrk="1" fontAlgn="auto" latinLnBrk="0" hangingPunct="1">
              <a:lnSpc>
                <a:spcPct val="100000"/>
              </a:lnSpc>
              <a:spcBef>
                <a:spcPts val="11"/>
              </a:spcBef>
              <a:spcAft>
                <a:spcPts val="0"/>
              </a:spcAft>
              <a:buClrTx/>
              <a:buSzTx/>
              <a:buFontTx/>
              <a:buNone/>
              <a:tabLst/>
              <a:defRPr/>
            </a:pPr>
            <a:r>
              <a:rPr kumimoji="0" lang="en-US" sz="1200" b="1" i="0" u="none" strike="noStrike" kern="1200" cap="none" spc="0" normalizeH="0" baseline="0" noProof="0">
                <a:ln>
                  <a:noFill/>
                </a:ln>
                <a:solidFill>
                  <a:srgbClr val="1D1D1B"/>
                </a:solidFill>
                <a:effectLst/>
                <a:uLnTx/>
                <a:uFillTx/>
                <a:latin typeface="Trebuchet MS" panose="020B0603020202020204"/>
                <a:ea typeface="+mn-ea"/>
                <a:cs typeface="+mn-cs"/>
              </a:rPr>
              <a:t>                         </a:t>
            </a:r>
            <a:r>
              <a:rPr kumimoji="0" sz="1200" b="1" i="0" u="none" strike="noStrike" kern="1200" cap="none" spc="0" normalizeH="0" baseline="0" noProof="0">
                <a:ln>
                  <a:noFill/>
                </a:ln>
                <a:solidFill>
                  <a:srgbClr val="1D1D1B"/>
                </a:solidFill>
                <a:effectLst/>
                <a:uLnTx/>
                <a:uFillTx/>
                <a:latin typeface="Trebuchet MS" panose="020B0603020202020204"/>
                <a:ea typeface="+mn-ea"/>
                <a:cs typeface="+mn-cs"/>
              </a:rPr>
              <a:t>Duration</a:t>
            </a:r>
            <a:r>
              <a:rPr kumimoji="0" sz="1200" b="1" i="0" u="none" strike="noStrike" kern="1200" cap="none" spc="31" normalizeH="0" baseline="0" noProof="0">
                <a:ln>
                  <a:noFill/>
                </a:ln>
                <a:solidFill>
                  <a:srgbClr val="1D1D1B"/>
                </a:solidFill>
                <a:effectLst/>
                <a:uLnTx/>
                <a:uFillTx/>
                <a:latin typeface="Trebuchet MS" panose="020B0603020202020204"/>
                <a:ea typeface="+mn-ea"/>
                <a:cs typeface="+mn-cs"/>
              </a:rPr>
              <a:t> </a:t>
            </a:r>
            <a:r>
              <a:rPr kumimoji="0" sz="1200" b="1" i="0" u="none" strike="noStrike" kern="1200" cap="none" spc="0" normalizeH="0" baseline="0" noProof="0">
                <a:ln>
                  <a:noFill/>
                </a:ln>
                <a:solidFill>
                  <a:srgbClr val="1D1D1B"/>
                </a:solidFill>
                <a:effectLst/>
                <a:uLnTx/>
                <a:uFillTx/>
                <a:latin typeface="Trebuchet MS" panose="020B0603020202020204"/>
                <a:ea typeface="+mn-ea"/>
                <a:cs typeface="+mn-cs"/>
              </a:rPr>
              <a:t>in</a:t>
            </a:r>
            <a:r>
              <a:rPr kumimoji="0" sz="1200" b="1" i="0" u="none" strike="noStrike" kern="1200" cap="none" spc="35" normalizeH="0" baseline="0" noProof="0">
                <a:ln>
                  <a:noFill/>
                </a:ln>
                <a:solidFill>
                  <a:srgbClr val="1D1D1B"/>
                </a:solidFill>
                <a:effectLst/>
                <a:uLnTx/>
                <a:uFillTx/>
                <a:latin typeface="Trebuchet MS" panose="020B0603020202020204"/>
                <a:ea typeface="+mn-ea"/>
                <a:cs typeface="+mn-cs"/>
              </a:rPr>
              <a:t> </a:t>
            </a:r>
            <a:r>
              <a:rPr kumimoji="0" sz="1200" b="1" i="0" u="none" strike="noStrike" kern="1200" cap="none" spc="-11" normalizeH="0" baseline="0" noProof="0">
                <a:ln>
                  <a:noFill/>
                </a:ln>
                <a:solidFill>
                  <a:srgbClr val="1D1D1B"/>
                </a:solidFill>
                <a:effectLst/>
                <a:uLnTx/>
                <a:uFillTx/>
                <a:latin typeface="Trebuchet MS" panose="020B0603020202020204"/>
                <a:ea typeface="+mn-ea"/>
                <a:cs typeface="+mn-cs"/>
              </a:rPr>
              <a:t>months</a:t>
            </a: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45" name="TextBox 644">
            <a:extLst>
              <a:ext uri="{FF2B5EF4-FFF2-40B4-BE49-F238E27FC236}">
                <a16:creationId xmlns:a16="http://schemas.microsoft.com/office/drawing/2014/main" id="{FDD21B81-DBD6-7B75-99A5-373707FB61F6}"/>
              </a:ext>
            </a:extLst>
          </p:cNvPr>
          <p:cNvSpPr txBox="1"/>
          <p:nvPr/>
        </p:nvSpPr>
        <p:spPr>
          <a:xfrm>
            <a:off x="583291" y="2170206"/>
            <a:ext cx="425116" cy="276999"/>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Trebuchet MS" panose="020B0603020202020204"/>
                <a:ea typeface="+mn-ea"/>
                <a:cs typeface="+mn-cs"/>
              </a:rPr>
              <a:t>100</a:t>
            </a:r>
          </a:p>
        </p:txBody>
      </p:sp>
      <p:sp>
        <p:nvSpPr>
          <p:cNvPr id="646" name="TextBox 645">
            <a:extLst>
              <a:ext uri="{FF2B5EF4-FFF2-40B4-BE49-F238E27FC236}">
                <a16:creationId xmlns:a16="http://schemas.microsoft.com/office/drawing/2014/main" id="{C9F11522-D669-314C-D9CC-C8DD3E5BE6D2}"/>
              </a:ext>
            </a:extLst>
          </p:cNvPr>
          <p:cNvSpPr txBox="1"/>
          <p:nvPr/>
        </p:nvSpPr>
        <p:spPr>
          <a:xfrm>
            <a:off x="648706" y="2749417"/>
            <a:ext cx="344966" cy="276999"/>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Trebuchet MS" panose="020B0603020202020204"/>
                <a:ea typeface="+mn-ea"/>
                <a:cs typeface="+mn-cs"/>
              </a:rPr>
              <a:t>80</a:t>
            </a:r>
          </a:p>
        </p:txBody>
      </p:sp>
      <p:sp>
        <p:nvSpPr>
          <p:cNvPr id="647" name="TextBox 646">
            <a:extLst>
              <a:ext uri="{FF2B5EF4-FFF2-40B4-BE49-F238E27FC236}">
                <a16:creationId xmlns:a16="http://schemas.microsoft.com/office/drawing/2014/main" id="{EDC621B3-385F-177B-97FC-60EA7397DC93}"/>
              </a:ext>
            </a:extLst>
          </p:cNvPr>
          <p:cNvSpPr txBox="1"/>
          <p:nvPr/>
        </p:nvSpPr>
        <p:spPr>
          <a:xfrm>
            <a:off x="648706" y="3320100"/>
            <a:ext cx="344966" cy="276999"/>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Trebuchet MS" panose="020B0603020202020204"/>
                <a:ea typeface="+mn-ea"/>
                <a:cs typeface="+mn-cs"/>
              </a:rPr>
              <a:t>60</a:t>
            </a:r>
          </a:p>
        </p:txBody>
      </p:sp>
      <p:sp>
        <p:nvSpPr>
          <p:cNvPr id="648" name="TextBox 647">
            <a:extLst>
              <a:ext uri="{FF2B5EF4-FFF2-40B4-BE49-F238E27FC236}">
                <a16:creationId xmlns:a16="http://schemas.microsoft.com/office/drawing/2014/main" id="{641FB488-7624-6C28-F374-E5913E184849}"/>
              </a:ext>
            </a:extLst>
          </p:cNvPr>
          <p:cNvSpPr txBox="1"/>
          <p:nvPr/>
        </p:nvSpPr>
        <p:spPr>
          <a:xfrm>
            <a:off x="648706" y="3917494"/>
            <a:ext cx="344966" cy="276999"/>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Trebuchet MS" panose="020B0603020202020204"/>
                <a:ea typeface="+mn-ea"/>
                <a:cs typeface="+mn-cs"/>
              </a:rPr>
              <a:t>40</a:t>
            </a:r>
          </a:p>
        </p:txBody>
      </p:sp>
      <p:sp>
        <p:nvSpPr>
          <p:cNvPr id="649" name="TextBox 648">
            <a:extLst>
              <a:ext uri="{FF2B5EF4-FFF2-40B4-BE49-F238E27FC236}">
                <a16:creationId xmlns:a16="http://schemas.microsoft.com/office/drawing/2014/main" id="{C1665D8A-7AD8-030C-0AA1-67F0D6C7FE1F}"/>
              </a:ext>
            </a:extLst>
          </p:cNvPr>
          <p:cNvSpPr txBox="1"/>
          <p:nvPr/>
        </p:nvSpPr>
        <p:spPr>
          <a:xfrm>
            <a:off x="648706" y="4497846"/>
            <a:ext cx="344966" cy="276999"/>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Trebuchet MS" panose="020B0603020202020204"/>
                <a:ea typeface="+mn-ea"/>
                <a:cs typeface="+mn-cs"/>
              </a:rPr>
              <a:t>20</a:t>
            </a:r>
          </a:p>
        </p:txBody>
      </p:sp>
      <p:sp>
        <p:nvSpPr>
          <p:cNvPr id="650" name="TextBox 649">
            <a:extLst>
              <a:ext uri="{FF2B5EF4-FFF2-40B4-BE49-F238E27FC236}">
                <a16:creationId xmlns:a16="http://schemas.microsoft.com/office/drawing/2014/main" id="{CBCFED38-62CA-0FCD-4D1F-9F75EFAA83AB}"/>
              </a:ext>
            </a:extLst>
          </p:cNvPr>
          <p:cNvSpPr txBox="1"/>
          <p:nvPr/>
        </p:nvSpPr>
        <p:spPr>
          <a:xfrm>
            <a:off x="728856" y="5068886"/>
            <a:ext cx="264816" cy="276999"/>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Trebuchet MS" panose="020B0603020202020204"/>
                <a:ea typeface="+mn-ea"/>
                <a:cs typeface="+mn-cs"/>
              </a:rPr>
              <a:t>0</a:t>
            </a:r>
          </a:p>
        </p:txBody>
      </p:sp>
      <p:sp>
        <p:nvSpPr>
          <p:cNvPr id="651" name="object 461">
            <a:extLst>
              <a:ext uri="{FF2B5EF4-FFF2-40B4-BE49-F238E27FC236}">
                <a16:creationId xmlns:a16="http://schemas.microsoft.com/office/drawing/2014/main" id="{828B8D21-561B-B45D-04D6-62A5329740C7}"/>
              </a:ext>
            </a:extLst>
          </p:cNvPr>
          <p:cNvSpPr/>
          <p:nvPr/>
        </p:nvSpPr>
        <p:spPr>
          <a:xfrm>
            <a:off x="5740870" y="5208823"/>
            <a:ext cx="0" cy="88133"/>
          </a:xfrm>
          <a:custGeom>
            <a:avLst/>
            <a:gdLst/>
            <a:ahLst/>
            <a:cxnLst/>
            <a:rect l="l" t="t" r="r" b="b"/>
            <a:pathLst>
              <a:path h="34290">
                <a:moveTo>
                  <a:pt x="0" y="0"/>
                </a:moveTo>
                <a:lnTo>
                  <a:pt x="0" y="33690"/>
                </a:lnTo>
              </a:path>
            </a:pathLst>
          </a:custGeom>
          <a:ln w="3835">
            <a:solidFill>
              <a:srgbClr val="1D1D1B"/>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52" name="object 431">
            <a:extLst>
              <a:ext uri="{FF2B5EF4-FFF2-40B4-BE49-F238E27FC236}">
                <a16:creationId xmlns:a16="http://schemas.microsoft.com/office/drawing/2014/main" id="{C9BDD757-BDEB-DA2D-1F77-C5A296896630}"/>
              </a:ext>
            </a:extLst>
          </p:cNvPr>
          <p:cNvSpPr txBox="1"/>
          <p:nvPr/>
        </p:nvSpPr>
        <p:spPr>
          <a:xfrm>
            <a:off x="639086" y="5515425"/>
            <a:ext cx="5399855" cy="428322"/>
          </a:xfrm>
          <a:prstGeom prst="rect">
            <a:avLst/>
          </a:prstGeom>
        </p:spPr>
        <p:txBody>
          <a:bodyPr vert="horz" wrap="square" lIns="0" tIns="33020" rIns="0" bIns="0" rtlCol="0">
            <a:spAutoFit/>
          </a:bodyPr>
          <a:lstStyle/>
          <a:p>
            <a:pPr marL="12700" marR="0" lvl="0" indent="0" algn="l" defTabSz="914400" rtl="0" eaLnBrk="1" fontAlgn="auto" latinLnBrk="0" hangingPunct="1">
              <a:lnSpc>
                <a:spcPct val="100000"/>
              </a:lnSpc>
              <a:spcBef>
                <a:spcPts val="260"/>
              </a:spcBef>
              <a:spcAft>
                <a:spcPts val="0"/>
              </a:spcAft>
              <a:buClrTx/>
              <a:buSzTx/>
              <a:buFontTx/>
              <a:buNone/>
              <a:tabLst/>
              <a:defRPr/>
            </a:pPr>
            <a:r>
              <a:rPr kumimoji="0" sz="1200" b="1" i="0" u="none" strike="noStrike" kern="1200" cap="none" spc="0" normalizeH="0" baseline="0" noProof="0">
                <a:ln>
                  <a:noFill/>
                </a:ln>
                <a:solidFill>
                  <a:srgbClr val="1D1D1B"/>
                </a:solidFill>
                <a:effectLst/>
                <a:uLnTx/>
                <a:uFillTx/>
                <a:latin typeface="Trebuchet MS" panose="020B0603020202020204"/>
                <a:ea typeface="+mn-ea"/>
                <a:cs typeface="+mn-cs"/>
              </a:rPr>
              <a:t>No.</a:t>
            </a:r>
            <a:r>
              <a:rPr kumimoji="0" sz="1200" b="1" i="0" u="none" strike="noStrike" kern="1200" cap="none" spc="-20" normalizeH="0" baseline="0" noProof="0">
                <a:ln>
                  <a:noFill/>
                </a:ln>
                <a:solidFill>
                  <a:srgbClr val="1D1D1B"/>
                </a:solidFill>
                <a:effectLst/>
                <a:uLnTx/>
                <a:uFillTx/>
                <a:latin typeface="Trebuchet MS" panose="020B0603020202020204"/>
                <a:ea typeface="+mn-ea"/>
                <a:cs typeface="+mn-cs"/>
              </a:rPr>
              <a:t> </a:t>
            </a:r>
            <a:r>
              <a:rPr kumimoji="0" sz="1200" b="1" i="0" u="none" strike="noStrike" kern="1200" cap="none" spc="0" normalizeH="0" baseline="0" noProof="0">
                <a:ln>
                  <a:noFill/>
                </a:ln>
                <a:solidFill>
                  <a:srgbClr val="1D1D1B"/>
                </a:solidFill>
                <a:effectLst/>
                <a:uLnTx/>
                <a:uFillTx/>
                <a:latin typeface="Trebuchet MS" panose="020B0603020202020204"/>
                <a:ea typeface="+mn-ea"/>
                <a:cs typeface="+mn-cs"/>
              </a:rPr>
              <a:t>at</a:t>
            </a:r>
            <a:r>
              <a:rPr kumimoji="0" sz="1200" b="1"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1200" b="1" i="0" u="none" strike="noStrike" kern="1200" cap="none" spc="-20" normalizeH="0" baseline="0" noProof="0">
                <a:ln>
                  <a:noFill/>
                </a:ln>
                <a:solidFill>
                  <a:srgbClr val="1D1D1B"/>
                </a:solidFill>
                <a:effectLst/>
                <a:uLnTx/>
                <a:uFillTx/>
                <a:latin typeface="Trebuchet MS" panose="020B0603020202020204"/>
                <a:ea typeface="+mn-ea"/>
                <a:cs typeface="+mn-cs"/>
              </a:rPr>
              <a:t>risk</a:t>
            </a: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321937" marR="0" lvl="0" indent="0" algn="l" defTabSz="914400" rtl="0" eaLnBrk="1" fontAlgn="auto" latinLnBrk="0" hangingPunct="1">
              <a:lnSpc>
                <a:spcPct val="100000"/>
              </a:lnSpc>
              <a:spcBef>
                <a:spcPts val="155"/>
              </a:spcBef>
              <a:spcAft>
                <a:spcPts val="0"/>
              </a:spcAft>
              <a:buClrTx/>
              <a:buSzTx/>
              <a:buFontTx/>
              <a:buNone/>
              <a:tabLst/>
              <a:defRPr/>
            </a:pP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381</a:t>
            </a:r>
            <a:r>
              <a:rPr kumimoji="0" sz="1200" b="0" i="0" u="none" strike="noStrike" kern="1200" cap="none" spc="151"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317</a:t>
            </a:r>
            <a:r>
              <a:rPr kumimoji="0" sz="1200" b="0" i="0" u="none" strike="noStrike" kern="1200" cap="none" spc="191"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264</a:t>
            </a:r>
            <a:r>
              <a:rPr kumimoji="0" sz="1200" b="0" i="0" u="none" strike="noStrike" kern="1200" cap="none" spc="14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185</a:t>
            </a:r>
            <a:r>
              <a:rPr kumimoji="0" sz="1200" b="0" i="0" u="none" strike="noStrike" kern="1200" cap="none" spc="18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137</a:t>
            </a:r>
            <a:r>
              <a:rPr kumimoji="0" sz="1200" b="0" i="0" u="none" strike="noStrike" kern="1200" cap="none" spc="275" normalizeH="0" baseline="0" noProof="0">
                <a:ln>
                  <a:noFill/>
                </a:ln>
                <a:solidFill>
                  <a:srgbClr val="1D1D1B"/>
                </a:solidFill>
                <a:effectLst/>
                <a:uLnTx/>
                <a:uFillTx/>
                <a:latin typeface="Trebuchet MS" panose="020B0603020202020204"/>
                <a:ea typeface="+mn-ea"/>
                <a:cs typeface="+mn-cs"/>
              </a:rPr>
              <a:t> </a:t>
            </a:r>
            <a:r>
              <a:rPr kumimoji="0" lang="en-US" sz="667" b="0" i="0" u="none" strike="noStrike" kern="1200" cap="none" spc="27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91</a:t>
            </a:r>
            <a:r>
              <a:rPr kumimoji="0" sz="400" b="0" i="0" u="none" strike="noStrike" kern="1200" cap="none" spc="385" normalizeH="0" baseline="0" noProof="0">
                <a:ln>
                  <a:noFill/>
                </a:ln>
                <a:solidFill>
                  <a:srgbClr val="1D1D1B"/>
                </a:solidFill>
                <a:effectLst/>
                <a:uLnTx/>
                <a:uFillTx/>
                <a:latin typeface="Trebuchet MS" panose="020B0603020202020204"/>
                <a:ea typeface="+mn-ea"/>
                <a:cs typeface="+mn-cs"/>
              </a:rPr>
              <a:t> </a:t>
            </a:r>
            <a:r>
              <a:rPr kumimoji="0" lang="en-US" sz="400" b="0" i="0" u="none" strike="noStrike" kern="1200" cap="none" spc="38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68</a:t>
            </a:r>
            <a:r>
              <a:rPr kumimoji="0" sz="1200" b="0" i="0" u="none" strike="noStrike" kern="1200" cap="none" spc="431" normalizeH="0" baseline="0" noProof="0">
                <a:ln>
                  <a:noFill/>
                </a:ln>
                <a:solidFill>
                  <a:srgbClr val="1D1D1B"/>
                </a:solidFill>
                <a:effectLst/>
                <a:uLnTx/>
                <a:uFillTx/>
                <a:latin typeface="Trebuchet MS" panose="020B0603020202020204"/>
                <a:ea typeface="+mn-ea"/>
                <a:cs typeface="+mn-cs"/>
              </a:rPr>
              <a:t> </a:t>
            </a:r>
            <a:r>
              <a:rPr kumimoji="0" lang="en-US" sz="267" b="0" i="0" u="none" strike="noStrike" kern="1200" cap="none" spc="431"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46</a:t>
            </a:r>
            <a:r>
              <a:rPr kumimoji="0" sz="667" b="0" i="0" u="none" strike="noStrike" kern="1200" cap="none" spc="385" normalizeH="0" baseline="0" noProof="0">
                <a:ln>
                  <a:noFill/>
                </a:ln>
                <a:solidFill>
                  <a:srgbClr val="1D1D1B"/>
                </a:solidFill>
                <a:effectLst/>
                <a:uLnTx/>
                <a:uFillTx/>
                <a:latin typeface="Trebuchet MS" panose="020B0603020202020204"/>
                <a:ea typeface="+mn-ea"/>
                <a:cs typeface="+mn-cs"/>
              </a:rPr>
              <a:t> </a:t>
            </a:r>
            <a:r>
              <a:rPr kumimoji="0" lang="en-US" sz="667" b="0" i="0" u="none" strike="noStrike" kern="1200" cap="none" spc="38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28</a:t>
            </a:r>
            <a:r>
              <a:rPr kumimoji="0" sz="1200" b="0" i="0" u="none" strike="noStrike" kern="1200" cap="none" spc="431" normalizeH="0" baseline="0" noProof="0">
                <a:ln>
                  <a:noFill/>
                </a:ln>
                <a:solidFill>
                  <a:srgbClr val="1D1D1B"/>
                </a:solidFill>
                <a:effectLst/>
                <a:uLnTx/>
                <a:uFillTx/>
                <a:latin typeface="Trebuchet MS" panose="020B0603020202020204"/>
                <a:ea typeface="+mn-ea"/>
                <a:cs typeface="+mn-cs"/>
              </a:rPr>
              <a:t> </a:t>
            </a:r>
            <a:r>
              <a:rPr kumimoji="0" lang="en-US" sz="533" b="0" i="0" u="none" strike="noStrike" kern="1200" cap="none" spc="431"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20</a:t>
            </a:r>
            <a:r>
              <a:rPr kumimoji="0" sz="400" b="0" i="0" u="none" strike="noStrike" kern="1200" cap="none" spc="409" normalizeH="0" baseline="0" noProof="0">
                <a:ln>
                  <a:noFill/>
                </a:ln>
                <a:solidFill>
                  <a:srgbClr val="1D1D1B"/>
                </a:solidFill>
                <a:effectLst/>
                <a:uLnTx/>
                <a:uFillTx/>
                <a:latin typeface="Trebuchet MS" panose="020B0603020202020204"/>
                <a:ea typeface="+mn-ea"/>
                <a:cs typeface="+mn-cs"/>
              </a:rPr>
              <a:t> </a:t>
            </a:r>
            <a:r>
              <a:rPr kumimoji="0" lang="en-US" sz="400" b="0" i="0" u="none" strike="noStrike" kern="1200" cap="none" spc="409"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11</a:t>
            </a:r>
            <a:r>
              <a:rPr kumimoji="0" sz="1200" b="0" i="0" u="none" strike="noStrike" kern="1200" cap="none" spc="204"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4</a:t>
            </a:r>
            <a:r>
              <a:rPr kumimoji="0" sz="1200" b="0" i="0" u="none" strike="noStrike" kern="1200" cap="none" spc="28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28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28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a:t>
            </a:r>
            <a:r>
              <a:rPr kumimoji="0" sz="1200"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a:t>
            </a:r>
            <a:r>
              <a:rPr kumimoji="0" sz="1200" b="0" i="0" u="none" strike="noStrike" kern="1200" cap="none" spc="28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28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a:t>
            </a:r>
            <a:r>
              <a:rPr kumimoji="0" sz="1200"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51" normalizeH="0" baseline="0" noProof="0">
                <a:ln>
                  <a:noFill/>
                </a:ln>
                <a:solidFill>
                  <a:srgbClr val="1D1D1B"/>
                </a:solidFill>
                <a:effectLst/>
                <a:uLnTx/>
                <a:uFillTx/>
                <a:latin typeface="Trebuchet MS" panose="020B0603020202020204"/>
                <a:ea typeface="+mn-ea"/>
                <a:cs typeface="+mn-cs"/>
              </a:rPr>
              <a:t>0</a:t>
            </a: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nvGrpSpPr>
          <p:cNvPr id="653" name="Group 652">
            <a:extLst>
              <a:ext uri="{FF2B5EF4-FFF2-40B4-BE49-F238E27FC236}">
                <a16:creationId xmlns:a16="http://schemas.microsoft.com/office/drawing/2014/main" id="{A71FA9F3-ECEF-EC99-A10D-EEA73A0FCE20}"/>
              </a:ext>
            </a:extLst>
          </p:cNvPr>
          <p:cNvGrpSpPr/>
          <p:nvPr/>
        </p:nvGrpSpPr>
        <p:grpSpPr>
          <a:xfrm>
            <a:off x="1002725" y="2305766"/>
            <a:ext cx="4474279" cy="2728572"/>
            <a:chOff x="15506811" y="7777421"/>
            <a:chExt cx="1761706" cy="1059319"/>
          </a:xfrm>
        </p:grpSpPr>
        <p:sp>
          <p:nvSpPr>
            <p:cNvPr id="654" name="object 106">
              <a:extLst>
                <a:ext uri="{FF2B5EF4-FFF2-40B4-BE49-F238E27FC236}">
                  <a16:creationId xmlns:a16="http://schemas.microsoft.com/office/drawing/2014/main" id="{A3D63A33-21E3-7397-2A4A-86ABA4309827}"/>
                </a:ext>
              </a:extLst>
            </p:cNvPr>
            <p:cNvSpPr/>
            <p:nvPr/>
          </p:nvSpPr>
          <p:spPr>
            <a:xfrm>
              <a:off x="15506811" y="7777421"/>
              <a:ext cx="1750060" cy="1047115"/>
            </a:xfrm>
            <a:custGeom>
              <a:avLst/>
              <a:gdLst/>
              <a:ahLst/>
              <a:cxnLst/>
              <a:rect l="l" t="t" r="r" b="b"/>
              <a:pathLst>
                <a:path w="1750059" h="1047115">
                  <a:moveTo>
                    <a:pt x="0" y="0"/>
                  </a:moveTo>
                  <a:lnTo>
                    <a:pt x="4971" y="0"/>
                  </a:lnTo>
                  <a:lnTo>
                    <a:pt x="4971" y="3801"/>
                  </a:lnTo>
                  <a:lnTo>
                    <a:pt x="11699" y="3801"/>
                  </a:lnTo>
                  <a:lnTo>
                    <a:pt x="11699" y="14039"/>
                  </a:lnTo>
                  <a:lnTo>
                    <a:pt x="23395" y="14039"/>
                  </a:lnTo>
                  <a:lnTo>
                    <a:pt x="23395" y="16670"/>
                  </a:lnTo>
                  <a:lnTo>
                    <a:pt x="26905" y="16670"/>
                  </a:lnTo>
                  <a:lnTo>
                    <a:pt x="26905" y="20472"/>
                  </a:lnTo>
                  <a:lnTo>
                    <a:pt x="29832" y="20472"/>
                  </a:lnTo>
                  <a:lnTo>
                    <a:pt x="29832" y="24273"/>
                  </a:lnTo>
                  <a:lnTo>
                    <a:pt x="33633" y="24273"/>
                  </a:lnTo>
                  <a:lnTo>
                    <a:pt x="33633" y="30998"/>
                  </a:lnTo>
                  <a:lnTo>
                    <a:pt x="37726" y="30998"/>
                  </a:lnTo>
                  <a:lnTo>
                    <a:pt x="37726" y="34216"/>
                  </a:lnTo>
                  <a:lnTo>
                    <a:pt x="47086" y="34216"/>
                  </a:lnTo>
                  <a:lnTo>
                    <a:pt x="47086" y="38017"/>
                  </a:lnTo>
                  <a:lnTo>
                    <a:pt x="58781" y="38017"/>
                  </a:lnTo>
                  <a:lnTo>
                    <a:pt x="58781" y="61413"/>
                  </a:lnTo>
                  <a:lnTo>
                    <a:pt x="66388" y="61413"/>
                  </a:lnTo>
                  <a:lnTo>
                    <a:pt x="66388" y="68141"/>
                  </a:lnTo>
                  <a:lnTo>
                    <a:pt x="69311" y="68141"/>
                  </a:lnTo>
                  <a:lnTo>
                    <a:pt x="69311" y="78720"/>
                  </a:lnTo>
                  <a:lnTo>
                    <a:pt x="73883" y="78720"/>
                  </a:lnTo>
                  <a:lnTo>
                    <a:pt x="73883" y="82234"/>
                  </a:lnTo>
                  <a:lnTo>
                    <a:pt x="76572" y="82234"/>
                  </a:lnTo>
                  <a:lnTo>
                    <a:pt x="76572" y="95058"/>
                  </a:lnTo>
                  <a:lnTo>
                    <a:pt x="84639" y="95058"/>
                  </a:lnTo>
                  <a:lnTo>
                    <a:pt x="84639" y="115737"/>
                  </a:lnTo>
                  <a:lnTo>
                    <a:pt x="94977" y="115737"/>
                  </a:lnTo>
                  <a:lnTo>
                    <a:pt x="94977" y="122768"/>
                  </a:lnTo>
                  <a:lnTo>
                    <a:pt x="98495" y="122768"/>
                  </a:lnTo>
                  <a:lnTo>
                    <a:pt x="98495" y="126489"/>
                  </a:lnTo>
                  <a:lnTo>
                    <a:pt x="105733" y="126489"/>
                  </a:lnTo>
                  <a:lnTo>
                    <a:pt x="105733" y="130007"/>
                  </a:lnTo>
                  <a:lnTo>
                    <a:pt x="109040" y="130007"/>
                  </a:lnTo>
                  <a:lnTo>
                    <a:pt x="109040" y="139723"/>
                  </a:lnTo>
                  <a:lnTo>
                    <a:pt x="116692" y="139723"/>
                  </a:lnTo>
                  <a:lnTo>
                    <a:pt x="116692" y="143655"/>
                  </a:lnTo>
                  <a:lnTo>
                    <a:pt x="120413" y="143655"/>
                  </a:lnTo>
                  <a:lnTo>
                    <a:pt x="120413" y="160817"/>
                  </a:lnTo>
                  <a:lnTo>
                    <a:pt x="124138" y="160817"/>
                  </a:lnTo>
                  <a:lnTo>
                    <a:pt x="124138" y="167434"/>
                  </a:lnTo>
                  <a:lnTo>
                    <a:pt x="127444" y="167434"/>
                  </a:lnTo>
                  <a:lnTo>
                    <a:pt x="127444" y="174465"/>
                  </a:lnTo>
                  <a:lnTo>
                    <a:pt x="131165" y="174465"/>
                  </a:lnTo>
                  <a:lnTo>
                    <a:pt x="131165" y="187906"/>
                  </a:lnTo>
                  <a:lnTo>
                    <a:pt x="137989" y="187906"/>
                  </a:lnTo>
                  <a:lnTo>
                    <a:pt x="137989" y="191010"/>
                  </a:lnTo>
                  <a:lnTo>
                    <a:pt x="145228" y="191010"/>
                  </a:lnTo>
                  <a:lnTo>
                    <a:pt x="145228" y="198248"/>
                  </a:lnTo>
                  <a:lnTo>
                    <a:pt x="148745" y="198248"/>
                  </a:lnTo>
                  <a:lnTo>
                    <a:pt x="148745" y="201351"/>
                  </a:lnTo>
                  <a:lnTo>
                    <a:pt x="152259" y="201351"/>
                  </a:lnTo>
                  <a:lnTo>
                    <a:pt x="152259" y="204865"/>
                  </a:lnTo>
                  <a:lnTo>
                    <a:pt x="156394" y="204865"/>
                  </a:lnTo>
                  <a:lnTo>
                    <a:pt x="156394" y="207968"/>
                  </a:lnTo>
                  <a:lnTo>
                    <a:pt x="159083" y="207968"/>
                  </a:lnTo>
                  <a:lnTo>
                    <a:pt x="159083" y="214792"/>
                  </a:lnTo>
                  <a:lnTo>
                    <a:pt x="163633" y="214792"/>
                  </a:lnTo>
                  <a:lnTo>
                    <a:pt x="163633" y="218513"/>
                  </a:lnTo>
                  <a:lnTo>
                    <a:pt x="170664" y="218513"/>
                  </a:lnTo>
                  <a:lnTo>
                    <a:pt x="170664" y="231747"/>
                  </a:lnTo>
                  <a:lnTo>
                    <a:pt x="174181" y="231747"/>
                  </a:lnTo>
                  <a:lnTo>
                    <a:pt x="174181" y="235472"/>
                  </a:lnTo>
                  <a:lnTo>
                    <a:pt x="177077" y="235472"/>
                  </a:lnTo>
                  <a:lnTo>
                    <a:pt x="177077" y="242296"/>
                  </a:lnTo>
                  <a:lnTo>
                    <a:pt x="181213" y="242296"/>
                  </a:lnTo>
                  <a:lnTo>
                    <a:pt x="181213" y="249327"/>
                  </a:lnTo>
                  <a:lnTo>
                    <a:pt x="188451" y="249327"/>
                  </a:lnTo>
                  <a:lnTo>
                    <a:pt x="188451" y="258840"/>
                  </a:lnTo>
                  <a:lnTo>
                    <a:pt x="192379" y="258840"/>
                  </a:lnTo>
                  <a:lnTo>
                    <a:pt x="192379" y="266696"/>
                  </a:lnTo>
                  <a:lnTo>
                    <a:pt x="195482" y="266696"/>
                  </a:lnTo>
                  <a:lnTo>
                    <a:pt x="195482" y="269592"/>
                  </a:lnTo>
                  <a:lnTo>
                    <a:pt x="203338" y="269592"/>
                  </a:lnTo>
                  <a:lnTo>
                    <a:pt x="203338" y="272899"/>
                  </a:lnTo>
                  <a:lnTo>
                    <a:pt x="209955" y="272899"/>
                  </a:lnTo>
                  <a:lnTo>
                    <a:pt x="209955" y="279727"/>
                  </a:lnTo>
                  <a:lnTo>
                    <a:pt x="217815" y="279727"/>
                  </a:lnTo>
                  <a:lnTo>
                    <a:pt x="217815" y="286137"/>
                  </a:lnTo>
                  <a:lnTo>
                    <a:pt x="223603" y="286137"/>
                  </a:lnTo>
                  <a:lnTo>
                    <a:pt x="223603" y="289443"/>
                  </a:lnTo>
                  <a:lnTo>
                    <a:pt x="232292" y="289443"/>
                  </a:lnTo>
                  <a:lnTo>
                    <a:pt x="232292" y="299164"/>
                  </a:lnTo>
                  <a:lnTo>
                    <a:pt x="238372" y="299164"/>
                  </a:lnTo>
                  <a:lnTo>
                    <a:pt x="238372" y="310537"/>
                  </a:lnTo>
                  <a:lnTo>
                    <a:pt x="242630" y="310537"/>
                  </a:lnTo>
                  <a:lnTo>
                    <a:pt x="242630" y="313640"/>
                  </a:lnTo>
                  <a:lnTo>
                    <a:pt x="250075" y="313640"/>
                  </a:lnTo>
                  <a:lnTo>
                    <a:pt x="250075" y="318190"/>
                  </a:lnTo>
                  <a:lnTo>
                    <a:pt x="256071" y="318190"/>
                  </a:lnTo>
                  <a:lnTo>
                    <a:pt x="256071" y="322325"/>
                  </a:lnTo>
                  <a:lnTo>
                    <a:pt x="259588" y="322325"/>
                  </a:lnTo>
                  <a:lnTo>
                    <a:pt x="259588" y="328320"/>
                  </a:lnTo>
                  <a:lnTo>
                    <a:pt x="264138" y="328320"/>
                  </a:lnTo>
                  <a:lnTo>
                    <a:pt x="264138" y="332667"/>
                  </a:lnTo>
                  <a:lnTo>
                    <a:pt x="267859" y="332667"/>
                  </a:lnTo>
                  <a:lnTo>
                    <a:pt x="267859" y="336595"/>
                  </a:lnTo>
                  <a:lnTo>
                    <a:pt x="275304" y="336595"/>
                  </a:lnTo>
                  <a:lnTo>
                    <a:pt x="275304" y="347139"/>
                  </a:lnTo>
                  <a:lnTo>
                    <a:pt x="277993" y="347139"/>
                  </a:lnTo>
                  <a:lnTo>
                    <a:pt x="277993" y="354378"/>
                  </a:lnTo>
                  <a:lnTo>
                    <a:pt x="286885" y="354378"/>
                  </a:lnTo>
                  <a:lnTo>
                    <a:pt x="286885" y="357688"/>
                  </a:lnTo>
                  <a:lnTo>
                    <a:pt x="292673" y="357688"/>
                  </a:lnTo>
                  <a:lnTo>
                    <a:pt x="292673" y="368233"/>
                  </a:lnTo>
                  <a:lnTo>
                    <a:pt x="296605" y="368233"/>
                  </a:lnTo>
                  <a:lnTo>
                    <a:pt x="296605" y="378368"/>
                  </a:lnTo>
                  <a:lnTo>
                    <a:pt x="300740" y="378368"/>
                  </a:lnTo>
                  <a:lnTo>
                    <a:pt x="300740" y="381881"/>
                  </a:lnTo>
                  <a:lnTo>
                    <a:pt x="305082" y="381881"/>
                  </a:lnTo>
                  <a:lnTo>
                    <a:pt x="305082" y="392223"/>
                  </a:lnTo>
                  <a:lnTo>
                    <a:pt x="314595" y="392223"/>
                  </a:lnTo>
                  <a:lnTo>
                    <a:pt x="314595" y="401322"/>
                  </a:lnTo>
                  <a:lnTo>
                    <a:pt x="318316" y="401322"/>
                  </a:lnTo>
                  <a:lnTo>
                    <a:pt x="318316" y="405871"/>
                  </a:lnTo>
                  <a:lnTo>
                    <a:pt x="321646" y="405871"/>
                  </a:lnTo>
                  <a:lnTo>
                    <a:pt x="321646" y="412903"/>
                  </a:lnTo>
                  <a:lnTo>
                    <a:pt x="323713" y="412903"/>
                  </a:lnTo>
                  <a:lnTo>
                    <a:pt x="323713" y="422331"/>
                  </a:lnTo>
                  <a:lnTo>
                    <a:pt x="329276" y="422331"/>
                  </a:lnTo>
                  <a:lnTo>
                    <a:pt x="329276" y="422473"/>
                  </a:lnTo>
                  <a:lnTo>
                    <a:pt x="333207" y="422473"/>
                  </a:lnTo>
                  <a:lnTo>
                    <a:pt x="333207" y="431887"/>
                  </a:lnTo>
                  <a:lnTo>
                    <a:pt x="335893" y="431887"/>
                  </a:lnTo>
                  <a:lnTo>
                    <a:pt x="335893" y="433375"/>
                  </a:lnTo>
                  <a:lnTo>
                    <a:pt x="338996" y="433375"/>
                  </a:lnTo>
                  <a:lnTo>
                    <a:pt x="338996" y="437924"/>
                  </a:lnTo>
                  <a:lnTo>
                    <a:pt x="343545" y="437924"/>
                  </a:lnTo>
                  <a:lnTo>
                    <a:pt x="343545" y="441438"/>
                  </a:lnTo>
                  <a:lnTo>
                    <a:pt x="346648" y="441438"/>
                  </a:lnTo>
                  <a:lnTo>
                    <a:pt x="346648" y="446195"/>
                  </a:lnTo>
                  <a:lnTo>
                    <a:pt x="353265" y="446195"/>
                  </a:lnTo>
                  <a:lnTo>
                    <a:pt x="353265" y="452812"/>
                  </a:lnTo>
                  <a:lnTo>
                    <a:pt x="360918" y="452812"/>
                  </a:lnTo>
                  <a:lnTo>
                    <a:pt x="360918" y="459018"/>
                  </a:lnTo>
                  <a:lnTo>
                    <a:pt x="364225" y="459018"/>
                  </a:lnTo>
                  <a:lnTo>
                    <a:pt x="364225" y="467910"/>
                  </a:lnTo>
                  <a:lnTo>
                    <a:pt x="371670" y="467910"/>
                  </a:lnTo>
                  <a:lnTo>
                    <a:pt x="371670" y="469977"/>
                  </a:lnTo>
                  <a:lnTo>
                    <a:pt x="375391" y="469977"/>
                  </a:lnTo>
                  <a:lnTo>
                    <a:pt x="375391" y="484577"/>
                  </a:lnTo>
                  <a:lnTo>
                    <a:pt x="383009" y="484577"/>
                  </a:lnTo>
                  <a:lnTo>
                    <a:pt x="383009" y="485693"/>
                  </a:lnTo>
                  <a:lnTo>
                    <a:pt x="392971" y="485693"/>
                  </a:lnTo>
                  <a:lnTo>
                    <a:pt x="392971" y="490864"/>
                  </a:lnTo>
                  <a:lnTo>
                    <a:pt x="397521" y="490864"/>
                  </a:lnTo>
                  <a:lnTo>
                    <a:pt x="397521" y="494585"/>
                  </a:lnTo>
                  <a:lnTo>
                    <a:pt x="404345" y="494585"/>
                  </a:lnTo>
                  <a:lnTo>
                    <a:pt x="404345" y="497895"/>
                  </a:lnTo>
                  <a:lnTo>
                    <a:pt x="407858" y="497895"/>
                  </a:lnTo>
                  <a:lnTo>
                    <a:pt x="407858" y="505134"/>
                  </a:lnTo>
                  <a:lnTo>
                    <a:pt x="411169" y="505134"/>
                  </a:lnTo>
                  <a:lnTo>
                    <a:pt x="411169" y="508026"/>
                  </a:lnTo>
                  <a:lnTo>
                    <a:pt x="415304" y="508026"/>
                  </a:lnTo>
                  <a:lnTo>
                    <a:pt x="415304" y="515057"/>
                  </a:lnTo>
                  <a:lnTo>
                    <a:pt x="419232" y="515057"/>
                  </a:lnTo>
                  <a:lnTo>
                    <a:pt x="419232" y="518575"/>
                  </a:lnTo>
                  <a:lnTo>
                    <a:pt x="426263" y="518575"/>
                  </a:lnTo>
                  <a:lnTo>
                    <a:pt x="426263" y="530773"/>
                  </a:lnTo>
                  <a:lnTo>
                    <a:pt x="429988" y="530773"/>
                  </a:lnTo>
                  <a:lnTo>
                    <a:pt x="429988" y="534705"/>
                  </a:lnTo>
                  <a:lnTo>
                    <a:pt x="436398" y="534705"/>
                  </a:lnTo>
                  <a:lnTo>
                    <a:pt x="436398" y="542975"/>
                  </a:lnTo>
                  <a:lnTo>
                    <a:pt x="439497" y="542975"/>
                  </a:lnTo>
                  <a:lnTo>
                    <a:pt x="439497" y="549592"/>
                  </a:lnTo>
                  <a:lnTo>
                    <a:pt x="444254" y="549592"/>
                  </a:lnTo>
                  <a:lnTo>
                    <a:pt x="444254" y="552488"/>
                  </a:lnTo>
                  <a:lnTo>
                    <a:pt x="458109" y="552488"/>
                  </a:lnTo>
                  <a:lnTo>
                    <a:pt x="458109" y="562826"/>
                  </a:lnTo>
                  <a:lnTo>
                    <a:pt x="465140" y="562826"/>
                  </a:lnTo>
                  <a:lnTo>
                    <a:pt x="465140" y="572339"/>
                  </a:lnTo>
                  <a:lnTo>
                    <a:pt x="478581" y="572339"/>
                  </a:lnTo>
                  <a:lnTo>
                    <a:pt x="478581" y="576206"/>
                  </a:lnTo>
                  <a:lnTo>
                    <a:pt x="486856" y="576206"/>
                  </a:lnTo>
                  <a:lnTo>
                    <a:pt x="486856" y="586402"/>
                  </a:lnTo>
                  <a:lnTo>
                    <a:pt x="491198" y="586402"/>
                  </a:lnTo>
                  <a:lnTo>
                    <a:pt x="491198" y="593640"/>
                  </a:lnTo>
                  <a:lnTo>
                    <a:pt x="493680" y="593640"/>
                  </a:lnTo>
                  <a:lnTo>
                    <a:pt x="493680" y="602946"/>
                  </a:lnTo>
                  <a:lnTo>
                    <a:pt x="496783" y="602946"/>
                  </a:lnTo>
                  <a:lnTo>
                    <a:pt x="496783" y="606256"/>
                  </a:lnTo>
                  <a:lnTo>
                    <a:pt x="504017" y="606256"/>
                  </a:lnTo>
                  <a:lnTo>
                    <a:pt x="504017" y="609149"/>
                  </a:lnTo>
                  <a:lnTo>
                    <a:pt x="507742" y="609149"/>
                  </a:lnTo>
                  <a:lnTo>
                    <a:pt x="507742" y="614320"/>
                  </a:lnTo>
                  <a:lnTo>
                    <a:pt x="512292" y="614320"/>
                  </a:lnTo>
                  <a:lnTo>
                    <a:pt x="512292" y="617837"/>
                  </a:lnTo>
                  <a:lnTo>
                    <a:pt x="533592" y="617837"/>
                  </a:lnTo>
                  <a:lnTo>
                    <a:pt x="533592" y="627761"/>
                  </a:lnTo>
                  <a:lnTo>
                    <a:pt x="536899" y="627761"/>
                  </a:lnTo>
                  <a:lnTo>
                    <a:pt x="536899" y="631692"/>
                  </a:lnTo>
                  <a:lnTo>
                    <a:pt x="548495" y="631692"/>
                  </a:lnTo>
                  <a:lnTo>
                    <a:pt x="548495" y="635206"/>
                  </a:lnTo>
                  <a:lnTo>
                    <a:pt x="550962" y="635206"/>
                  </a:lnTo>
                  <a:lnTo>
                    <a:pt x="550962" y="640584"/>
                  </a:lnTo>
                  <a:lnTo>
                    <a:pt x="556340" y="640584"/>
                  </a:lnTo>
                  <a:lnTo>
                    <a:pt x="556340" y="645341"/>
                  </a:lnTo>
                  <a:lnTo>
                    <a:pt x="560475" y="645341"/>
                  </a:lnTo>
                  <a:lnTo>
                    <a:pt x="560475" y="652372"/>
                  </a:lnTo>
                  <a:lnTo>
                    <a:pt x="563164" y="652372"/>
                  </a:lnTo>
                  <a:lnTo>
                    <a:pt x="563164" y="655471"/>
                  </a:lnTo>
                  <a:lnTo>
                    <a:pt x="570402" y="655471"/>
                  </a:lnTo>
                  <a:lnTo>
                    <a:pt x="570402" y="671394"/>
                  </a:lnTo>
                  <a:lnTo>
                    <a:pt x="573294" y="671394"/>
                  </a:lnTo>
                  <a:lnTo>
                    <a:pt x="573294" y="678011"/>
                  </a:lnTo>
                  <a:lnTo>
                    <a:pt x="578672" y="678011"/>
                  </a:lnTo>
                  <a:lnTo>
                    <a:pt x="578672" y="685664"/>
                  </a:lnTo>
                  <a:lnTo>
                    <a:pt x="582600" y="685664"/>
                  </a:lnTo>
                  <a:lnTo>
                    <a:pt x="582600" y="694970"/>
                  </a:lnTo>
                  <a:lnTo>
                    <a:pt x="584257" y="694970"/>
                  </a:lnTo>
                  <a:lnTo>
                    <a:pt x="584257" y="702415"/>
                  </a:lnTo>
                  <a:lnTo>
                    <a:pt x="601834" y="702415"/>
                  </a:lnTo>
                  <a:lnTo>
                    <a:pt x="601834" y="705722"/>
                  </a:lnTo>
                  <a:lnTo>
                    <a:pt x="609486" y="705722"/>
                  </a:lnTo>
                  <a:lnTo>
                    <a:pt x="609486" y="713168"/>
                  </a:lnTo>
                  <a:lnTo>
                    <a:pt x="613000" y="713168"/>
                  </a:lnTo>
                  <a:lnTo>
                    <a:pt x="613000" y="723279"/>
                  </a:lnTo>
                  <a:lnTo>
                    <a:pt x="620446" y="723279"/>
                  </a:lnTo>
                  <a:lnTo>
                    <a:pt x="620446" y="733226"/>
                  </a:lnTo>
                  <a:lnTo>
                    <a:pt x="637400" y="733226"/>
                  </a:lnTo>
                  <a:lnTo>
                    <a:pt x="637400" y="739432"/>
                  </a:lnTo>
                  <a:lnTo>
                    <a:pt x="655395" y="739432"/>
                  </a:lnTo>
                  <a:lnTo>
                    <a:pt x="655395" y="746463"/>
                  </a:lnTo>
                  <a:lnTo>
                    <a:pt x="662836" y="746463"/>
                  </a:lnTo>
                  <a:lnTo>
                    <a:pt x="662836" y="750184"/>
                  </a:lnTo>
                  <a:lnTo>
                    <a:pt x="683930" y="750184"/>
                  </a:lnTo>
                  <a:lnTo>
                    <a:pt x="683930" y="753702"/>
                  </a:lnTo>
                  <a:lnTo>
                    <a:pt x="706267" y="753702"/>
                  </a:lnTo>
                  <a:lnTo>
                    <a:pt x="706267" y="759905"/>
                  </a:lnTo>
                  <a:lnTo>
                    <a:pt x="720740" y="759905"/>
                  </a:lnTo>
                  <a:lnTo>
                    <a:pt x="720740" y="770242"/>
                  </a:lnTo>
                  <a:lnTo>
                    <a:pt x="737142" y="770242"/>
                  </a:lnTo>
                  <a:lnTo>
                    <a:pt x="737288" y="773138"/>
                  </a:lnTo>
                  <a:lnTo>
                    <a:pt x="745761" y="773138"/>
                  </a:lnTo>
                  <a:lnTo>
                    <a:pt x="745761" y="780791"/>
                  </a:lnTo>
                  <a:lnTo>
                    <a:pt x="753414" y="780791"/>
                  </a:lnTo>
                  <a:lnTo>
                    <a:pt x="753414" y="788172"/>
                  </a:lnTo>
                  <a:lnTo>
                    <a:pt x="773480" y="788172"/>
                  </a:lnTo>
                  <a:lnTo>
                    <a:pt x="773480" y="790216"/>
                  </a:lnTo>
                  <a:lnTo>
                    <a:pt x="778436" y="790216"/>
                  </a:lnTo>
                  <a:lnTo>
                    <a:pt x="778436" y="797336"/>
                  </a:lnTo>
                  <a:lnTo>
                    <a:pt x="781953" y="797336"/>
                  </a:lnTo>
                  <a:lnTo>
                    <a:pt x="781953" y="799817"/>
                  </a:lnTo>
                  <a:lnTo>
                    <a:pt x="799944" y="799817"/>
                  </a:lnTo>
                  <a:lnTo>
                    <a:pt x="799944" y="808916"/>
                  </a:lnTo>
                  <a:lnTo>
                    <a:pt x="803872" y="808916"/>
                  </a:lnTo>
                  <a:lnTo>
                    <a:pt x="803872" y="818218"/>
                  </a:lnTo>
                  <a:lnTo>
                    <a:pt x="814421" y="818218"/>
                  </a:lnTo>
                  <a:lnTo>
                    <a:pt x="814421" y="832074"/>
                  </a:lnTo>
                  <a:lnTo>
                    <a:pt x="820416" y="832074"/>
                  </a:lnTo>
                  <a:lnTo>
                    <a:pt x="820416" y="835384"/>
                  </a:lnTo>
                  <a:lnTo>
                    <a:pt x="857433" y="835384"/>
                  </a:lnTo>
                  <a:lnTo>
                    <a:pt x="857433" y="849239"/>
                  </a:lnTo>
                  <a:lnTo>
                    <a:pt x="868392" y="849239"/>
                  </a:lnTo>
                  <a:lnTo>
                    <a:pt x="868392" y="859374"/>
                  </a:lnTo>
                  <a:lnTo>
                    <a:pt x="871703" y="859374"/>
                  </a:lnTo>
                  <a:lnTo>
                    <a:pt x="871703" y="873022"/>
                  </a:lnTo>
                  <a:lnTo>
                    <a:pt x="880594" y="873022"/>
                  </a:lnTo>
                  <a:lnTo>
                    <a:pt x="880594" y="880671"/>
                  </a:lnTo>
                  <a:lnTo>
                    <a:pt x="884315" y="880671"/>
                  </a:lnTo>
                  <a:lnTo>
                    <a:pt x="884315" y="893909"/>
                  </a:lnTo>
                  <a:lnTo>
                    <a:pt x="950696" y="893909"/>
                  </a:lnTo>
                  <a:lnTo>
                    <a:pt x="950696" y="907350"/>
                  </a:lnTo>
                  <a:lnTo>
                    <a:pt x="983370" y="907350"/>
                  </a:lnTo>
                  <a:lnTo>
                    <a:pt x="983370" y="914381"/>
                  </a:lnTo>
                  <a:lnTo>
                    <a:pt x="1008392" y="914381"/>
                  </a:lnTo>
                  <a:lnTo>
                    <a:pt x="1008392" y="923480"/>
                  </a:lnTo>
                  <a:lnTo>
                    <a:pt x="1022869" y="923480"/>
                  </a:lnTo>
                  <a:lnTo>
                    <a:pt x="1022869" y="930511"/>
                  </a:lnTo>
                  <a:lnTo>
                    <a:pt x="1052026" y="930511"/>
                  </a:lnTo>
                  <a:lnTo>
                    <a:pt x="1052026" y="936921"/>
                  </a:lnTo>
                  <a:lnTo>
                    <a:pt x="1058708" y="936921"/>
                  </a:lnTo>
                  <a:lnTo>
                    <a:pt x="1058708" y="948088"/>
                  </a:lnTo>
                  <a:lnTo>
                    <a:pt x="1065881" y="948088"/>
                  </a:lnTo>
                  <a:lnTo>
                    <a:pt x="1065881" y="958222"/>
                  </a:lnTo>
                  <a:lnTo>
                    <a:pt x="1163490" y="958222"/>
                  </a:lnTo>
                  <a:lnTo>
                    <a:pt x="1163490" y="965253"/>
                  </a:lnTo>
                  <a:lnTo>
                    <a:pt x="1174035" y="965253"/>
                  </a:lnTo>
                  <a:lnTo>
                    <a:pt x="1174035" y="974559"/>
                  </a:lnTo>
                  <a:lnTo>
                    <a:pt x="1199057" y="974559"/>
                  </a:lnTo>
                  <a:lnTo>
                    <a:pt x="1199057" y="989446"/>
                  </a:lnTo>
                  <a:lnTo>
                    <a:pt x="1202989" y="989446"/>
                  </a:lnTo>
                  <a:lnTo>
                    <a:pt x="1202989" y="999374"/>
                  </a:lnTo>
                  <a:lnTo>
                    <a:pt x="1216844" y="999374"/>
                  </a:lnTo>
                  <a:lnTo>
                    <a:pt x="1216844" y="1009712"/>
                  </a:lnTo>
                  <a:lnTo>
                    <a:pt x="1242280" y="1009712"/>
                  </a:lnTo>
                  <a:lnTo>
                    <a:pt x="1242280" y="1019639"/>
                  </a:lnTo>
                  <a:lnTo>
                    <a:pt x="1314242" y="1019639"/>
                  </a:lnTo>
                  <a:lnTo>
                    <a:pt x="1314242" y="1033287"/>
                  </a:lnTo>
                  <a:lnTo>
                    <a:pt x="1324998" y="1033287"/>
                  </a:lnTo>
                  <a:lnTo>
                    <a:pt x="1324998" y="1046936"/>
                  </a:lnTo>
                  <a:lnTo>
                    <a:pt x="1749754" y="1046936"/>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55" name="object 108">
              <a:extLst>
                <a:ext uri="{FF2B5EF4-FFF2-40B4-BE49-F238E27FC236}">
                  <a16:creationId xmlns:a16="http://schemas.microsoft.com/office/drawing/2014/main" id="{30D49585-8A31-9A64-A38D-53936F3D7830}"/>
                </a:ext>
              </a:extLst>
            </p:cNvPr>
            <p:cNvSpPr/>
            <p:nvPr/>
          </p:nvSpPr>
          <p:spPr>
            <a:xfrm>
              <a:off x="15645005" y="7956633"/>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56" name="object 109">
              <a:extLst>
                <a:ext uri="{FF2B5EF4-FFF2-40B4-BE49-F238E27FC236}">
                  <a16:creationId xmlns:a16="http://schemas.microsoft.com/office/drawing/2014/main" id="{FF2886B5-BC0D-ADBE-027D-F37760F132C5}"/>
                </a:ext>
              </a:extLst>
            </p:cNvPr>
            <p:cNvSpPr/>
            <p:nvPr/>
          </p:nvSpPr>
          <p:spPr>
            <a:xfrm>
              <a:off x="15633140" y="7968498"/>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57" name="object 110">
              <a:extLst>
                <a:ext uri="{FF2B5EF4-FFF2-40B4-BE49-F238E27FC236}">
                  <a16:creationId xmlns:a16="http://schemas.microsoft.com/office/drawing/2014/main" id="{AA9530B4-D0B6-9428-1FBD-7863B89FD098}"/>
                </a:ext>
              </a:extLst>
            </p:cNvPr>
            <p:cNvSpPr/>
            <p:nvPr/>
          </p:nvSpPr>
          <p:spPr>
            <a:xfrm>
              <a:off x="15591147" y="7877873"/>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58" name="object 111">
              <a:extLst>
                <a:ext uri="{FF2B5EF4-FFF2-40B4-BE49-F238E27FC236}">
                  <a16:creationId xmlns:a16="http://schemas.microsoft.com/office/drawing/2014/main" id="{8B8BCECA-E19E-061A-9FEE-401BC3BE9A0C}"/>
                </a:ext>
              </a:extLst>
            </p:cNvPr>
            <p:cNvSpPr/>
            <p:nvPr/>
          </p:nvSpPr>
          <p:spPr>
            <a:xfrm>
              <a:off x="15579282" y="7889739"/>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59" name="object 112">
              <a:extLst>
                <a:ext uri="{FF2B5EF4-FFF2-40B4-BE49-F238E27FC236}">
                  <a16:creationId xmlns:a16="http://schemas.microsoft.com/office/drawing/2014/main" id="{B8139BF7-A36A-D946-AE59-6A7666170591}"/>
                </a:ext>
              </a:extLst>
            </p:cNvPr>
            <p:cNvSpPr/>
            <p:nvPr/>
          </p:nvSpPr>
          <p:spPr>
            <a:xfrm>
              <a:off x="15591147" y="7871213"/>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60" name="object 113">
              <a:extLst>
                <a:ext uri="{FF2B5EF4-FFF2-40B4-BE49-F238E27FC236}">
                  <a16:creationId xmlns:a16="http://schemas.microsoft.com/office/drawing/2014/main" id="{10CB0622-E47D-2D7B-BBBB-27F57F21B485}"/>
                </a:ext>
              </a:extLst>
            </p:cNvPr>
            <p:cNvSpPr/>
            <p:nvPr/>
          </p:nvSpPr>
          <p:spPr>
            <a:xfrm>
              <a:off x="15579282" y="7883079"/>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61" name="object 114">
              <a:extLst>
                <a:ext uri="{FF2B5EF4-FFF2-40B4-BE49-F238E27FC236}">
                  <a16:creationId xmlns:a16="http://schemas.microsoft.com/office/drawing/2014/main" id="{F377BBD3-5763-7147-ABF1-5F8429FADA7B}"/>
                </a:ext>
              </a:extLst>
            </p:cNvPr>
            <p:cNvSpPr/>
            <p:nvPr/>
          </p:nvSpPr>
          <p:spPr>
            <a:xfrm>
              <a:off x="15587383" y="7861223"/>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62" name="object 115">
              <a:extLst>
                <a:ext uri="{FF2B5EF4-FFF2-40B4-BE49-F238E27FC236}">
                  <a16:creationId xmlns:a16="http://schemas.microsoft.com/office/drawing/2014/main" id="{66370C70-919E-4BE5-442A-74A6B63305BD}"/>
                </a:ext>
              </a:extLst>
            </p:cNvPr>
            <p:cNvSpPr/>
            <p:nvPr/>
          </p:nvSpPr>
          <p:spPr>
            <a:xfrm>
              <a:off x="15575517" y="7873089"/>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63" name="object 116">
              <a:extLst>
                <a:ext uri="{FF2B5EF4-FFF2-40B4-BE49-F238E27FC236}">
                  <a16:creationId xmlns:a16="http://schemas.microsoft.com/office/drawing/2014/main" id="{CD5F6B11-0C82-8D78-AC22-65E10597B958}"/>
                </a:ext>
              </a:extLst>
            </p:cNvPr>
            <p:cNvSpPr/>
            <p:nvPr/>
          </p:nvSpPr>
          <p:spPr>
            <a:xfrm>
              <a:off x="15566245" y="782705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64" name="object 117">
              <a:extLst>
                <a:ext uri="{FF2B5EF4-FFF2-40B4-BE49-F238E27FC236}">
                  <a16:creationId xmlns:a16="http://schemas.microsoft.com/office/drawing/2014/main" id="{6B317745-DE3D-2089-0A3F-5AB262CF3C4D}"/>
                </a:ext>
              </a:extLst>
            </p:cNvPr>
            <p:cNvSpPr/>
            <p:nvPr/>
          </p:nvSpPr>
          <p:spPr>
            <a:xfrm>
              <a:off x="15554379" y="783892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65" name="object 118">
              <a:extLst>
                <a:ext uri="{FF2B5EF4-FFF2-40B4-BE49-F238E27FC236}">
                  <a16:creationId xmlns:a16="http://schemas.microsoft.com/office/drawing/2014/main" id="{B277A4C0-B951-2C08-C886-C71642B88A22}"/>
                </a:ext>
              </a:extLst>
            </p:cNvPr>
            <p:cNvSpPr/>
            <p:nvPr/>
          </p:nvSpPr>
          <p:spPr>
            <a:xfrm>
              <a:off x="15551767" y="7802443"/>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66" name="object 119">
              <a:extLst>
                <a:ext uri="{FF2B5EF4-FFF2-40B4-BE49-F238E27FC236}">
                  <a16:creationId xmlns:a16="http://schemas.microsoft.com/office/drawing/2014/main" id="{A84EFDCE-6B6C-8834-1292-DD0E8872AD0D}"/>
                </a:ext>
              </a:extLst>
            </p:cNvPr>
            <p:cNvSpPr/>
            <p:nvPr/>
          </p:nvSpPr>
          <p:spPr>
            <a:xfrm>
              <a:off x="15539902" y="7814308"/>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67" name="object 120">
              <a:extLst>
                <a:ext uri="{FF2B5EF4-FFF2-40B4-BE49-F238E27FC236}">
                  <a16:creationId xmlns:a16="http://schemas.microsoft.com/office/drawing/2014/main" id="{7278E97E-9EA8-33E0-6328-FFA11C0569BF}"/>
                </a:ext>
              </a:extLst>
            </p:cNvPr>
            <p:cNvSpPr/>
            <p:nvPr/>
          </p:nvSpPr>
          <p:spPr>
            <a:xfrm>
              <a:off x="15554952" y="7809827"/>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68" name="object 121">
              <a:extLst>
                <a:ext uri="{FF2B5EF4-FFF2-40B4-BE49-F238E27FC236}">
                  <a16:creationId xmlns:a16="http://schemas.microsoft.com/office/drawing/2014/main" id="{4B882976-8705-1514-B74D-DA59AF9A60D8}"/>
                </a:ext>
              </a:extLst>
            </p:cNvPr>
            <p:cNvSpPr/>
            <p:nvPr/>
          </p:nvSpPr>
          <p:spPr>
            <a:xfrm>
              <a:off x="15543087" y="782169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69" name="object 122">
              <a:extLst>
                <a:ext uri="{FF2B5EF4-FFF2-40B4-BE49-F238E27FC236}">
                  <a16:creationId xmlns:a16="http://schemas.microsoft.com/office/drawing/2014/main" id="{5FE1670D-7FF6-F9DB-597A-5866A2054EEC}"/>
                </a:ext>
              </a:extLst>
            </p:cNvPr>
            <p:cNvSpPr/>
            <p:nvPr/>
          </p:nvSpPr>
          <p:spPr>
            <a:xfrm>
              <a:off x="15558427" y="7809827"/>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70" name="object 123">
              <a:extLst>
                <a:ext uri="{FF2B5EF4-FFF2-40B4-BE49-F238E27FC236}">
                  <a16:creationId xmlns:a16="http://schemas.microsoft.com/office/drawing/2014/main" id="{D8FDB8E4-9DEE-338A-287C-62C5712A6D2F}"/>
                </a:ext>
              </a:extLst>
            </p:cNvPr>
            <p:cNvSpPr/>
            <p:nvPr/>
          </p:nvSpPr>
          <p:spPr>
            <a:xfrm>
              <a:off x="15546561" y="782169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71" name="object 124">
              <a:extLst>
                <a:ext uri="{FF2B5EF4-FFF2-40B4-BE49-F238E27FC236}">
                  <a16:creationId xmlns:a16="http://schemas.microsoft.com/office/drawing/2014/main" id="{C3030AB5-3C3D-0D37-38E2-B460F81EC80D}"/>
                </a:ext>
              </a:extLst>
            </p:cNvPr>
            <p:cNvSpPr/>
            <p:nvPr/>
          </p:nvSpPr>
          <p:spPr>
            <a:xfrm>
              <a:off x="15566679" y="781301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72" name="object 125">
              <a:extLst>
                <a:ext uri="{FF2B5EF4-FFF2-40B4-BE49-F238E27FC236}">
                  <a16:creationId xmlns:a16="http://schemas.microsoft.com/office/drawing/2014/main" id="{21A38A67-E413-C65E-3531-1105D633F950}"/>
                </a:ext>
              </a:extLst>
            </p:cNvPr>
            <p:cNvSpPr/>
            <p:nvPr/>
          </p:nvSpPr>
          <p:spPr>
            <a:xfrm>
              <a:off x="15554814" y="782487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73" name="object 126">
              <a:extLst>
                <a:ext uri="{FF2B5EF4-FFF2-40B4-BE49-F238E27FC236}">
                  <a16:creationId xmlns:a16="http://schemas.microsoft.com/office/drawing/2014/main" id="{C574D96D-DC22-605E-AD3D-42845181C4CF}"/>
                </a:ext>
              </a:extLst>
            </p:cNvPr>
            <p:cNvSpPr/>
            <p:nvPr/>
          </p:nvSpPr>
          <p:spPr>
            <a:xfrm>
              <a:off x="15522666" y="777898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74" name="object 127">
              <a:extLst>
                <a:ext uri="{FF2B5EF4-FFF2-40B4-BE49-F238E27FC236}">
                  <a16:creationId xmlns:a16="http://schemas.microsoft.com/office/drawing/2014/main" id="{C7A39390-27A8-DD16-CF80-AE33F542A72D}"/>
                </a:ext>
              </a:extLst>
            </p:cNvPr>
            <p:cNvSpPr/>
            <p:nvPr/>
          </p:nvSpPr>
          <p:spPr>
            <a:xfrm>
              <a:off x="15510801" y="7790854"/>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75" name="object 128">
              <a:extLst>
                <a:ext uri="{FF2B5EF4-FFF2-40B4-BE49-F238E27FC236}">
                  <a16:creationId xmlns:a16="http://schemas.microsoft.com/office/drawing/2014/main" id="{1170BE13-633F-BFCE-37EE-E9A9F6D3D602}"/>
                </a:ext>
              </a:extLst>
            </p:cNvPr>
            <p:cNvSpPr/>
            <p:nvPr/>
          </p:nvSpPr>
          <p:spPr>
            <a:xfrm>
              <a:off x="15688150" y="8014111"/>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76" name="object 129">
              <a:extLst>
                <a:ext uri="{FF2B5EF4-FFF2-40B4-BE49-F238E27FC236}">
                  <a16:creationId xmlns:a16="http://schemas.microsoft.com/office/drawing/2014/main" id="{38FB59DE-3037-F42D-61E0-8468314CFA76}"/>
                </a:ext>
              </a:extLst>
            </p:cNvPr>
            <p:cNvSpPr/>
            <p:nvPr/>
          </p:nvSpPr>
          <p:spPr>
            <a:xfrm>
              <a:off x="15676284" y="802597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77" name="object 130">
              <a:extLst>
                <a:ext uri="{FF2B5EF4-FFF2-40B4-BE49-F238E27FC236}">
                  <a16:creationId xmlns:a16="http://schemas.microsoft.com/office/drawing/2014/main" id="{1A69179F-E863-B090-4B50-E55A7FD228AD}"/>
                </a:ext>
              </a:extLst>
            </p:cNvPr>
            <p:cNvSpPr/>
            <p:nvPr/>
          </p:nvSpPr>
          <p:spPr>
            <a:xfrm>
              <a:off x="15727813" y="805193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78" name="object 131">
              <a:extLst>
                <a:ext uri="{FF2B5EF4-FFF2-40B4-BE49-F238E27FC236}">
                  <a16:creationId xmlns:a16="http://schemas.microsoft.com/office/drawing/2014/main" id="{9D821517-2B4E-58D9-6120-9FB81A6CA7C1}"/>
                </a:ext>
              </a:extLst>
            </p:cNvPr>
            <p:cNvSpPr/>
            <p:nvPr/>
          </p:nvSpPr>
          <p:spPr>
            <a:xfrm>
              <a:off x="15715947" y="8063803"/>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79" name="object 132">
              <a:extLst>
                <a:ext uri="{FF2B5EF4-FFF2-40B4-BE49-F238E27FC236}">
                  <a16:creationId xmlns:a16="http://schemas.microsoft.com/office/drawing/2014/main" id="{B1137D87-CE4B-A2D9-610A-3180BFE9E0E8}"/>
                </a:ext>
              </a:extLst>
            </p:cNvPr>
            <p:cNvSpPr/>
            <p:nvPr/>
          </p:nvSpPr>
          <p:spPr>
            <a:xfrm>
              <a:off x="15741712" y="806540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80" name="object 133">
              <a:extLst>
                <a:ext uri="{FF2B5EF4-FFF2-40B4-BE49-F238E27FC236}">
                  <a16:creationId xmlns:a16="http://schemas.microsoft.com/office/drawing/2014/main" id="{12DE49A1-29DF-5AA2-4245-2DCDB91772B0}"/>
                </a:ext>
              </a:extLst>
            </p:cNvPr>
            <p:cNvSpPr/>
            <p:nvPr/>
          </p:nvSpPr>
          <p:spPr>
            <a:xfrm>
              <a:off x="15729847" y="807726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81" name="object 134">
              <a:extLst>
                <a:ext uri="{FF2B5EF4-FFF2-40B4-BE49-F238E27FC236}">
                  <a16:creationId xmlns:a16="http://schemas.microsoft.com/office/drawing/2014/main" id="{7A9A70D3-9800-52F8-E890-4480E9B380AF}"/>
                </a:ext>
              </a:extLst>
            </p:cNvPr>
            <p:cNvSpPr/>
            <p:nvPr/>
          </p:nvSpPr>
          <p:spPr>
            <a:xfrm>
              <a:off x="15749240" y="8075681"/>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82" name="object 135">
              <a:extLst>
                <a:ext uri="{FF2B5EF4-FFF2-40B4-BE49-F238E27FC236}">
                  <a16:creationId xmlns:a16="http://schemas.microsoft.com/office/drawing/2014/main" id="{2AF346ED-D868-D6B9-E3A1-CF9FB7FE617D}"/>
                </a:ext>
              </a:extLst>
            </p:cNvPr>
            <p:cNvSpPr/>
            <p:nvPr/>
          </p:nvSpPr>
          <p:spPr>
            <a:xfrm>
              <a:off x="15737374" y="808754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83" name="object 136">
              <a:extLst>
                <a:ext uri="{FF2B5EF4-FFF2-40B4-BE49-F238E27FC236}">
                  <a16:creationId xmlns:a16="http://schemas.microsoft.com/office/drawing/2014/main" id="{F74869C9-12E7-9092-16BF-10E767D19430}"/>
                </a:ext>
              </a:extLst>
            </p:cNvPr>
            <p:cNvSpPr/>
            <p:nvPr/>
          </p:nvSpPr>
          <p:spPr>
            <a:xfrm>
              <a:off x="15756623" y="807915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84" name="object 137">
              <a:extLst>
                <a:ext uri="{FF2B5EF4-FFF2-40B4-BE49-F238E27FC236}">
                  <a16:creationId xmlns:a16="http://schemas.microsoft.com/office/drawing/2014/main" id="{77B91C45-2338-1129-8598-0BF2B8D1C1BE}"/>
                </a:ext>
              </a:extLst>
            </p:cNvPr>
            <p:cNvSpPr/>
            <p:nvPr/>
          </p:nvSpPr>
          <p:spPr>
            <a:xfrm>
              <a:off x="15744758" y="809102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85" name="object 138">
              <a:extLst>
                <a:ext uri="{FF2B5EF4-FFF2-40B4-BE49-F238E27FC236}">
                  <a16:creationId xmlns:a16="http://schemas.microsoft.com/office/drawing/2014/main" id="{3E4A4E67-0E16-2016-ED57-9712F79D9A3C}"/>
                </a:ext>
              </a:extLst>
            </p:cNvPr>
            <p:cNvSpPr/>
            <p:nvPr/>
          </p:nvSpPr>
          <p:spPr>
            <a:xfrm>
              <a:off x="15760100" y="807915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86" name="object 139">
              <a:extLst>
                <a:ext uri="{FF2B5EF4-FFF2-40B4-BE49-F238E27FC236}">
                  <a16:creationId xmlns:a16="http://schemas.microsoft.com/office/drawing/2014/main" id="{BCDE43E4-C0F8-A6FD-138F-5B95429B3A7B}"/>
                </a:ext>
              </a:extLst>
            </p:cNvPr>
            <p:cNvSpPr/>
            <p:nvPr/>
          </p:nvSpPr>
          <p:spPr>
            <a:xfrm>
              <a:off x="15748234" y="809102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87" name="object 140">
              <a:extLst>
                <a:ext uri="{FF2B5EF4-FFF2-40B4-BE49-F238E27FC236}">
                  <a16:creationId xmlns:a16="http://schemas.microsoft.com/office/drawing/2014/main" id="{D607B3E2-5E38-4E23-2C37-EFF3E7BFA2F1}"/>
                </a:ext>
              </a:extLst>
            </p:cNvPr>
            <p:cNvSpPr/>
            <p:nvPr/>
          </p:nvSpPr>
          <p:spPr>
            <a:xfrm>
              <a:off x="15771392" y="808943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88" name="object 141">
              <a:extLst>
                <a:ext uri="{FF2B5EF4-FFF2-40B4-BE49-F238E27FC236}">
                  <a16:creationId xmlns:a16="http://schemas.microsoft.com/office/drawing/2014/main" id="{85E3D65A-322C-0399-9A8B-C968F0A05807}"/>
                </a:ext>
              </a:extLst>
            </p:cNvPr>
            <p:cNvSpPr/>
            <p:nvPr/>
          </p:nvSpPr>
          <p:spPr>
            <a:xfrm>
              <a:off x="15759526" y="810130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89" name="object 142">
              <a:extLst>
                <a:ext uri="{FF2B5EF4-FFF2-40B4-BE49-F238E27FC236}">
                  <a16:creationId xmlns:a16="http://schemas.microsoft.com/office/drawing/2014/main" id="{D87EE9CF-D7A0-C625-B162-4837F8FECC5E}"/>
                </a:ext>
              </a:extLst>
            </p:cNvPr>
            <p:cNvSpPr/>
            <p:nvPr/>
          </p:nvSpPr>
          <p:spPr>
            <a:xfrm>
              <a:off x="15767193" y="8085961"/>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90" name="object 143">
              <a:extLst>
                <a:ext uri="{FF2B5EF4-FFF2-40B4-BE49-F238E27FC236}">
                  <a16:creationId xmlns:a16="http://schemas.microsoft.com/office/drawing/2014/main" id="{8B00F2C7-84A8-7C9C-95E3-6A03D5E4D096}"/>
                </a:ext>
              </a:extLst>
            </p:cNvPr>
            <p:cNvSpPr/>
            <p:nvPr/>
          </p:nvSpPr>
          <p:spPr>
            <a:xfrm>
              <a:off x="15755327" y="809782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91" name="object 144">
              <a:extLst>
                <a:ext uri="{FF2B5EF4-FFF2-40B4-BE49-F238E27FC236}">
                  <a16:creationId xmlns:a16="http://schemas.microsoft.com/office/drawing/2014/main" id="{D30717FE-AD52-32A3-7F54-BD6BCBD1FFCB}"/>
                </a:ext>
              </a:extLst>
            </p:cNvPr>
            <p:cNvSpPr/>
            <p:nvPr/>
          </p:nvSpPr>
          <p:spPr>
            <a:xfrm>
              <a:off x="15763284" y="8085961"/>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92" name="object 145">
              <a:extLst>
                <a:ext uri="{FF2B5EF4-FFF2-40B4-BE49-F238E27FC236}">
                  <a16:creationId xmlns:a16="http://schemas.microsoft.com/office/drawing/2014/main" id="{58AC409F-6607-9DF8-E2D3-77FE45E05180}"/>
                </a:ext>
              </a:extLst>
            </p:cNvPr>
            <p:cNvSpPr/>
            <p:nvPr/>
          </p:nvSpPr>
          <p:spPr>
            <a:xfrm>
              <a:off x="15751418" y="809782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93" name="object 146">
              <a:extLst>
                <a:ext uri="{FF2B5EF4-FFF2-40B4-BE49-F238E27FC236}">
                  <a16:creationId xmlns:a16="http://schemas.microsoft.com/office/drawing/2014/main" id="{B8D5F99F-6FFA-A0E8-756A-167293C9E192}"/>
                </a:ext>
              </a:extLst>
            </p:cNvPr>
            <p:cNvSpPr/>
            <p:nvPr/>
          </p:nvSpPr>
          <p:spPr>
            <a:xfrm>
              <a:off x="15775011" y="8099570"/>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94" name="object 147">
              <a:extLst>
                <a:ext uri="{FF2B5EF4-FFF2-40B4-BE49-F238E27FC236}">
                  <a16:creationId xmlns:a16="http://schemas.microsoft.com/office/drawing/2014/main" id="{CF7C2302-BE90-6B60-3779-5EF6B60BBBD9}"/>
                </a:ext>
              </a:extLst>
            </p:cNvPr>
            <p:cNvSpPr/>
            <p:nvPr/>
          </p:nvSpPr>
          <p:spPr>
            <a:xfrm>
              <a:off x="15763145" y="8111435"/>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95" name="object 148">
              <a:extLst>
                <a:ext uri="{FF2B5EF4-FFF2-40B4-BE49-F238E27FC236}">
                  <a16:creationId xmlns:a16="http://schemas.microsoft.com/office/drawing/2014/main" id="{C2EE4AF5-FE23-1382-22A1-1D3D07DC855A}"/>
                </a:ext>
              </a:extLst>
            </p:cNvPr>
            <p:cNvSpPr/>
            <p:nvPr/>
          </p:nvSpPr>
          <p:spPr>
            <a:xfrm>
              <a:off x="15792529" y="8120129"/>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96" name="object 149">
              <a:extLst>
                <a:ext uri="{FF2B5EF4-FFF2-40B4-BE49-F238E27FC236}">
                  <a16:creationId xmlns:a16="http://schemas.microsoft.com/office/drawing/2014/main" id="{949B3A33-DE35-4902-C495-071C081EE058}"/>
                </a:ext>
              </a:extLst>
            </p:cNvPr>
            <p:cNvSpPr/>
            <p:nvPr/>
          </p:nvSpPr>
          <p:spPr>
            <a:xfrm>
              <a:off x="15780664" y="8131994"/>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97" name="object 150">
              <a:extLst>
                <a:ext uri="{FF2B5EF4-FFF2-40B4-BE49-F238E27FC236}">
                  <a16:creationId xmlns:a16="http://schemas.microsoft.com/office/drawing/2014/main" id="{347DB3D4-8E3E-B907-1D05-FB702E34FE73}"/>
                </a:ext>
              </a:extLst>
            </p:cNvPr>
            <p:cNvSpPr/>
            <p:nvPr/>
          </p:nvSpPr>
          <p:spPr>
            <a:xfrm>
              <a:off x="15810916" y="8154442"/>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98" name="object 151">
              <a:extLst>
                <a:ext uri="{FF2B5EF4-FFF2-40B4-BE49-F238E27FC236}">
                  <a16:creationId xmlns:a16="http://schemas.microsoft.com/office/drawing/2014/main" id="{871504DB-6703-E4AE-04D6-F0074AF6D2B0}"/>
                </a:ext>
              </a:extLst>
            </p:cNvPr>
            <p:cNvSpPr/>
            <p:nvPr/>
          </p:nvSpPr>
          <p:spPr>
            <a:xfrm>
              <a:off x="15799051" y="816630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699" name="object 152">
              <a:extLst>
                <a:ext uri="{FF2B5EF4-FFF2-40B4-BE49-F238E27FC236}">
                  <a16:creationId xmlns:a16="http://schemas.microsoft.com/office/drawing/2014/main" id="{EB7295C3-EC57-A75F-CFAA-1E5728647AF1}"/>
                </a:ext>
              </a:extLst>
            </p:cNvPr>
            <p:cNvSpPr/>
            <p:nvPr/>
          </p:nvSpPr>
          <p:spPr>
            <a:xfrm>
              <a:off x="15814391" y="8154442"/>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00" name="object 153">
              <a:extLst>
                <a:ext uri="{FF2B5EF4-FFF2-40B4-BE49-F238E27FC236}">
                  <a16:creationId xmlns:a16="http://schemas.microsoft.com/office/drawing/2014/main" id="{C1394D19-0BD3-4722-400C-70816C991BC5}"/>
                </a:ext>
              </a:extLst>
            </p:cNvPr>
            <p:cNvSpPr/>
            <p:nvPr/>
          </p:nvSpPr>
          <p:spPr>
            <a:xfrm>
              <a:off x="15802525" y="816630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01" name="object 154">
              <a:extLst>
                <a:ext uri="{FF2B5EF4-FFF2-40B4-BE49-F238E27FC236}">
                  <a16:creationId xmlns:a16="http://schemas.microsoft.com/office/drawing/2014/main" id="{A1F5E626-0740-0711-F0D8-F9E9A78439FF}"/>
                </a:ext>
              </a:extLst>
            </p:cNvPr>
            <p:cNvSpPr/>
            <p:nvPr/>
          </p:nvSpPr>
          <p:spPr>
            <a:xfrm>
              <a:off x="15843057" y="8188320"/>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02" name="object 155">
              <a:extLst>
                <a:ext uri="{FF2B5EF4-FFF2-40B4-BE49-F238E27FC236}">
                  <a16:creationId xmlns:a16="http://schemas.microsoft.com/office/drawing/2014/main" id="{34034FD8-386C-09B1-099A-CCBDA880EE9D}"/>
                </a:ext>
              </a:extLst>
            </p:cNvPr>
            <p:cNvSpPr/>
            <p:nvPr/>
          </p:nvSpPr>
          <p:spPr>
            <a:xfrm>
              <a:off x="15831192" y="820018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03" name="object 156">
              <a:extLst>
                <a:ext uri="{FF2B5EF4-FFF2-40B4-BE49-F238E27FC236}">
                  <a16:creationId xmlns:a16="http://schemas.microsoft.com/office/drawing/2014/main" id="{C7F9B688-C342-1659-CC18-47A6632BE4B1}"/>
                </a:ext>
              </a:extLst>
            </p:cNvPr>
            <p:cNvSpPr/>
            <p:nvPr/>
          </p:nvSpPr>
          <p:spPr>
            <a:xfrm>
              <a:off x="15839292" y="818484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04" name="object 157">
              <a:extLst>
                <a:ext uri="{FF2B5EF4-FFF2-40B4-BE49-F238E27FC236}">
                  <a16:creationId xmlns:a16="http://schemas.microsoft.com/office/drawing/2014/main" id="{4F7F7CB1-5231-F377-840D-67137438EB83}"/>
                </a:ext>
              </a:extLst>
            </p:cNvPr>
            <p:cNvSpPr/>
            <p:nvPr/>
          </p:nvSpPr>
          <p:spPr>
            <a:xfrm>
              <a:off x="15827429" y="819671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05" name="object 158">
              <a:extLst>
                <a:ext uri="{FF2B5EF4-FFF2-40B4-BE49-F238E27FC236}">
                  <a16:creationId xmlns:a16="http://schemas.microsoft.com/office/drawing/2014/main" id="{0A703839-2212-AF96-1D44-836B81F5604C}"/>
                </a:ext>
              </a:extLst>
            </p:cNvPr>
            <p:cNvSpPr/>
            <p:nvPr/>
          </p:nvSpPr>
          <p:spPr>
            <a:xfrm>
              <a:off x="15831909" y="8181515"/>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06" name="object 159">
              <a:extLst>
                <a:ext uri="{FF2B5EF4-FFF2-40B4-BE49-F238E27FC236}">
                  <a16:creationId xmlns:a16="http://schemas.microsoft.com/office/drawing/2014/main" id="{2525723A-8A27-DAC4-D8FB-AC5519AA120F}"/>
                </a:ext>
              </a:extLst>
            </p:cNvPr>
            <p:cNvSpPr/>
            <p:nvPr/>
          </p:nvSpPr>
          <p:spPr>
            <a:xfrm>
              <a:off x="15820044" y="819338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07" name="object 160">
              <a:extLst>
                <a:ext uri="{FF2B5EF4-FFF2-40B4-BE49-F238E27FC236}">
                  <a16:creationId xmlns:a16="http://schemas.microsoft.com/office/drawing/2014/main" id="{A6550773-6C11-3528-95AD-840B260C853E}"/>
                </a:ext>
              </a:extLst>
            </p:cNvPr>
            <p:cNvSpPr/>
            <p:nvPr/>
          </p:nvSpPr>
          <p:spPr>
            <a:xfrm>
              <a:off x="15831909" y="8178041"/>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08" name="object 161">
              <a:extLst>
                <a:ext uri="{FF2B5EF4-FFF2-40B4-BE49-F238E27FC236}">
                  <a16:creationId xmlns:a16="http://schemas.microsoft.com/office/drawing/2014/main" id="{FE06BC13-DF9E-4C62-14D8-50CD72EBD36B}"/>
                </a:ext>
              </a:extLst>
            </p:cNvPr>
            <p:cNvSpPr/>
            <p:nvPr/>
          </p:nvSpPr>
          <p:spPr>
            <a:xfrm>
              <a:off x="15820044" y="818990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09" name="object 162">
              <a:extLst>
                <a:ext uri="{FF2B5EF4-FFF2-40B4-BE49-F238E27FC236}">
                  <a16:creationId xmlns:a16="http://schemas.microsoft.com/office/drawing/2014/main" id="{08B5E6D0-66C1-9B4F-A697-30470373333A}"/>
                </a:ext>
              </a:extLst>
            </p:cNvPr>
            <p:cNvSpPr/>
            <p:nvPr/>
          </p:nvSpPr>
          <p:spPr>
            <a:xfrm>
              <a:off x="15828579" y="817123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10" name="object 163">
              <a:extLst>
                <a:ext uri="{FF2B5EF4-FFF2-40B4-BE49-F238E27FC236}">
                  <a16:creationId xmlns:a16="http://schemas.microsoft.com/office/drawing/2014/main" id="{1787D9F9-6520-664C-9AB7-E0FC1EDCB994}"/>
                </a:ext>
              </a:extLst>
            </p:cNvPr>
            <p:cNvSpPr/>
            <p:nvPr/>
          </p:nvSpPr>
          <p:spPr>
            <a:xfrm>
              <a:off x="15816713" y="818310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11" name="object 164">
              <a:extLst>
                <a:ext uri="{FF2B5EF4-FFF2-40B4-BE49-F238E27FC236}">
                  <a16:creationId xmlns:a16="http://schemas.microsoft.com/office/drawing/2014/main" id="{D41BDF56-BC1B-03E6-E969-03D477B9B049}"/>
                </a:ext>
              </a:extLst>
            </p:cNvPr>
            <p:cNvSpPr/>
            <p:nvPr/>
          </p:nvSpPr>
          <p:spPr>
            <a:xfrm>
              <a:off x="15824816" y="8167761"/>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12" name="object 165">
              <a:extLst>
                <a:ext uri="{FF2B5EF4-FFF2-40B4-BE49-F238E27FC236}">
                  <a16:creationId xmlns:a16="http://schemas.microsoft.com/office/drawing/2014/main" id="{B393BEF2-7DB8-1FD3-5A48-93F92BD56044}"/>
                </a:ext>
              </a:extLst>
            </p:cNvPr>
            <p:cNvSpPr/>
            <p:nvPr/>
          </p:nvSpPr>
          <p:spPr>
            <a:xfrm>
              <a:off x="15812950" y="817962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13" name="object 166">
              <a:extLst>
                <a:ext uri="{FF2B5EF4-FFF2-40B4-BE49-F238E27FC236}">
                  <a16:creationId xmlns:a16="http://schemas.microsoft.com/office/drawing/2014/main" id="{4BCA1351-A07C-6CC2-CD28-DA63BBDA6F44}"/>
                </a:ext>
              </a:extLst>
            </p:cNvPr>
            <p:cNvSpPr/>
            <p:nvPr/>
          </p:nvSpPr>
          <p:spPr>
            <a:xfrm>
              <a:off x="15842769" y="819512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14" name="object 167">
              <a:extLst>
                <a:ext uri="{FF2B5EF4-FFF2-40B4-BE49-F238E27FC236}">
                  <a16:creationId xmlns:a16="http://schemas.microsoft.com/office/drawing/2014/main" id="{ECBDCAB9-F2AA-3811-CC3F-52F754CCE6D1}"/>
                </a:ext>
              </a:extLst>
            </p:cNvPr>
            <p:cNvSpPr/>
            <p:nvPr/>
          </p:nvSpPr>
          <p:spPr>
            <a:xfrm>
              <a:off x="15830903" y="820699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15" name="object 168">
              <a:extLst>
                <a:ext uri="{FF2B5EF4-FFF2-40B4-BE49-F238E27FC236}">
                  <a16:creationId xmlns:a16="http://schemas.microsoft.com/office/drawing/2014/main" id="{52565D9D-A13A-052B-75FC-1376F16761DD}"/>
                </a:ext>
              </a:extLst>
            </p:cNvPr>
            <p:cNvSpPr/>
            <p:nvPr/>
          </p:nvSpPr>
          <p:spPr>
            <a:xfrm>
              <a:off x="15849862" y="8205404"/>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16" name="object 169">
              <a:extLst>
                <a:ext uri="{FF2B5EF4-FFF2-40B4-BE49-F238E27FC236}">
                  <a16:creationId xmlns:a16="http://schemas.microsoft.com/office/drawing/2014/main" id="{F294C3EA-C3A9-8F51-4DB7-2EFDBD9A601E}"/>
                </a:ext>
              </a:extLst>
            </p:cNvPr>
            <p:cNvSpPr/>
            <p:nvPr/>
          </p:nvSpPr>
          <p:spPr>
            <a:xfrm>
              <a:off x="15837996" y="821727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17" name="object 170">
              <a:extLst>
                <a:ext uri="{FF2B5EF4-FFF2-40B4-BE49-F238E27FC236}">
                  <a16:creationId xmlns:a16="http://schemas.microsoft.com/office/drawing/2014/main" id="{694D83C0-9784-3525-318D-174D268D4117}"/>
                </a:ext>
              </a:extLst>
            </p:cNvPr>
            <p:cNvSpPr/>
            <p:nvPr/>
          </p:nvSpPr>
          <p:spPr>
            <a:xfrm>
              <a:off x="15853627" y="8212064"/>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18" name="object 171">
              <a:extLst>
                <a:ext uri="{FF2B5EF4-FFF2-40B4-BE49-F238E27FC236}">
                  <a16:creationId xmlns:a16="http://schemas.microsoft.com/office/drawing/2014/main" id="{856BDDDF-8BBA-DE25-4C63-90055B5A95B7}"/>
                </a:ext>
              </a:extLst>
            </p:cNvPr>
            <p:cNvSpPr/>
            <p:nvPr/>
          </p:nvSpPr>
          <p:spPr>
            <a:xfrm>
              <a:off x="15841761" y="822393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19" name="object 172">
              <a:extLst>
                <a:ext uri="{FF2B5EF4-FFF2-40B4-BE49-F238E27FC236}">
                  <a16:creationId xmlns:a16="http://schemas.microsoft.com/office/drawing/2014/main" id="{02B24314-47A4-8150-8638-82D457E0CD84}"/>
                </a:ext>
              </a:extLst>
            </p:cNvPr>
            <p:cNvSpPr/>
            <p:nvPr/>
          </p:nvSpPr>
          <p:spPr>
            <a:xfrm>
              <a:off x="15853627" y="8205693"/>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20" name="object 173">
              <a:extLst>
                <a:ext uri="{FF2B5EF4-FFF2-40B4-BE49-F238E27FC236}">
                  <a16:creationId xmlns:a16="http://schemas.microsoft.com/office/drawing/2014/main" id="{D4849262-DA78-8EB2-F7C3-57F0F087CF3C}"/>
                </a:ext>
              </a:extLst>
            </p:cNvPr>
            <p:cNvSpPr/>
            <p:nvPr/>
          </p:nvSpPr>
          <p:spPr>
            <a:xfrm>
              <a:off x="15841761" y="8217559"/>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21" name="object 174">
              <a:extLst>
                <a:ext uri="{FF2B5EF4-FFF2-40B4-BE49-F238E27FC236}">
                  <a16:creationId xmlns:a16="http://schemas.microsoft.com/office/drawing/2014/main" id="{C288C733-08A7-6ED7-B19E-C8FE0E58AB1B}"/>
                </a:ext>
              </a:extLst>
            </p:cNvPr>
            <p:cNvSpPr/>
            <p:nvPr/>
          </p:nvSpPr>
          <p:spPr>
            <a:xfrm>
              <a:off x="15861010" y="8212064"/>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22" name="object 175">
              <a:extLst>
                <a:ext uri="{FF2B5EF4-FFF2-40B4-BE49-F238E27FC236}">
                  <a16:creationId xmlns:a16="http://schemas.microsoft.com/office/drawing/2014/main" id="{4755B928-AD95-4B07-A7BA-30F4800C6935}"/>
                </a:ext>
              </a:extLst>
            </p:cNvPr>
            <p:cNvSpPr/>
            <p:nvPr/>
          </p:nvSpPr>
          <p:spPr>
            <a:xfrm>
              <a:off x="15849144" y="822393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23" name="object 176">
              <a:extLst>
                <a:ext uri="{FF2B5EF4-FFF2-40B4-BE49-F238E27FC236}">
                  <a16:creationId xmlns:a16="http://schemas.microsoft.com/office/drawing/2014/main" id="{E712F357-1801-F3DA-108D-56AF000659DF}"/>
                </a:ext>
              </a:extLst>
            </p:cNvPr>
            <p:cNvSpPr/>
            <p:nvPr/>
          </p:nvSpPr>
          <p:spPr>
            <a:xfrm>
              <a:off x="15871289" y="823276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24" name="object 177">
              <a:extLst>
                <a:ext uri="{FF2B5EF4-FFF2-40B4-BE49-F238E27FC236}">
                  <a16:creationId xmlns:a16="http://schemas.microsoft.com/office/drawing/2014/main" id="{A659AD2B-7F43-9F8F-4C77-FC1522711F73}"/>
                </a:ext>
              </a:extLst>
            </p:cNvPr>
            <p:cNvSpPr/>
            <p:nvPr/>
          </p:nvSpPr>
          <p:spPr>
            <a:xfrm>
              <a:off x="15859424" y="8244633"/>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25" name="object 178">
              <a:extLst>
                <a:ext uri="{FF2B5EF4-FFF2-40B4-BE49-F238E27FC236}">
                  <a16:creationId xmlns:a16="http://schemas.microsoft.com/office/drawing/2014/main" id="{AC707500-778D-C481-FDE5-053AA4DECD84}"/>
                </a:ext>
              </a:extLst>
            </p:cNvPr>
            <p:cNvSpPr/>
            <p:nvPr/>
          </p:nvSpPr>
          <p:spPr>
            <a:xfrm>
              <a:off x="15867815" y="8222343"/>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26" name="object 179">
              <a:extLst>
                <a:ext uri="{FF2B5EF4-FFF2-40B4-BE49-F238E27FC236}">
                  <a16:creationId xmlns:a16="http://schemas.microsoft.com/office/drawing/2014/main" id="{749A6825-DBB4-7857-0646-AD3C131FA394}"/>
                </a:ext>
              </a:extLst>
            </p:cNvPr>
            <p:cNvSpPr/>
            <p:nvPr/>
          </p:nvSpPr>
          <p:spPr>
            <a:xfrm>
              <a:off x="15855949" y="8234209"/>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27" name="object 180">
              <a:extLst>
                <a:ext uri="{FF2B5EF4-FFF2-40B4-BE49-F238E27FC236}">
                  <a16:creationId xmlns:a16="http://schemas.microsoft.com/office/drawing/2014/main" id="{A70D986F-8DD8-5436-39C2-64A3EC1D973D}"/>
                </a:ext>
              </a:extLst>
            </p:cNvPr>
            <p:cNvSpPr/>
            <p:nvPr/>
          </p:nvSpPr>
          <p:spPr>
            <a:xfrm>
              <a:off x="15882437" y="824652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28" name="object 181">
              <a:extLst>
                <a:ext uri="{FF2B5EF4-FFF2-40B4-BE49-F238E27FC236}">
                  <a16:creationId xmlns:a16="http://schemas.microsoft.com/office/drawing/2014/main" id="{10DEB2D9-80B2-7F6B-D8F2-7372249E8BAD}"/>
                </a:ext>
              </a:extLst>
            </p:cNvPr>
            <p:cNvSpPr/>
            <p:nvPr/>
          </p:nvSpPr>
          <p:spPr>
            <a:xfrm>
              <a:off x="15870572" y="825838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29" name="object 182">
              <a:extLst>
                <a:ext uri="{FF2B5EF4-FFF2-40B4-BE49-F238E27FC236}">
                  <a16:creationId xmlns:a16="http://schemas.microsoft.com/office/drawing/2014/main" id="{3B6F05DE-6359-87E0-FF14-5887902033D3}"/>
                </a:ext>
              </a:extLst>
            </p:cNvPr>
            <p:cNvSpPr/>
            <p:nvPr/>
          </p:nvSpPr>
          <p:spPr>
            <a:xfrm>
              <a:off x="15889386" y="8253181"/>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30" name="object 183">
              <a:extLst>
                <a:ext uri="{FF2B5EF4-FFF2-40B4-BE49-F238E27FC236}">
                  <a16:creationId xmlns:a16="http://schemas.microsoft.com/office/drawing/2014/main" id="{2D2CC996-2B7C-BB74-D706-5A055B167FD2}"/>
                </a:ext>
              </a:extLst>
            </p:cNvPr>
            <p:cNvSpPr/>
            <p:nvPr/>
          </p:nvSpPr>
          <p:spPr>
            <a:xfrm>
              <a:off x="15877522" y="826504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31" name="object 184">
              <a:extLst>
                <a:ext uri="{FF2B5EF4-FFF2-40B4-BE49-F238E27FC236}">
                  <a16:creationId xmlns:a16="http://schemas.microsoft.com/office/drawing/2014/main" id="{1044F2CF-6A2B-01BE-9E3D-387ABC20A628}"/>
                </a:ext>
              </a:extLst>
            </p:cNvPr>
            <p:cNvSpPr/>
            <p:nvPr/>
          </p:nvSpPr>
          <p:spPr>
            <a:xfrm>
              <a:off x="15896916" y="8256367"/>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32" name="object 185">
              <a:extLst>
                <a:ext uri="{FF2B5EF4-FFF2-40B4-BE49-F238E27FC236}">
                  <a16:creationId xmlns:a16="http://schemas.microsoft.com/office/drawing/2014/main" id="{4D18EF57-B823-5B4B-660A-FCD1A0209D88}"/>
                </a:ext>
              </a:extLst>
            </p:cNvPr>
            <p:cNvSpPr/>
            <p:nvPr/>
          </p:nvSpPr>
          <p:spPr>
            <a:xfrm>
              <a:off x="15885050" y="826823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33" name="object 186">
              <a:extLst>
                <a:ext uri="{FF2B5EF4-FFF2-40B4-BE49-F238E27FC236}">
                  <a16:creationId xmlns:a16="http://schemas.microsoft.com/office/drawing/2014/main" id="{3577EFD3-6471-BFEE-7755-FAF9FFCDB939}"/>
                </a:ext>
              </a:extLst>
            </p:cNvPr>
            <p:cNvSpPr/>
            <p:nvPr/>
          </p:nvSpPr>
          <p:spPr>
            <a:xfrm>
              <a:off x="15900246" y="825998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34" name="object 187">
              <a:extLst>
                <a:ext uri="{FF2B5EF4-FFF2-40B4-BE49-F238E27FC236}">
                  <a16:creationId xmlns:a16="http://schemas.microsoft.com/office/drawing/2014/main" id="{4D07B125-97C3-AEE2-9D60-95FB7D089D69}"/>
                </a:ext>
              </a:extLst>
            </p:cNvPr>
            <p:cNvSpPr/>
            <p:nvPr/>
          </p:nvSpPr>
          <p:spPr>
            <a:xfrm>
              <a:off x="15888380" y="827185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35" name="object 188">
              <a:extLst>
                <a:ext uri="{FF2B5EF4-FFF2-40B4-BE49-F238E27FC236}">
                  <a16:creationId xmlns:a16="http://schemas.microsoft.com/office/drawing/2014/main" id="{F83923C1-B3C5-E18B-C606-E27A8F0459E1}"/>
                </a:ext>
              </a:extLst>
            </p:cNvPr>
            <p:cNvSpPr/>
            <p:nvPr/>
          </p:nvSpPr>
          <p:spPr>
            <a:xfrm>
              <a:off x="15908064" y="8263461"/>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36" name="object 189">
              <a:extLst>
                <a:ext uri="{FF2B5EF4-FFF2-40B4-BE49-F238E27FC236}">
                  <a16:creationId xmlns:a16="http://schemas.microsoft.com/office/drawing/2014/main" id="{AA2823D7-F82C-28D9-F3AE-13BC5A5C5AAC}"/>
                </a:ext>
              </a:extLst>
            </p:cNvPr>
            <p:cNvSpPr/>
            <p:nvPr/>
          </p:nvSpPr>
          <p:spPr>
            <a:xfrm>
              <a:off x="15896198" y="827532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37" name="object 190">
              <a:extLst>
                <a:ext uri="{FF2B5EF4-FFF2-40B4-BE49-F238E27FC236}">
                  <a16:creationId xmlns:a16="http://schemas.microsoft.com/office/drawing/2014/main" id="{D4EFA390-4222-63AB-0348-DC5D31B72490}"/>
                </a:ext>
              </a:extLst>
            </p:cNvPr>
            <p:cNvSpPr/>
            <p:nvPr/>
          </p:nvSpPr>
          <p:spPr>
            <a:xfrm>
              <a:off x="15936440" y="8297339"/>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38" name="object 191">
              <a:extLst>
                <a:ext uri="{FF2B5EF4-FFF2-40B4-BE49-F238E27FC236}">
                  <a16:creationId xmlns:a16="http://schemas.microsoft.com/office/drawing/2014/main" id="{126BAE60-B945-0520-E36A-8DE84A63FE86}"/>
                </a:ext>
              </a:extLst>
            </p:cNvPr>
            <p:cNvSpPr/>
            <p:nvPr/>
          </p:nvSpPr>
          <p:spPr>
            <a:xfrm>
              <a:off x="15924575" y="8309205"/>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39" name="object 192">
              <a:extLst>
                <a:ext uri="{FF2B5EF4-FFF2-40B4-BE49-F238E27FC236}">
                  <a16:creationId xmlns:a16="http://schemas.microsoft.com/office/drawing/2014/main" id="{D25EA92A-CAAE-4F3B-6725-3E385D3D5876}"/>
                </a:ext>
              </a:extLst>
            </p:cNvPr>
            <p:cNvSpPr/>
            <p:nvPr/>
          </p:nvSpPr>
          <p:spPr>
            <a:xfrm>
              <a:off x="15965252" y="831789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40" name="object 193">
              <a:extLst>
                <a:ext uri="{FF2B5EF4-FFF2-40B4-BE49-F238E27FC236}">
                  <a16:creationId xmlns:a16="http://schemas.microsoft.com/office/drawing/2014/main" id="{5F8B7691-EA1A-B677-65C9-1DAEB87B365C}"/>
                </a:ext>
              </a:extLst>
            </p:cNvPr>
            <p:cNvSpPr/>
            <p:nvPr/>
          </p:nvSpPr>
          <p:spPr>
            <a:xfrm>
              <a:off x="15953385" y="8329764"/>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41" name="object 194">
              <a:extLst>
                <a:ext uri="{FF2B5EF4-FFF2-40B4-BE49-F238E27FC236}">
                  <a16:creationId xmlns:a16="http://schemas.microsoft.com/office/drawing/2014/main" id="{8DCC9B27-4DC8-37D1-6B2B-CF1FF4085E1E}"/>
                </a:ext>
              </a:extLst>
            </p:cNvPr>
            <p:cNvSpPr/>
            <p:nvPr/>
          </p:nvSpPr>
          <p:spPr>
            <a:xfrm>
              <a:off x="15975676" y="8335127"/>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42" name="object 195">
              <a:extLst>
                <a:ext uri="{FF2B5EF4-FFF2-40B4-BE49-F238E27FC236}">
                  <a16:creationId xmlns:a16="http://schemas.microsoft.com/office/drawing/2014/main" id="{DE6B5872-BB0B-5670-BB84-ECB4F66544C5}"/>
                </a:ext>
              </a:extLst>
            </p:cNvPr>
            <p:cNvSpPr/>
            <p:nvPr/>
          </p:nvSpPr>
          <p:spPr>
            <a:xfrm>
              <a:off x="15963810" y="834699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43" name="object 196">
              <a:extLst>
                <a:ext uri="{FF2B5EF4-FFF2-40B4-BE49-F238E27FC236}">
                  <a16:creationId xmlns:a16="http://schemas.microsoft.com/office/drawing/2014/main" id="{34DB4C37-0B4D-EF16-9836-C316E7690F83}"/>
                </a:ext>
              </a:extLst>
            </p:cNvPr>
            <p:cNvSpPr/>
            <p:nvPr/>
          </p:nvSpPr>
          <p:spPr>
            <a:xfrm>
              <a:off x="15982915" y="8338457"/>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44" name="object 197">
              <a:extLst>
                <a:ext uri="{FF2B5EF4-FFF2-40B4-BE49-F238E27FC236}">
                  <a16:creationId xmlns:a16="http://schemas.microsoft.com/office/drawing/2014/main" id="{0257251B-FD12-6C15-B5BE-026AFDF751B2}"/>
                </a:ext>
              </a:extLst>
            </p:cNvPr>
            <p:cNvSpPr/>
            <p:nvPr/>
          </p:nvSpPr>
          <p:spPr>
            <a:xfrm>
              <a:off x="15971050" y="835032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45" name="object 198">
              <a:extLst>
                <a:ext uri="{FF2B5EF4-FFF2-40B4-BE49-F238E27FC236}">
                  <a16:creationId xmlns:a16="http://schemas.microsoft.com/office/drawing/2014/main" id="{EFEF9590-E0FC-E4D5-1E3C-B859F68DBCC4}"/>
                </a:ext>
              </a:extLst>
            </p:cNvPr>
            <p:cNvSpPr/>
            <p:nvPr/>
          </p:nvSpPr>
          <p:spPr>
            <a:xfrm>
              <a:off x="15993773" y="834511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46" name="object 199">
              <a:extLst>
                <a:ext uri="{FF2B5EF4-FFF2-40B4-BE49-F238E27FC236}">
                  <a16:creationId xmlns:a16="http://schemas.microsoft.com/office/drawing/2014/main" id="{0C0C5EB2-266B-CFFC-6E51-07DC1FE6FAF5}"/>
                </a:ext>
              </a:extLst>
            </p:cNvPr>
            <p:cNvSpPr/>
            <p:nvPr/>
          </p:nvSpPr>
          <p:spPr>
            <a:xfrm>
              <a:off x="15981907" y="835698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47" name="object 200">
              <a:extLst>
                <a:ext uri="{FF2B5EF4-FFF2-40B4-BE49-F238E27FC236}">
                  <a16:creationId xmlns:a16="http://schemas.microsoft.com/office/drawing/2014/main" id="{AEE2D02D-9FF6-E6A2-E7B5-84BF78E87724}"/>
                </a:ext>
              </a:extLst>
            </p:cNvPr>
            <p:cNvSpPr/>
            <p:nvPr/>
          </p:nvSpPr>
          <p:spPr>
            <a:xfrm>
              <a:off x="16008107" y="836915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48" name="object 201">
              <a:extLst>
                <a:ext uri="{FF2B5EF4-FFF2-40B4-BE49-F238E27FC236}">
                  <a16:creationId xmlns:a16="http://schemas.microsoft.com/office/drawing/2014/main" id="{5A4FC1A9-6B30-BEFE-83CF-53C5E3E38893}"/>
                </a:ext>
              </a:extLst>
            </p:cNvPr>
            <p:cNvSpPr/>
            <p:nvPr/>
          </p:nvSpPr>
          <p:spPr>
            <a:xfrm>
              <a:off x="15996242" y="8381015"/>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49" name="object 202">
              <a:extLst>
                <a:ext uri="{FF2B5EF4-FFF2-40B4-BE49-F238E27FC236}">
                  <a16:creationId xmlns:a16="http://schemas.microsoft.com/office/drawing/2014/main" id="{DCB84EC8-8D9F-97F1-D991-8E2BC5C96FCD}"/>
                </a:ext>
              </a:extLst>
            </p:cNvPr>
            <p:cNvSpPr/>
            <p:nvPr/>
          </p:nvSpPr>
          <p:spPr>
            <a:xfrm>
              <a:off x="16011870" y="837233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50" name="object 203">
              <a:extLst>
                <a:ext uri="{FF2B5EF4-FFF2-40B4-BE49-F238E27FC236}">
                  <a16:creationId xmlns:a16="http://schemas.microsoft.com/office/drawing/2014/main" id="{35C9A0F8-5EC0-9976-32A5-0404679E6A1B}"/>
                </a:ext>
              </a:extLst>
            </p:cNvPr>
            <p:cNvSpPr/>
            <p:nvPr/>
          </p:nvSpPr>
          <p:spPr>
            <a:xfrm>
              <a:off x="16000004" y="838420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51" name="object 204">
              <a:extLst>
                <a:ext uri="{FF2B5EF4-FFF2-40B4-BE49-F238E27FC236}">
                  <a16:creationId xmlns:a16="http://schemas.microsoft.com/office/drawing/2014/main" id="{AC1C735C-26C0-269F-6572-8B15C2C951C6}"/>
                </a:ext>
              </a:extLst>
            </p:cNvPr>
            <p:cNvSpPr/>
            <p:nvPr/>
          </p:nvSpPr>
          <p:spPr>
            <a:xfrm>
              <a:off x="16033587" y="8382904"/>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52" name="object 205">
              <a:extLst>
                <a:ext uri="{FF2B5EF4-FFF2-40B4-BE49-F238E27FC236}">
                  <a16:creationId xmlns:a16="http://schemas.microsoft.com/office/drawing/2014/main" id="{1F5C7D90-2B21-22E8-F7A5-005A0CD4FF5E}"/>
                </a:ext>
              </a:extLst>
            </p:cNvPr>
            <p:cNvSpPr/>
            <p:nvPr/>
          </p:nvSpPr>
          <p:spPr>
            <a:xfrm>
              <a:off x="16021722" y="839477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53" name="object 206">
              <a:extLst>
                <a:ext uri="{FF2B5EF4-FFF2-40B4-BE49-F238E27FC236}">
                  <a16:creationId xmlns:a16="http://schemas.microsoft.com/office/drawing/2014/main" id="{EE42E0E4-C39F-7DFC-07FB-C81EC10AE944}"/>
                </a:ext>
              </a:extLst>
            </p:cNvPr>
            <p:cNvSpPr/>
            <p:nvPr/>
          </p:nvSpPr>
          <p:spPr>
            <a:xfrm>
              <a:off x="16058489" y="839969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54" name="object 207">
              <a:extLst>
                <a:ext uri="{FF2B5EF4-FFF2-40B4-BE49-F238E27FC236}">
                  <a16:creationId xmlns:a16="http://schemas.microsoft.com/office/drawing/2014/main" id="{3BD1DEA1-CB60-B349-65B9-1F4D2D7D16B0}"/>
                </a:ext>
              </a:extLst>
            </p:cNvPr>
            <p:cNvSpPr/>
            <p:nvPr/>
          </p:nvSpPr>
          <p:spPr>
            <a:xfrm>
              <a:off x="16046623" y="8411564"/>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55" name="object 208">
              <a:extLst>
                <a:ext uri="{FF2B5EF4-FFF2-40B4-BE49-F238E27FC236}">
                  <a16:creationId xmlns:a16="http://schemas.microsoft.com/office/drawing/2014/main" id="{CE033B31-8241-EC63-654D-5D4F1BF52076}"/>
                </a:ext>
              </a:extLst>
            </p:cNvPr>
            <p:cNvSpPr/>
            <p:nvPr/>
          </p:nvSpPr>
          <p:spPr>
            <a:xfrm>
              <a:off x="16062109" y="8403463"/>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56" name="object 209">
              <a:extLst>
                <a:ext uri="{FF2B5EF4-FFF2-40B4-BE49-F238E27FC236}">
                  <a16:creationId xmlns:a16="http://schemas.microsoft.com/office/drawing/2014/main" id="{AA456C7C-846D-C46E-6F23-5BC61DBD7FFB}"/>
                </a:ext>
              </a:extLst>
            </p:cNvPr>
            <p:cNvSpPr/>
            <p:nvPr/>
          </p:nvSpPr>
          <p:spPr>
            <a:xfrm>
              <a:off x="16050244" y="8415328"/>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57" name="object 210">
              <a:extLst>
                <a:ext uri="{FF2B5EF4-FFF2-40B4-BE49-F238E27FC236}">
                  <a16:creationId xmlns:a16="http://schemas.microsoft.com/office/drawing/2014/main" id="{B5A8D5F8-377C-057A-5403-06B864736511}"/>
                </a:ext>
              </a:extLst>
            </p:cNvPr>
            <p:cNvSpPr/>
            <p:nvPr/>
          </p:nvSpPr>
          <p:spPr>
            <a:xfrm>
              <a:off x="16065873" y="840664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58" name="object 211">
              <a:extLst>
                <a:ext uri="{FF2B5EF4-FFF2-40B4-BE49-F238E27FC236}">
                  <a16:creationId xmlns:a16="http://schemas.microsoft.com/office/drawing/2014/main" id="{8990D0DB-94E0-B908-90C0-0BB4A789E28B}"/>
                </a:ext>
              </a:extLst>
            </p:cNvPr>
            <p:cNvSpPr/>
            <p:nvPr/>
          </p:nvSpPr>
          <p:spPr>
            <a:xfrm>
              <a:off x="16054009" y="8418514"/>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59" name="object 212">
              <a:extLst>
                <a:ext uri="{FF2B5EF4-FFF2-40B4-BE49-F238E27FC236}">
                  <a16:creationId xmlns:a16="http://schemas.microsoft.com/office/drawing/2014/main" id="{02395753-BB90-9CE2-858A-F38A27E6C15A}"/>
                </a:ext>
              </a:extLst>
            </p:cNvPr>
            <p:cNvSpPr/>
            <p:nvPr/>
          </p:nvSpPr>
          <p:spPr>
            <a:xfrm>
              <a:off x="16069783" y="842011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60" name="object 213">
              <a:extLst>
                <a:ext uri="{FF2B5EF4-FFF2-40B4-BE49-F238E27FC236}">
                  <a16:creationId xmlns:a16="http://schemas.microsoft.com/office/drawing/2014/main" id="{ED2BD913-059F-6FFD-B72F-3CE535EBB955}"/>
                </a:ext>
              </a:extLst>
            </p:cNvPr>
            <p:cNvSpPr/>
            <p:nvPr/>
          </p:nvSpPr>
          <p:spPr>
            <a:xfrm>
              <a:off x="16057916" y="8431978"/>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61" name="object 214">
              <a:extLst>
                <a:ext uri="{FF2B5EF4-FFF2-40B4-BE49-F238E27FC236}">
                  <a16:creationId xmlns:a16="http://schemas.microsoft.com/office/drawing/2014/main" id="{71175F95-E81D-D7E1-292D-560450E0F1F1}"/>
                </a:ext>
              </a:extLst>
            </p:cNvPr>
            <p:cNvSpPr/>
            <p:nvPr/>
          </p:nvSpPr>
          <p:spPr>
            <a:xfrm>
              <a:off x="16087302" y="845109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62" name="object 215">
              <a:extLst>
                <a:ext uri="{FF2B5EF4-FFF2-40B4-BE49-F238E27FC236}">
                  <a16:creationId xmlns:a16="http://schemas.microsoft.com/office/drawing/2014/main" id="{4F2B7F65-8FF7-D2D4-1894-428F837B6A09}"/>
                </a:ext>
              </a:extLst>
            </p:cNvPr>
            <p:cNvSpPr/>
            <p:nvPr/>
          </p:nvSpPr>
          <p:spPr>
            <a:xfrm>
              <a:off x="16075434" y="846296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63" name="object 216">
              <a:extLst>
                <a:ext uri="{FF2B5EF4-FFF2-40B4-BE49-F238E27FC236}">
                  <a16:creationId xmlns:a16="http://schemas.microsoft.com/office/drawing/2014/main" id="{720269A4-5C0F-629E-DC5D-F900915EDD28}"/>
                </a:ext>
              </a:extLst>
            </p:cNvPr>
            <p:cNvSpPr/>
            <p:nvPr/>
          </p:nvSpPr>
          <p:spPr>
            <a:xfrm>
              <a:off x="16091065" y="845442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64" name="object 217">
              <a:extLst>
                <a:ext uri="{FF2B5EF4-FFF2-40B4-BE49-F238E27FC236}">
                  <a16:creationId xmlns:a16="http://schemas.microsoft.com/office/drawing/2014/main" id="{C4F33942-58CF-186E-D34F-482F36FF8F38}"/>
                </a:ext>
              </a:extLst>
            </p:cNvPr>
            <p:cNvSpPr/>
            <p:nvPr/>
          </p:nvSpPr>
          <p:spPr>
            <a:xfrm>
              <a:off x="16079199" y="846629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65" name="object 218">
              <a:extLst>
                <a:ext uri="{FF2B5EF4-FFF2-40B4-BE49-F238E27FC236}">
                  <a16:creationId xmlns:a16="http://schemas.microsoft.com/office/drawing/2014/main" id="{BB913E4B-2A45-9A35-6A83-EC33C0A2837C}"/>
                </a:ext>
              </a:extLst>
            </p:cNvPr>
            <p:cNvSpPr/>
            <p:nvPr/>
          </p:nvSpPr>
          <p:spPr>
            <a:xfrm>
              <a:off x="16091211" y="845775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66" name="object 219">
              <a:extLst>
                <a:ext uri="{FF2B5EF4-FFF2-40B4-BE49-F238E27FC236}">
                  <a16:creationId xmlns:a16="http://schemas.microsoft.com/office/drawing/2014/main" id="{E6FE30B7-9C6B-FA98-7409-D4F5756FEB41}"/>
                </a:ext>
              </a:extLst>
            </p:cNvPr>
            <p:cNvSpPr/>
            <p:nvPr/>
          </p:nvSpPr>
          <p:spPr>
            <a:xfrm>
              <a:off x="16079345" y="8469621"/>
              <a:ext cx="24130" cy="0"/>
            </a:xfrm>
            <a:custGeom>
              <a:avLst/>
              <a:gdLst/>
              <a:ahLst/>
              <a:cxnLst/>
              <a:rect l="l" t="t" r="r" b="b"/>
              <a:pathLst>
                <a:path w="24130">
                  <a:moveTo>
                    <a:pt x="0" y="0"/>
                  </a:moveTo>
                  <a:lnTo>
                    <a:pt x="23729"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67" name="object 220">
              <a:extLst>
                <a:ext uri="{FF2B5EF4-FFF2-40B4-BE49-F238E27FC236}">
                  <a16:creationId xmlns:a16="http://schemas.microsoft.com/office/drawing/2014/main" id="{CD4481B0-6800-8F5E-8A80-08CE0A292F35}"/>
                </a:ext>
              </a:extLst>
            </p:cNvPr>
            <p:cNvSpPr/>
            <p:nvPr/>
          </p:nvSpPr>
          <p:spPr>
            <a:xfrm>
              <a:off x="16109017" y="846803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68" name="object 221">
              <a:extLst>
                <a:ext uri="{FF2B5EF4-FFF2-40B4-BE49-F238E27FC236}">
                  <a16:creationId xmlns:a16="http://schemas.microsoft.com/office/drawing/2014/main" id="{7CC84342-F223-5951-1F98-B099836B69DE}"/>
                </a:ext>
              </a:extLst>
            </p:cNvPr>
            <p:cNvSpPr/>
            <p:nvPr/>
          </p:nvSpPr>
          <p:spPr>
            <a:xfrm>
              <a:off x="16097152" y="847990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69" name="object 222">
              <a:extLst>
                <a:ext uri="{FF2B5EF4-FFF2-40B4-BE49-F238E27FC236}">
                  <a16:creationId xmlns:a16="http://schemas.microsoft.com/office/drawing/2014/main" id="{4C26A0CF-337E-3438-ED22-0672E8095C80}"/>
                </a:ext>
              </a:extLst>
            </p:cNvPr>
            <p:cNvSpPr/>
            <p:nvPr/>
          </p:nvSpPr>
          <p:spPr>
            <a:xfrm>
              <a:off x="16126970" y="849177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70" name="object 223">
              <a:extLst>
                <a:ext uri="{FF2B5EF4-FFF2-40B4-BE49-F238E27FC236}">
                  <a16:creationId xmlns:a16="http://schemas.microsoft.com/office/drawing/2014/main" id="{167C1D53-A8E5-7D96-5BDC-256CE07FD4E6}"/>
                </a:ext>
              </a:extLst>
            </p:cNvPr>
            <p:cNvSpPr/>
            <p:nvPr/>
          </p:nvSpPr>
          <p:spPr>
            <a:xfrm>
              <a:off x="16115105" y="8503644"/>
              <a:ext cx="24130" cy="0"/>
            </a:xfrm>
            <a:custGeom>
              <a:avLst/>
              <a:gdLst/>
              <a:ahLst/>
              <a:cxnLst/>
              <a:rect l="l" t="t" r="r" b="b"/>
              <a:pathLst>
                <a:path w="24130">
                  <a:moveTo>
                    <a:pt x="0" y="0"/>
                  </a:moveTo>
                  <a:lnTo>
                    <a:pt x="23729"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71" name="object 224">
              <a:extLst>
                <a:ext uri="{FF2B5EF4-FFF2-40B4-BE49-F238E27FC236}">
                  <a16:creationId xmlns:a16="http://schemas.microsoft.com/office/drawing/2014/main" id="{4679C691-2DC5-2699-6FBA-C3A4C7425A60}"/>
                </a:ext>
              </a:extLst>
            </p:cNvPr>
            <p:cNvSpPr/>
            <p:nvPr/>
          </p:nvSpPr>
          <p:spPr>
            <a:xfrm>
              <a:off x="16134065" y="849177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72" name="object 225">
              <a:extLst>
                <a:ext uri="{FF2B5EF4-FFF2-40B4-BE49-F238E27FC236}">
                  <a16:creationId xmlns:a16="http://schemas.microsoft.com/office/drawing/2014/main" id="{37199AE7-493F-5895-B347-738130A8C2CC}"/>
                </a:ext>
              </a:extLst>
            </p:cNvPr>
            <p:cNvSpPr/>
            <p:nvPr/>
          </p:nvSpPr>
          <p:spPr>
            <a:xfrm>
              <a:off x="16122200" y="8503644"/>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73" name="object 226">
              <a:extLst>
                <a:ext uri="{FF2B5EF4-FFF2-40B4-BE49-F238E27FC236}">
                  <a16:creationId xmlns:a16="http://schemas.microsoft.com/office/drawing/2014/main" id="{75A55B42-7DE3-B95B-6D2C-BCFECF06AFCF}"/>
                </a:ext>
              </a:extLst>
            </p:cNvPr>
            <p:cNvSpPr/>
            <p:nvPr/>
          </p:nvSpPr>
          <p:spPr>
            <a:xfrm>
              <a:off x="16137684" y="8498583"/>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74" name="object 227">
              <a:extLst>
                <a:ext uri="{FF2B5EF4-FFF2-40B4-BE49-F238E27FC236}">
                  <a16:creationId xmlns:a16="http://schemas.microsoft.com/office/drawing/2014/main" id="{536BF5C2-1284-9172-4675-7251EE60AA7B}"/>
                </a:ext>
              </a:extLst>
            </p:cNvPr>
            <p:cNvSpPr/>
            <p:nvPr/>
          </p:nvSpPr>
          <p:spPr>
            <a:xfrm>
              <a:off x="16125818" y="8510448"/>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75" name="object 228">
              <a:extLst>
                <a:ext uri="{FF2B5EF4-FFF2-40B4-BE49-F238E27FC236}">
                  <a16:creationId xmlns:a16="http://schemas.microsoft.com/office/drawing/2014/main" id="{EC26A932-A9FF-BF03-2A14-23B257F81422}"/>
                </a:ext>
              </a:extLst>
            </p:cNvPr>
            <p:cNvSpPr/>
            <p:nvPr/>
          </p:nvSpPr>
          <p:spPr>
            <a:xfrm>
              <a:off x="16180973" y="851595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76" name="object 229">
              <a:extLst>
                <a:ext uri="{FF2B5EF4-FFF2-40B4-BE49-F238E27FC236}">
                  <a16:creationId xmlns:a16="http://schemas.microsoft.com/office/drawing/2014/main" id="{E19CB198-C70E-B541-EA68-9086D440D1FD}"/>
                </a:ext>
              </a:extLst>
            </p:cNvPr>
            <p:cNvSpPr/>
            <p:nvPr/>
          </p:nvSpPr>
          <p:spPr>
            <a:xfrm>
              <a:off x="16169107" y="852782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77" name="object 230">
              <a:extLst>
                <a:ext uri="{FF2B5EF4-FFF2-40B4-BE49-F238E27FC236}">
                  <a16:creationId xmlns:a16="http://schemas.microsoft.com/office/drawing/2014/main" id="{3C6DDFA6-C105-F2FD-4AB6-19BD1A32F8B9}"/>
                </a:ext>
              </a:extLst>
            </p:cNvPr>
            <p:cNvSpPr/>
            <p:nvPr/>
          </p:nvSpPr>
          <p:spPr>
            <a:xfrm>
              <a:off x="16191686" y="851914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78" name="object 231">
              <a:extLst>
                <a:ext uri="{FF2B5EF4-FFF2-40B4-BE49-F238E27FC236}">
                  <a16:creationId xmlns:a16="http://schemas.microsoft.com/office/drawing/2014/main" id="{218F5107-8597-9497-3EB1-6DC93CAE032C}"/>
                </a:ext>
              </a:extLst>
            </p:cNvPr>
            <p:cNvSpPr/>
            <p:nvPr/>
          </p:nvSpPr>
          <p:spPr>
            <a:xfrm>
              <a:off x="16179821" y="8531007"/>
              <a:ext cx="24130" cy="0"/>
            </a:xfrm>
            <a:custGeom>
              <a:avLst/>
              <a:gdLst/>
              <a:ahLst/>
              <a:cxnLst/>
              <a:rect l="l" t="t" r="r" b="b"/>
              <a:pathLst>
                <a:path w="24130">
                  <a:moveTo>
                    <a:pt x="0" y="0"/>
                  </a:moveTo>
                  <a:lnTo>
                    <a:pt x="23729"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79" name="object 232">
              <a:extLst>
                <a:ext uri="{FF2B5EF4-FFF2-40B4-BE49-F238E27FC236}">
                  <a16:creationId xmlns:a16="http://schemas.microsoft.com/office/drawing/2014/main" id="{118F7380-396E-2200-BFCE-E41E76F7DD44}"/>
                </a:ext>
              </a:extLst>
            </p:cNvPr>
            <p:cNvSpPr/>
            <p:nvPr/>
          </p:nvSpPr>
          <p:spPr>
            <a:xfrm>
              <a:off x="16195017" y="851914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80" name="object 233">
              <a:extLst>
                <a:ext uri="{FF2B5EF4-FFF2-40B4-BE49-F238E27FC236}">
                  <a16:creationId xmlns:a16="http://schemas.microsoft.com/office/drawing/2014/main" id="{E81A55A2-9921-D019-85FB-5D2646C29B5D}"/>
                </a:ext>
              </a:extLst>
            </p:cNvPr>
            <p:cNvSpPr/>
            <p:nvPr/>
          </p:nvSpPr>
          <p:spPr>
            <a:xfrm>
              <a:off x="16183151" y="853100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81" name="object 234">
              <a:extLst>
                <a:ext uri="{FF2B5EF4-FFF2-40B4-BE49-F238E27FC236}">
                  <a16:creationId xmlns:a16="http://schemas.microsoft.com/office/drawing/2014/main" id="{58D88516-D03A-5622-3457-E9BD0CB1C2E9}"/>
                </a:ext>
              </a:extLst>
            </p:cNvPr>
            <p:cNvSpPr/>
            <p:nvPr/>
          </p:nvSpPr>
          <p:spPr>
            <a:xfrm>
              <a:off x="16224118" y="8526091"/>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82" name="object 235">
              <a:extLst>
                <a:ext uri="{FF2B5EF4-FFF2-40B4-BE49-F238E27FC236}">
                  <a16:creationId xmlns:a16="http://schemas.microsoft.com/office/drawing/2014/main" id="{4464D303-B1FC-788C-1263-01E760EAD5C6}"/>
                </a:ext>
              </a:extLst>
            </p:cNvPr>
            <p:cNvSpPr/>
            <p:nvPr/>
          </p:nvSpPr>
          <p:spPr>
            <a:xfrm>
              <a:off x="16212252" y="853795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83" name="object 236">
              <a:extLst>
                <a:ext uri="{FF2B5EF4-FFF2-40B4-BE49-F238E27FC236}">
                  <a16:creationId xmlns:a16="http://schemas.microsoft.com/office/drawing/2014/main" id="{0A49EAE5-6CF3-C205-30F5-D48A568F7D47}"/>
                </a:ext>
              </a:extLst>
            </p:cNvPr>
            <p:cNvSpPr/>
            <p:nvPr/>
          </p:nvSpPr>
          <p:spPr>
            <a:xfrm>
              <a:off x="16227592" y="853622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84" name="object 237">
              <a:extLst>
                <a:ext uri="{FF2B5EF4-FFF2-40B4-BE49-F238E27FC236}">
                  <a16:creationId xmlns:a16="http://schemas.microsoft.com/office/drawing/2014/main" id="{25C1A631-813E-1C8B-7B9F-FB8D29271E05}"/>
                </a:ext>
              </a:extLst>
            </p:cNvPr>
            <p:cNvSpPr/>
            <p:nvPr/>
          </p:nvSpPr>
          <p:spPr>
            <a:xfrm>
              <a:off x="16215726" y="854809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85" name="object 238">
              <a:extLst>
                <a:ext uri="{FF2B5EF4-FFF2-40B4-BE49-F238E27FC236}">
                  <a16:creationId xmlns:a16="http://schemas.microsoft.com/office/drawing/2014/main" id="{7F22C028-CEF3-9901-E6B1-B8CF366A43F5}"/>
                </a:ext>
              </a:extLst>
            </p:cNvPr>
            <p:cNvSpPr/>
            <p:nvPr/>
          </p:nvSpPr>
          <p:spPr>
            <a:xfrm>
              <a:off x="16241926" y="853622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86" name="object 239">
              <a:extLst>
                <a:ext uri="{FF2B5EF4-FFF2-40B4-BE49-F238E27FC236}">
                  <a16:creationId xmlns:a16="http://schemas.microsoft.com/office/drawing/2014/main" id="{EB8FE80D-3485-4BE0-8AD7-9171AA6DAE68}"/>
                </a:ext>
              </a:extLst>
            </p:cNvPr>
            <p:cNvSpPr/>
            <p:nvPr/>
          </p:nvSpPr>
          <p:spPr>
            <a:xfrm>
              <a:off x="16230061" y="854809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87" name="object 240">
              <a:extLst>
                <a:ext uri="{FF2B5EF4-FFF2-40B4-BE49-F238E27FC236}">
                  <a16:creationId xmlns:a16="http://schemas.microsoft.com/office/drawing/2014/main" id="{5EF4DE45-F54F-56D7-483E-279501707B32}"/>
                </a:ext>
              </a:extLst>
            </p:cNvPr>
            <p:cNvSpPr/>
            <p:nvPr/>
          </p:nvSpPr>
          <p:spPr>
            <a:xfrm>
              <a:off x="16260168" y="854665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88" name="object 241">
              <a:extLst>
                <a:ext uri="{FF2B5EF4-FFF2-40B4-BE49-F238E27FC236}">
                  <a16:creationId xmlns:a16="http://schemas.microsoft.com/office/drawing/2014/main" id="{1B24FE2E-AFCC-7752-B642-674C41466CA7}"/>
                </a:ext>
              </a:extLst>
            </p:cNvPr>
            <p:cNvSpPr/>
            <p:nvPr/>
          </p:nvSpPr>
          <p:spPr>
            <a:xfrm>
              <a:off x="16248302" y="8558515"/>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89" name="object 242">
              <a:extLst>
                <a:ext uri="{FF2B5EF4-FFF2-40B4-BE49-F238E27FC236}">
                  <a16:creationId xmlns:a16="http://schemas.microsoft.com/office/drawing/2014/main" id="{6397C445-B0F0-224B-080F-C3CA2B0DFF6A}"/>
                </a:ext>
              </a:extLst>
            </p:cNvPr>
            <p:cNvSpPr/>
            <p:nvPr/>
          </p:nvSpPr>
          <p:spPr>
            <a:xfrm>
              <a:off x="16267263" y="855635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90" name="object 243">
              <a:extLst>
                <a:ext uri="{FF2B5EF4-FFF2-40B4-BE49-F238E27FC236}">
                  <a16:creationId xmlns:a16="http://schemas.microsoft.com/office/drawing/2014/main" id="{0F33BD9E-047B-1CF0-BEC5-41ADEB2CC812}"/>
                </a:ext>
              </a:extLst>
            </p:cNvPr>
            <p:cNvSpPr/>
            <p:nvPr/>
          </p:nvSpPr>
          <p:spPr>
            <a:xfrm>
              <a:off x="16255397" y="856821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91" name="object 244">
              <a:extLst>
                <a:ext uri="{FF2B5EF4-FFF2-40B4-BE49-F238E27FC236}">
                  <a16:creationId xmlns:a16="http://schemas.microsoft.com/office/drawing/2014/main" id="{89C222FB-6C16-F91B-5847-E7378C517D15}"/>
                </a:ext>
              </a:extLst>
            </p:cNvPr>
            <p:cNvSpPr/>
            <p:nvPr/>
          </p:nvSpPr>
          <p:spPr>
            <a:xfrm>
              <a:off x="16288834" y="856301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92" name="object 245">
              <a:extLst>
                <a:ext uri="{FF2B5EF4-FFF2-40B4-BE49-F238E27FC236}">
                  <a16:creationId xmlns:a16="http://schemas.microsoft.com/office/drawing/2014/main" id="{DB38F99E-B42A-16F9-0887-1962E9FCBD64}"/>
                </a:ext>
              </a:extLst>
            </p:cNvPr>
            <p:cNvSpPr/>
            <p:nvPr/>
          </p:nvSpPr>
          <p:spPr>
            <a:xfrm>
              <a:off x="16276969" y="857487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93" name="object 246">
              <a:extLst>
                <a:ext uri="{FF2B5EF4-FFF2-40B4-BE49-F238E27FC236}">
                  <a16:creationId xmlns:a16="http://schemas.microsoft.com/office/drawing/2014/main" id="{2F8547F6-7C3D-49EC-EEE4-997254AB2B3A}"/>
                </a:ext>
              </a:extLst>
            </p:cNvPr>
            <p:cNvSpPr/>
            <p:nvPr/>
          </p:nvSpPr>
          <p:spPr>
            <a:xfrm>
              <a:off x="16335597" y="860094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94" name="object 247">
              <a:extLst>
                <a:ext uri="{FF2B5EF4-FFF2-40B4-BE49-F238E27FC236}">
                  <a16:creationId xmlns:a16="http://schemas.microsoft.com/office/drawing/2014/main" id="{72C08B52-E40F-704D-BB98-A8F5EA9DF1B7}"/>
                </a:ext>
              </a:extLst>
            </p:cNvPr>
            <p:cNvSpPr/>
            <p:nvPr/>
          </p:nvSpPr>
          <p:spPr>
            <a:xfrm>
              <a:off x="16323732" y="8612808"/>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95" name="object 248">
              <a:extLst>
                <a:ext uri="{FF2B5EF4-FFF2-40B4-BE49-F238E27FC236}">
                  <a16:creationId xmlns:a16="http://schemas.microsoft.com/office/drawing/2014/main" id="{9171EC61-E70E-34DD-A780-CDDE0E7279C1}"/>
                </a:ext>
              </a:extLst>
            </p:cNvPr>
            <p:cNvSpPr/>
            <p:nvPr/>
          </p:nvSpPr>
          <p:spPr>
            <a:xfrm>
              <a:off x="16346167" y="860094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96" name="object 249">
              <a:extLst>
                <a:ext uri="{FF2B5EF4-FFF2-40B4-BE49-F238E27FC236}">
                  <a16:creationId xmlns:a16="http://schemas.microsoft.com/office/drawing/2014/main" id="{F87E88CC-549C-5294-12CB-20C5983D2BD5}"/>
                </a:ext>
              </a:extLst>
            </p:cNvPr>
            <p:cNvSpPr/>
            <p:nvPr/>
          </p:nvSpPr>
          <p:spPr>
            <a:xfrm>
              <a:off x="16334301" y="8612808"/>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97" name="object 250">
              <a:extLst>
                <a:ext uri="{FF2B5EF4-FFF2-40B4-BE49-F238E27FC236}">
                  <a16:creationId xmlns:a16="http://schemas.microsoft.com/office/drawing/2014/main" id="{37D82815-8C58-B187-EBE9-BF786616596F}"/>
                </a:ext>
              </a:extLst>
            </p:cNvPr>
            <p:cNvSpPr/>
            <p:nvPr/>
          </p:nvSpPr>
          <p:spPr>
            <a:xfrm>
              <a:off x="16353550" y="860094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98" name="object 251">
              <a:extLst>
                <a:ext uri="{FF2B5EF4-FFF2-40B4-BE49-F238E27FC236}">
                  <a16:creationId xmlns:a16="http://schemas.microsoft.com/office/drawing/2014/main" id="{EA05A742-85C3-2093-7579-7BD5EE5AE709}"/>
                </a:ext>
              </a:extLst>
            </p:cNvPr>
            <p:cNvSpPr/>
            <p:nvPr/>
          </p:nvSpPr>
          <p:spPr>
            <a:xfrm>
              <a:off x="16341685" y="8612808"/>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799" name="object 252">
              <a:extLst>
                <a:ext uri="{FF2B5EF4-FFF2-40B4-BE49-F238E27FC236}">
                  <a16:creationId xmlns:a16="http://schemas.microsoft.com/office/drawing/2014/main" id="{88E3563F-46BE-2C97-2A46-4385BBF0A26B}"/>
                </a:ext>
              </a:extLst>
            </p:cNvPr>
            <p:cNvSpPr/>
            <p:nvPr/>
          </p:nvSpPr>
          <p:spPr>
            <a:xfrm>
              <a:off x="16364120" y="861426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00" name="object 253">
              <a:extLst>
                <a:ext uri="{FF2B5EF4-FFF2-40B4-BE49-F238E27FC236}">
                  <a16:creationId xmlns:a16="http://schemas.microsoft.com/office/drawing/2014/main" id="{41B4D3D8-BAB6-D9FF-2ACD-7547CE9D1E24}"/>
                </a:ext>
              </a:extLst>
            </p:cNvPr>
            <p:cNvSpPr/>
            <p:nvPr/>
          </p:nvSpPr>
          <p:spPr>
            <a:xfrm>
              <a:off x="16352254" y="8626127"/>
              <a:ext cx="24130" cy="0"/>
            </a:xfrm>
            <a:custGeom>
              <a:avLst/>
              <a:gdLst/>
              <a:ahLst/>
              <a:cxnLst/>
              <a:rect l="l" t="t" r="r" b="b"/>
              <a:pathLst>
                <a:path w="24130">
                  <a:moveTo>
                    <a:pt x="0" y="0"/>
                  </a:moveTo>
                  <a:lnTo>
                    <a:pt x="23729"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01" name="object 254">
              <a:extLst>
                <a:ext uri="{FF2B5EF4-FFF2-40B4-BE49-F238E27FC236}">
                  <a16:creationId xmlns:a16="http://schemas.microsoft.com/office/drawing/2014/main" id="{861D23FA-DA34-4A2D-C78E-B48A92F1616E}"/>
                </a:ext>
              </a:extLst>
            </p:cNvPr>
            <p:cNvSpPr/>
            <p:nvPr/>
          </p:nvSpPr>
          <p:spPr>
            <a:xfrm>
              <a:off x="16386272" y="863844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02" name="object 255">
              <a:extLst>
                <a:ext uri="{FF2B5EF4-FFF2-40B4-BE49-F238E27FC236}">
                  <a16:creationId xmlns:a16="http://schemas.microsoft.com/office/drawing/2014/main" id="{34B23DDB-70F7-BA88-E9DF-8EAD765925E9}"/>
                </a:ext>
              </a:extLst>
            </p:cNvPr>
            <p:cNvSpPr/>
            <p:nvPr/>
          </p:nvSpPr>
          <p:spPr>
            <a:xfrm>
              <a:off x="16374406" y="865030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03" name="object 256">
              <a:extLst>
                <a:ext uri="{FF2B5EF4-FFF2-40B4-BE49-F238E27FC236}">
                  <a16:creationId xmlns:a16="http://schemas.microsoft.com/office/drawing/2014/main" id="{5672E02B-AD11-0C31-2DE9-70B8800240E8}"/>
                </a:ext>
              </a:extLst>
            </p:cNvPr>
            <p:cNvSpPr/>
            <p:nvPr/>
          </p:nvSpPr>
          <p:spPr>
            <a:xfrm>
              <a:off x="16389312" y="864495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04" name="object 257">
              <a:extLst>
                <a:ext uri="{FF2B5EF4-FFF2-40B4-BE49-F238E27FC236}">
                  <a16:creationId xmlns:a16="http://schemas.microsoft.com/office/drawing/2014/main" id="{6F851537-B91B-2CF4-9F1C-4C74AFF41C08}"/>
                </a:ext>
              </a:extLst>
            </p:cNvPr>
            <p:cNvSpPr/>
            <p:nvPr/>
          </p:nvSpPr>
          <p:spPr>
            <a:xfrm>
              <a:off x="16377446" y="865682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05" name="object 258">
              <a:extLst>
                <a:ext uri="{FF2B5EF4-FFF2-40B4-BE49-F238E27FC236}">
                  <a16:creationId xmlns:a16="http://schemas.microsoft.com/office/drawing/2014/main" id="{CEBB3545-F978-2997-09EA-7216856EC80E}"/>
                </a:ext>
              </a:extLst>
            </p:cNvPr>
            <p:cNvSpPr/>
            <p:nvPr/>
          </p:nvSpPr>
          <p:spPr>
            <a:xfrm>
              <a:off x="16400314" y="8659144"/>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06" name="object 259">
              <a:extLst>
                <a:ext uri="{FF2B5EF4-FFF2-40B4-BE49-F238E27FC236}">
                  <a16:creationId xmlns:a16="http://schemas.microsoft.com/office/drawing/2014/main" id="{5A473C5F-4609-9D62-0509-D592CCB60519}"/>
                </a:ext>
              </a:extLst>
            </p:cNvPr>
            <p:cNvSpPr/>
            <p:nvPr/>
          </p:nvSpPr>
          <p:spPr>
            <a:xfrm>
              <a:off x="16388448" y="8671009"/>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07" name="object 260">
              <a:extLst>
                <a:ext uri="{FF2B5EF4-FFF2-40B4-BE49-F238E27FC236}">
                  <a16:creationId xmlns:a16="http://schemas.microsoft.com/office/drawing/2014/main" id="{D4F97649-5023-C633-1170-4D960A8D7280}"/>
                </a:ext>
              </a:extLst>
            </p:cNvPr>
            <p:cNvSpPr/>
            <p:nvPr/>
          </p:nvSpPr>
          <p:spPr>
            <a:xfrm>
              <a:off x="16422032" y="8659144"/>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08" name="object 261">
              <a:extLst>
                <a:ext uri="{FF2B5EF4-FFF2-40B4-BE49-F238E27FC236}">
                  <a16:creationId xmlns:a16="http://schemas.microsoft.com/office/drawing/2014/main" id="{9698D86F-0205-B32A-8D56-D67A35FDEDC7}"/>
                </a:ext>
              </a:extLst>
            </p:cNvPr>
            <p:cNvSpPr/>
            <p:nvPr/>
          </p:nvSpPr>
          <p:spPr>
            <a:xfrm>
              <a:off x="16410166" y="8671009"/>
              <a:ext cx="24130" cy="0"/>
            </a:xfrm>
            <a:custGeom>
              <a:avLst/>
              <a:gdLst/>
              <a:ahLst/>
              <a:cxnLst/>
              <a:rect l="l" t="t" r="r" b="b"/>
              <a:pathLst>
                <a:path w="24130">
                  <a:moveTo>
                    <a:pt x="0" y="0"/>
                  </a:moveTo>
                  <a:lnTo>
                    <a:pt x="23729"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09" name="object 262">
              <a:extLst>
                <a:ext uri="{FF2B5EF4-FFF2-40B4-BE49-F238E27FC236}">
                  <a16:creationId xmlns:a16="http://schemas.microsoft.com/office/drawing/2014/main" id="{D2073285-9817-91CF-549A-236C8B9FD23C}"/>
                </a:ext>
              </a:extLst>
            </p:cNvPr>
            <p:cNvSpPr/>
            <p:nvPr/>
          </p:nvSpPr>
          <p:spPr>
            <a:xfrm>
              <a:off x="16432745" y="8659144"/>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10" name="object 263">
              <a:extLst>
                <a:ext uri="{FF2B5EF4-FFF2-40B4-BE49-F238E27FC236}">
                  <a16:creationId xmlns:a16="http://schemas.microsoft.com/office/drawing/2014/main" id="{C9978C18-3914-9E21-B917-0792E391F5E8}"/>
                </a:ext>
              </a:extLst>
            </p:cNvPr>
            <p:cNvSpPr/>
            <p:nvPr/>
          </p:nvSpPr>
          <p:spPr>
            <a:xfrm>
              <a:off x="16420880" y="8671009"/>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11" name="object 264">
              <a:extLst>
                <a:ext uri="{FF2B5EF4-FFF2-40B4-BE49-F238E27FC236}">
                  <a16:creationId xmlns:a16="http://schemas.microsoft.com/office/drawing/2014/main" id="{C1228E29-ACEF-12AB-20CD-3350CA95079C}"/>
                </a:ext>
              </a:extLst>
            </p:cNvPr>
            <p:cNvSpPr/>
            <p:nvPr/>
          </p:nvSpPr>
          <p:spPr>
            <a:xfrm>
              <a:off x="16439984" y="8659144"/>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12" name="object 265">
              <a:extLst>
                <a:ext uri="{FF2B5EF4-FFF2-40B4-BE49-F238E27FC236}">
                  <a16:creationId xmlns:a16="http://schemas.microsoft.com/office/drawing/2014/main" id="{F0074519-F339-B4CC-FE40-CFEC78772237}"/>
                </a:ext>
              </a:extLst>
            </p:cNvPr>
            <p:cNvSpPr/>
            <p:nvPr/>
          </p:nvSpPr>
          <p:spPr>
            <a:xfrm>
              <a:off x="16428119" y="8671009"/>
              <a:ext cx="24130" cy="0"/>
            </a:xfrm>
            <a:custGeom>
              <a:avLst/>
              <a:gdLst/>
              <a:ahLst/>
              <a:cxnLst/>
              <a:rect l="l" t="t" r="r" b="b"/>
              <a:pathLst>
                <a:path w="24130">
                  <a:moveTo>
                    <a:pt x="0" y="0"/>
                  </a:moveTo>
                  <a:lnTo>
                    <a:pt x="23729"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13" name="object 266">
              <a:extLst>
                <a:ext uri="{FF2B5EF4-FFF2-40B4-BE49-F238E27FC236}">
                  <a16:creationId xmlns:a16="http://schemas.microsoft.com/office/drawing/2014/main" id="{49D76524-A08F-8533-F34F-4B1D837A0A22}"/>
                </a:ext>
              </a:extLst>
            </p:cNvPr>
            <p:cNvSpPr/>
            <p:nvPr/>
          </p:nvSpPr>
          <p:spPr>
            <a:xfrm>
              <a:off x="16468651" y="867260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14" name="object 267">
              <a:extLst>
                <a:ext uri="{FF2B5EF4-FFF2-40B4-BE49-F238E27FC236}">
                  <a16:creationId xmlns:a16="http://schemas.microsoft.com/office/drawing/2014/main" id="{C97E2154-019A-9A6A-9336-B289DCE64C82}"/>
                </a:ext>
              </a:extLst>
            </p:cNvPr>
            <p:cNvSpPr/>
            <p:nvPr/>
          </p:nvSpPr>
          <p:spPr>
            <a:xfrm>
              <a:off x="16456785" y="8684474"/>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15" name="object 268">
              <a:extLst>
                <a:ext uri="{FF2B5EF4-FFF2-40B4-BE49-F238E27FC236}">
                  <a16:creationId xmlns:a16="http://schemas.microsoft.com/office/drawing/2014/main" id="{BE27703D-4964-A70C-F05D-5B6000337A7B}"/>
                </a:ext>
              </a:extLst>
            </p:cNvPr>
            <p:cNvSpPr/>
            <p:nvPr/>
          </p:nvSpPr>
          <p:spPr>
            <a:xfrm>
              <a:off x="16511795" y="867955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16" name="object 269">
              <a:extLst>
                <a:ext uri="{FF2B5EF4-FFF2-40B4-BE49-F238E27FC236}">
                  <a16:creationId xmlns:a16="http://schemas.microsoft.com/office/drawing/2014/main" id="{18D62C82-5AA0-4624-768E-82C30C6DA2A1}"/>
                </a:ext>
              </a:extLst>
            </p:cNvPr>
            <p:cNvSpPr/>
            <p:nvPr/>
          </p:nvSpPr>
          <p:spPr>
            <a:xfrm>
              <a:off x="16499930" y="8691423"/>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17" name="object 270">
              <a:extLst>
                <a:ext uri="{FF2B5EF4-FFF2-40B4-BE49-F238E27FC236}">
                  <a16:creationId xmlns:a16="http://schemas.microsoft.com/office/drawing/2014/main" id="{63C27D05-D1AC-3135-49C2-43751F5E266E}"/>
                </a:ext>
              </a:extLst>
            </p:cNvPr>
            <p:cNvSpPr/>
            <p:nvPr/>
          </p:nvSpPr>
          <p:spPr>
            <a:xfrm>
              <a:off x="16562324" y="8703157"/>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18" name="object 271">
              <a:extLst>
                <a:ext uri="{FF2B5EF4-FFF2-40B4-BE49-F238E27FC236}">
                  <a16:creationId xmlns:a16="http://schemas.microsoft.com/office/drawing/2014/main" id="{7135298D-436B-C408-B39E-E0BCDA54D924}"/>
                </a:ext>
              </a:extLst>
            </p:cNvPr>
            <p:cNvSpPr/>
            <p:nvPr/>
          </p:nvSpPr>
          <p:spPr>
            <a:xfrm>
              <a:off x="16550458" y="871502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19" name="object 272">
              <a:extLst>
                <a:ext uri="{FF2B5EF4-FFF2-40B4-BE49-F238E27FC236}">
                  <a16:creationId xmlns:a16="http://schemas.microsoft.com/office/drawing/2014/main" id="{0B888466-2F39-904E-AE8D-D7C5AF824C60}"/>
                </a:ext>
              </a:extLst>
            </p:cNvPr>
            <p:cNvSpPr/>
            <p:nvPr/>
          </p:nvSpPr>
          <p:spPr>
            <a:xfrm>
              <a:off x="16630514" y="8723571"/>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20" name="object 273">
              <a:extLst>
                <a:ext uri="{FF2B5EF4-FFF2-40B4-BE49-F238E27FC236}">
                  <a16:creationId xmlns:a16="http://schemas.microsoft.com/office/drawing/2014/main" id="{F89B0C1C-DC4E-E8A5-4CD5-B6B69C95626D}"/>
                </a:ext>
              </a:extLst>
            </p:cNvPr>
            <p:cNvSpPr/>
            <p:nvPr/>
          </p:nvSpPr>
          <p:spPr>
            <a:xfrm>
              <a:off x="16618649" y="873543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21" name="object 274">
              <a:extLst>
                <a:ext uri="{FF2B5EF4-FFF2-40B4-BE49-F238E27FC236}">
                  <a16:creationId xmlns:a16="http://schemas.microsoft.com/office/drawing/2014/main" id="{BA5D0372-EDAB-11CB-FAEA-2E8D14A6BEC0}"/>
                </a:ext>
              </a:extLst>
            </p:cNvPr>
            <p:cNvSpPr/>
            <p:nvPr/>
          </p:nvSpPr>
          <p:spPr>
            <a:xfrm>
              <a:off x="16655560" y="8723571"/>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22" name="object 275">
              <a:extLst>
                <a:ext uri="{FF2B5EF4-FFF2-40B4-BE49-F238E27FC236}">
                  <a16:creationId xmlns:a16="http://schemas.microsoft.com/office/drawing/2014/main" id="{4D2A44E5-09CD-C204-A44E-081B92394E80}"/>
                </a:ext>
              </a:extLst>
            </p:cNvPr>
            <p:cNvSpPr/>
            <p:nvPr/>
          </p:nvSpPr>
          <p:spPr>
            <a:xfrm>
              <a:off x="16643695" y="8735436"/>
              <a:ext cx="24130" cy="0"/>
            </a:xfrm>
            <a:custGeom>
              <a:avLst/>
              <a:gdLst/>
              <a:ahLst/>
              <a:cxnLst/>
              <a:rect l="l" t="t" r="r" b="b"/>
              <a:pathLst>
                <a:path w="24130">
                  <a:moveTo>
                    <a:pt x="0" y="0"/>
                  </a:moveTo>
                  <a:lnTo>
                    <a:pt x="23729"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23" name="object 276">
              <a:extLst>
                <a:ext uri="{FF2B5EF4-FFF2-40B4-BE49-F238E27FC236}">
                  <a16:creationId xmlns:a16="http://schemas.microsoft.com/office/drawing/2014/main" id="{12689BF9-4887-E9F4-C773-1A7DFE3FA7EE}"/>
                </a:ext>
              </a:extLst>
            </p:cNvPr>
            <p:cNvSpPr/>
            <p:nvPr/>
          </p:nvSpPr>
          <p:spPr>
            <a:xfrm>
              <a:off x="16688138" y="874007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24" name="object 277">
              <a:extLst>
                <a:ext uri="{FF2B5EF4-FFF2-40B4-BE49-F238E27FC236}">
                  <a16:creationId xmlns:a16="http://schemas.microsoft.com/office/drawing/2014/main" id="{E7786C20-597A-5F54-59D8-ACEC9B317AE0}"/>
                </a:ext>
              </a:extLst>
            </p:cNvPr>
            <p:cNvSpPr/>
            <p:nvPr/>
          </p:nvSpPr>
          <p:spPr>
            <a:xfrm>
              <a:off x="16676270" y="875194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25" name="object 278">
              <a:extLst>
                <a:ext uri="{FF2B5EF4-FFF2-40B4-BE49-F238E27FC236}">
                  <a16:creationId xmlns:a16="http://schemas.microsoft.com/office/drawing/2014/main" id="{78F8B689-DF88-735A-7732-B8CDB07A51E9}"/>
                </a:ext>
              </a:extLst>
            </p:cNvPr>
            <p:cNvSpPr/>
            <p:nvPr/>
          </p:nvSpPr>
          <p:spPr>
            <a:xfrm>
              <a:off x="16698849" y="874007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26" name="object 279">
              <a:extLst>
                <a:ext uri="{FF2B5EF4-FFF2-40B4-BE49-F238E27FC236}">
                  <a16:creationId xmlns:a16="http://schemas.microsoft.com/office/drawing/2014/main" id="{F4DEBDA7-0992-C972-CCB3-864A7FD7FA90}"/>
                </a:ext>
              </a:extLst>
            </p:cNvPr>
            <p:cNvSpPr/>
            <p:nvPr/>
          </p:nvSpPr>
          <p:spPr>
            <a:xfrm>
              <a:off x="16686986" y="875194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27" name="object 280">
              <a:extLst>
                <a:ext uri="{FF2B5EF4-FFF2-40B4-BE49-F238E27FC236}">
                  <a16:creationId xmlns:a16="http://schemas.microsoft.com/office/drawing/2014/main" id="{AE6977F0-A30D-C2ED-2AD4-D09522D9B661}"/>
                </a:ext>
              </a:extLst>
            </p:cNvPr>
            <p:cNvSpPr/>
            <p:nvPr/>
          </p:nvSpPr>
          <p:spPr>
            <a:xfrm>
              <a:off x="16763568" y="8784957"/>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28" name="object 281">
              <a:extLst>
                <a:ext uri="{FF2B5EF4-FFF2-40B4-BE49-F238E27FC236}">
                  <a16:creationId xmlns:a16="http://schemas.microsoft.com/office/drawing/2014/main" id="{62910B18-D43F-CBC2-506B-03F515395CFA}"/>
                </a:ext>
              </a:extLst>
            </p:cNvPr>
            <p:cNvSpPr/>
            <p:nvPr/>
          </p:nvSpPr>
          <p:spPr>
            <a:xfrm>
              <a:off x="16751702" y="8796823"/>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29" name="object 282">
              <a:extLst>
                <a:ext uri="{FF2B5EF4-FFF2-40B4-BE49-F238E27FC236}">
                  <a16:creationId xmlns:a16="http://schemas.microsoft.com/office/drawing/2014/main" id="{831EA89F-3B07-3CDD-39EB-CD4AD6C34B8A}"/>
                </a:ext>
              </a:extLst>
            </p:cNvPr>
            <p:cNvSpPr/>
            <p:nvPr/>
          </p:nvSpPr>
          <p:spPr>
            <a:xfrm>
              <a:off x="16831758" y="8798711"/>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30" name="object 283">
              <a:extLst>
                <a:ext uri="{FF2B5EF4-FFF2-40B4-BE49-F238E27FC236}">
                  <a16:creationId xmlns:a16="http://schemas.microsoft.com/office/drawing/2014/main" id="{4482C3D1-6931-9EA8-E98D-D6F6CCDC7122}"/>
                </a:ext>
              </a:extLst>
            </p:cNvPr>
            <p:cNvSpPr/>
            <p:nvPr/>
          </p:nvSpPr>
          <p:spPr>
            <a:xfrm>
              <a:off x="16819893" y="8810577"/>
              <a:ext cx="24130" cy="0"/>
            </a:xfrm>
            <a:custGeom>
              <a:avLst/>
              <a:gdLst/>
              <a:ahLst/>
              <a:cxnLst/>
              <a:rect l="l" t="t" r="r" b="b"/>
              <a:pathLst>
                <a:path w="24130">
                  <a:moveTo>
                    <a:pt x="0" y="0"/>
                  </a:moveTo>
                  <a:lnTo>
                    <a:pt x="23729"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31" name="object 284">
              <a:extLst>
                <a:ext uri="{FF2B5EF4-FFF2-40B4-BE49-F238E27FC236}">
                  <a16:creationId xmlns:a16="http://schemas.microsoft.com/office/drawing/2014/main" id="{9A823FE7-C2C6-E095-3854-AB75630936F4}"/>
                </a:ext>
              </a:extLst>
            </p:cNvPr>
            <p:cNvSpPr/>
            <p:nvPr/>
          </p:nvSpPr>
          <p:spPr>
            <a:xfrm>
              <a:off x="16857094" y="881261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32" name="object 285">
              <a:extLst>
                <a:ext uri="{FF2B5EF4-FFF2-40B4-BE49-F238E27FC236}">
                  <a16:creationId xmlns:a16="http://schemas.microsoft.com/office/drawing/2014/main" id="{603B9422-B3FF-FFEB-4C05-A9AA8751ED6B}"/>
                </a:ext>
              </a:extLst>
            </p:cNvPr>
            <p:cNvSpPr/>
            <p:nvPr/>
          </p:nvSpPr>
          <p:spPr>
            <a:xfrm>
              <a:off x="16845229" y="882447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33" name="object 286">
              <a:extLst>
                <a:ext uri="{FF2B5EF4-FFF2-40B4-BE49-F238E27FC236}">
                  <a16:creationId xmlns:a16="http://schemas.microsoft.com/office/drawing/2014/main" id="{C1AA67C5-49E9-1FEC-DB35-FCCF6C504A51}"/>
                </a:ext>
              </a:extLst>
            </p:cNvPr>
            <p:cNvSpPr/>
            <p:nvPr/>
          </p:nvSpPr>
          <p:spPr>
            <a:xfrm>
              <a:off x="16867808" y="881261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34" name="object 287">
              <a:extLst>
                <a:ext uri="{FF2B5EF4-FFF2-40B4-BE49-F238E27FC236}">
                  <a16:creationId xmlns:a16="http://schemas.microsoft.com/office/drawing/2014/main" id="{CA2AA0F8-2E2F-A1D5-B60E-EB8E77636435}"/>
                </a:ext>
              </a:extLst>
            </p:cNvPr>
            <p:cNvSpPr/>
            <p:nvPr/>
          </p:nvSpPr>
          <p:spPr>
            <a:xfrm>
              <a:off x="16855943" y="882447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35" name="object 288">
              <a:extLst>
                <a:ext uri="{FF2B5EF4-FFF2-40B4-BE49-F238E27FC236}">
                  <a16:creationId xmlns:a16="http://schemas.microsoft.com/office/drawing/2014/main" id="{0ED072C2-5AED-C3A4-457E-E3FB73A7AAF8}"/>
                </a:ext>
              </a:extLst>
            </p:cNvPr>
            <p:cNvSpPr/>
            <p:nvPr/>
          </p:nvSpPr>
          <p:spPr>
            <a:xfrm>
              <a:off x="16885761" y="881261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36" name="object 289">
              <a:extLst>
                <a:ext uri="{FF2B5EF4-FFF2-40B4-BE49-F238E27FC236}">
                  <a16:creationId xmlns:a16="http://schemas.microsoft.com/office/drawing/2014/main" id="{969B1CBD-4B20-963D-867A-BDFA4E703D72}"/>
                </a:ext>
              </a:extLst>
            </p:cNvPr>
            <p:cNvSpPr/>
            <p:nvPr/>
          </p:nvSpPr>
          <p:spPr>
            <a:xfrm>
              <a:off x="16873896" y="882447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37" name="object 290">
              <a:extLst>
                <a:ext uri="{FF2B5EF4-FFF2-40B4-BE49-F238E27FC236}">
                  <a16:creationId xmlns:a16="http://schemas.microsoft.com/office/drawing/2014/main" id="{4E87E059-C81B-DCEB-045E-B2A825DE9DB6}"/>
                </a:ext>
              </a:extLst>
            </p:cNvPr>
            <p:cNvSpPr/>
            <p:nvPr/>
          </p:nvSpPr>
          <p:spPr>
            <a:xfrm>
              <a:off x="17144628" y="881261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38" name="object 291">
              <a:extLst>
                <a:ext uri="{FF2B5EF4-FFF2-40B4-BE49-F238E27FC236}">
                  <a16:creationId xmlns:a16="http://schemas.microsoft.com/office/drawing/2014/main" id="{713A0A97-7846-285A-6C81-BD6AB317918F}"/>
                </a:ext>
              </a:extLst>
            </p:cNvPr>
            <p:cNvSpPr/>
            <p:nvPr/>
          </p:nvSpPr>
          <p:spPr>
            <a:xfrm>
              <a:off x="17132761" y="882447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39" name="object 292">
              <a:extLst>
                <a:ext uri="{FF2B5EF4-FFF2-40B4-BE49-F238E27FC236}">
                  <a16:creationId xmlns:a16="http://schemas.microsoft.com/office/drawing/2014/main" id="{A1B86DD3-6D67-73DF-E3B5-6802970FB881}"/>
                </a:ext>
              </a:extLst>
            </p:cNvPr>
            <p:cNvSpPr/>
            <p:nvPr/>
          </p:nvSpPr>
          <p:spPr>
            <a:xfrm>
              <a:off x="17180534" y="881261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40" name="object 293">
              <a:extLst>
                <a:ext uri="{FF2B5EF4-FFF2-40B4-BE49-F238E27FC236}">
                  <a16:creationId xmlns:a16="http://schemas.microsoft.com/office/drawing/2014/main" id="{4A2297A6-C0E5-30DD-BF7E-10531585C436}"/>
                </a:ext>
              </a:extLst>
            </p:cNvPr>
            <p:cNvSpPr/>
            <p:nvPr/>
          </p:nvSpPr>
          <p:spPr>
            <a:xfrm>
              <a:off x="17168666" y="882447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41" name="object 294">
              <a:extLst>
                <a:ext uri="{FF2B5EF4-FFF2-40B4-BE49-F238E27FC236}">
                  <a16:creationId xmlns:a16="http://schemas.microsoft.com/office/drawing/2014/main" id="{428E5892-58AE-5048-A918-E92B44DB9A80}"/>
                </a:ext>
              </a:extLst>
            </p:cNvPr>
            <p:cNvSpPr/>
            <p:nvPr/>
          </p:nvSpPr>
          <p:spPr>
            <a:xfrm>
              <a:off x="17256252" y="881261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42" name="object 295">
              <a:extLst>
                <a:ext uri="{FF2B5EF4-FFF2-40B4-BE49-F238E27FC236}">
                  <a16:creationId xmlns:a16="http://schemas.microsoft.com/office/drawing/2014/main" id="{DA2CEEC4-A83B-E942-0009-80840906750B}"/>
                </a:ext>
              </a:extLst>
            </p:cNvPr>
            <p:cNvSpPr/>
            <p:nvPr/>
          </p:nvSpPr>
          <p:spPr>
            <a:xfrm>
              <a:off x="17244387" y="882447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43" name="object 296">
              <a:extLst>
                <a:ext uri="{FF2B5EF4-FFF2-40B4-BE49-F238E27FC236}">
                  <a16:creationId xmlns:a16="http://schemas.microsoft.com/office/drawing/2014/main" id="{27F72A20-75F5-2DD0-23AE-862EA396D9AF}"/>
                </a:ext>
              </a:extLst>
            </p:cNvPr>
            <p:cNvSpPr/>
            <p:nvPr/>
          </p:nvSpPr>
          <p:spPr>
            <a:xfrm>
              <a:off x="15775011" y="809624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44" name="object 297">
              <a:extLst>
                <a:ext uri="{FF2B5EF4-FFF2-40B4-BE49-F238E27FC236}">
                  <a16:creationId xmlns:a16="http://schemas.microsoft.com/office/drawing/2014/main" id="{FF85F1CD-921B-AA8D-CE6D-250EAA9179FD}"/>
                </a:ext>
              </a:extLst>
            </p:cNvPr>
            <p:cNvSpPr/>
            <p:nvPr/>
          </p:nvSpPr>
          <p:spPr>
            <a:xfrm>
              <a:off x="15763145" y="810810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grpSp>
        <p:nvGrpSpPr>
          <p:cNvPr id="845" name="Group 844">
            <a:extLst>
              <a:ext uri="{FF2B5EF4-FFF2-40B4-BE49-F238E27FC236}">
                <a16:creationId xmlns:a16="http://schemas.microsoft.com/office/drawing/2014/main" id="{E4B875E9-2E77-68BD-9796-3F7EDAE65737}"/>
              </a:ext>
            </a:extLst>
          </p:cNvPr>
          <p:cNvGrpSpPr/>
          <p:nvPr/>
        </p:nvGrpSpPr>
        <p:grpSpPr>
          <a:xfrm>
            <a:off x="6959768" y="2295522"/>
            <a:ext cx="4211548" cy="2857723"/>
            <a:chOff x="17851518" y="7777687"/>
            <a:chExt cx="1653504" cy="1115245"/>
          </a:xfrm>
        </p:grpSpPr>
        <p:sp>
          <p:nvSpPr>
            <p:cNvPr id="846" name="object 107">
              <a:extLst>
                <a:ext uri="{FF2B5EF4-FFF2-40B4-BE49-F238E27FC236}">
                  <a16:creationId xmlns:a16="http://schemas.microsoft.com/office/drawing/2014/main" id="{BB9FD27A-6C07-3E55-B4CC-7EE60153D8DC}"/>
                </a:ext>
              </a:extLst>
            </p:cNvPr>
            <p:cNvSpPr/>
            <p:nvPr/>
          </p:nvSpPr>
          <p:spPr>
            <a:xfrm>
              <a:off x="17851518" y="7777687"/>
              <a:ext cx="1640205" cy="1103630"/>
            </a:xfrm>
            <a:custGeom>
              <a:avLst/>
              <a:gdLst/>
              <a:ahLst/>
              <a:cxnLst/>
              <a:rect l="l" t="t" r="r" b="b"/>
              <a:pathLst>
                <a:path w="1640205" h="1103629">
                  <a:moveTo>
                    <a:pt x="0" y="0"/>
                  </a:moveTo>
                  <a:lnTo>
                    <a:pt x="4008" y="0"/>
                  </a:lnTo>
                  <a:lnTo>
                    <a:pt x="4008" y="3475"/>
                  </a:lnTo>
                  <a:lnTo>
                    <a:pt x="11492" y="3475"/>
                  </a:lnTo>
                  <a:lnTo>
                    <a:pt x="11492" y="13629"/>
                  </a:lnTo>
                  <a:lnTo>
                    <a:pt x="20042" y="13629"/>
                  </a:lnTo>
                  <a:lnTo>
                    <a:pt x="20042" y="17104"/>
                  </a:lnTo>
                  <a:lnTo>
                    <a:pt x="27261" y="17104"/>
                  </a:lnTo>
                  <a:lnTo>
                    <a:pt x="27261" y="23786"/>
                  </a:lnTo>
                  <a:lnTo>
                    <a:pt x="30733" y="23786"/>
                  </a:lnTo>
                  <a:lnTo>
                    <a:pt x="30733" y="28063"/>
                  </a:lnTo>
                  <a:lnTo>
                    <a:pt x="34208" y="28063"/>
                  </a:lnTo>
                  <a:lnTo>
                    <a:pt x="34208" y="31270"/>
                  </a:lnTo>
                  <a:lnTo>
                    <a:pt x="37415" y="31270"/>
                  </a:lnTo>
                  <a:lnTo>
                    <a:pt x="37415" y="34208"/>
                  </a:lnTo>
                  <a:lnTo>
                    <a:pt x="41155" y="34208"/>
                  </a:lnTo>
                  <a:lnTo>
                    <a:pt x="41155" y="41159"/>
                  </a:lnTo>
                  <a:lnTo>
                    <a:pt x="47573" y="41159"/>
                  </a:lnTo>
                  <a:lnTo>
                    <a:pt x="47573" y="51581"/>
                  </a:lnTo>
                  <a:lnTo>
                    <a:pt x="54255" y="51581"/>
                  </a:lnTo>
                  <a:lnTo>
                    <a:pt x="54255" y="57726"/>
                  </a:lnTo>
                  <a:lnTo>
                    <a:pt x="61470" y="57726"/>
                  </a:lnTo>
                  <a:lnTo>
                    <a:pt x="61470" y="82583"/>
                  </a:lnTo>
                  <a:lnTo>
                    <a:pt x="64409" y="82583"/>
                  </a:lnTo>
                  <a:lnTo>
                    <a:pt x="64409" y="85790"/>
                  </a:lnTo>
                  <a:lnTo>
                    <a:pt x="67884" y="85790"/>
                  </a:lnTo>
                  <a:lnTo>
                    <a:pt x="67884" y="92204"/>
                  </a:lnTo>
                  <a:lnTo>
                    <a:pt x="71359" y="92204"/>
                  </a:lnTo>
                  <a:lnTo>
                    <a:pt x="71359" y="99419"/>
                  </a:lnTo>
                  <a:lnTo>
                    <a:pt x="74298" y="99419"/>
                  </a:lnTo>
                  <a:lnTo>
                    <a:pt x="74298" y="106101"/>
                  </a:lnTo>
                  <a:lnTo>
                    <a:pt x="78038" y="106101"/>
                  </a:lnTo>
                  <a:lnTo>
                    <a:pt x="78038" y="120267"/>
                  </a:lnTo>
                  <a:lnTo>
                    <a:pt x="81513" y="120267"/>
                  </a:lnTo>
                  <a:lnTo>
                    <a:pt x="81513" y="130421"/>
                  </a:lnTo>
                  <a:lnTo>
                    <a:pt x="84455" y="130421"/>
                  </a:lnTo>
                  <a:lnTo>
                    <a:pt x="84455" y="142984"/>
                  </a:lnTo>
                  <a:lnTo>
                    <a:pt x="91402" y="142984"/>
                  </a:lnTo>
                  <a:lnTo>
                    <a:pt x="91402" y="157150"/>
                  </a:lnTo>
                  <a:lnTo>
                    <a:pt x="94877" y="157150"/>
                  </a:lnTo>
                  <a:lnTo>
                    <a:pt x="94877" y="168105"/>
                  </a:lnTo>
                  <a:lnTo>
                    <a:pt x="98353" y="168105"/>
                  </a:lnTo>
                  <a:lnTo>
                    <a:pt x="98353" y="194830"/>
                  </a:lnTo>
                  <a:lnTo>
                    <a:pt x="101291" y="194830"/>
                  </a:lnTo>
                  <a:lnTo>
                    <a:pt x="101291" y="198037"/>
                  </a:lnTo>
                  <a:lnTo>
                    <a:pt x="104766" y="198037"/>
                  </a:lnTo>
                  <a:lnTo>
                    <a:pt x="104766" y="211935"/>
                  </a:lnTo>
                  <a:lnTo>
                    <a:pt x="107969" y="211935"/>
                  </a:lnTo>
                  <a:lnTo>
                    <a:pt x="107969" y="219418"/>
                  </a:lnTo>
                  <a:lnTo>
                    <a:pt x="111449" y="219418"/>
                  </a:lnTo>
                  <a:lnTo>
                    <a:pt x="111449" y="225567"/>
                  </a:lnTo>
                  <a:lnTo>
                    <a:pt x="114920" y="225567"/>
                  </a:lnTo>
                  <a:lnTo>
                    <a:pt x="114920" y="236523"/>
                  </a:lnTo>
                  <a:lnTo>
                    <a:pt x="118395" y="236523"/>
                  </a:lnTo>
                  <a:lnTo>
                    <a:pt x="118395" y="256301"/>
                  </a:lnTo>
                  <a:lnTo>
                    <a:pt x="121602" y="256301"/>
                  </a:lnTo>
                  <a:lnTo>
                    <a:pt x="121602" y="273674"/>
                  </a:lnTo>
                  <a:lnTo>
                    <a:pt x="125611" y="273674"/>
                  </a:lnTo>
                  <a:lnTo>
                    <a:pt x="125611" y="307883"/>
                  </a:lnTo>
                  <a:lnTo>
                    <a:pt x="128818" y="307883"/>
                  </a:lnTo>
                  <a:lnTo>
                    <a:pt x="128818" y="314829"/>
                  </a:lnTo>
                  <a:lnTo>
                    <a:pt x="135231" y="314829"/>
                  </a:lnTo>
                  <a:lnTo>
                    <a:pt x="135231" y="334343"/>
                  </a:lnTo>
                  <a:lnTo>
                    <a:pt x="138707" y="334343"/>
                  </a:lnTo>
                  <a:lnTo>
                    <a:pt x="138707" y="342091"/>
                  </a:lnTo>
                  <a:lnTo>
                    <a:pt x="142451" y="342091"/>
                  </a:lnTo>
                  <a:lnTo>
                    <a:pt x="142451" y="352514"/>
                  </a:lnTo>
                  <a:lnTo>
                    <a:pt x="145389" y="352514"/>
                  </a:lnTo>
                  <a:lnTo>
                    <a:pt x="145389" y="355187"/>
                  </a:lnTo>
                  <a:lnTo>
                    <a:pt x="148864" y="355187"/>
                  </a:lnTo>
                  <a:lnTo>
                    <a:pt x="148864" y="362138"/>
                  </a:lnTo>
                  <a:lnTo>
                    <a:pt x="151803" y="362138"/>
                  </a:lnTo>
                  <a:lnTo>
                    <a:pt x="151803" y="369353"/>
                  </a:lnTo>
                  <a:lnTo>
                    <a:pt x="155274" y="369353"/>
                  </a:lnTo>
                  <a:lnTo>
                    <a:pt x="155274" y="379507"/>
                  </a:lnTo>
                  <a:lnTo>
                    <a:pt x="159018" y="379507"/>
                  </a:lnTo>
                  <a:lnTo>
                    <a:pt x="159018" y="392603"/>
                  </a:lnTo>
                  <a:lnTo>
                    <a:pt x="162225" y="392603"/>
                  </a:lnTo>
                  <a:lnTo>
                    <a:pt x="162225" y="403562"/>
                  </a:lnTo>
                  <a:lnTo>
                    <a:pt x="165700" y="403562"/>
                  </a:lnTo>
                  <a:lnTo>
                    <a:pt x="165700" y="409707"/>
                  </a:lnTo>
                  <a:lnTo>
                    <a:pt x="172378" y="409707"/>
                  </a:lnTo>
                  <a:lnTo>
                    <a:pt x="172378" y="434027"/>
                  </a:lnTo>
                  <a:lnTo>
                    <a:pt x="182271" y="434027"/>
                  </a:lnTo>
                  <a:lnTo>
                    <a:pt x="182271" y="451400"/>
                  </a:lnTo>
                  <a:lnTo>
                    <a:pt x="185210" y="451400"/>
                  </a:lnTo>
                  <a:lnTo>
                    <a:pt x="185210" y="460756"/>
                  </a:lnTo>
                  <a:lnTo>
                    <a:pt x="188953" y="460756"/>
                  </a:lnTo>
                  <a:lnTo>
                    <a:pt x="188953" y="474918"/>
                  </a:lnTo>
                  <a:lnTo>
                    <a:pt x="192425" y="474918"/>
                  </a:lnTo>
                  <a:lnTo>
                    <a:pt x="192425" y="485609"/>
                  </a:lnTo>
                  <a:lnTo>
                    <a:pt x="199107" y="485609"/>
                  </a:lnTo>
                  <a:lnTo>
                    <a:pt x="199107" y="491758"/>
                  </a:lnTo>
                  <a:lnTo>
                    <a:pt x="202583" y="491758"/>
                  </a:lnTo>
                  <a:lnTo>
                    <a:pt x="202583" y="501912"/>
                  </a:lnTo>
                  <a:lnTo>
                    <a:pt x="208996" y="501912"/>
                  </a:lnTo>
                  <a:lnTo>
                    <a:pt x="208996" y="512602"/>
                  </a:lnTo>
                  <a:lnTo>
                    <a:pt x="212203" y="512602"/>
                  </a:lnTo>
                  <a:lnTo>
                    <a:pt x="212203" y="522760"/>
                  </a:lnTo>
                  <a:lnTo>
                    <a:pt x="215410" y="522760"/>
                  </a:lnTo>
                  <a:lnTo>
                    <a:pt x="215410" y="536389"/>
                  </a:lnTo>
                  <a:lnTo>
                    <a:pt x="219687" y="536389"/>
                  </a:lnTo>
                  <a:lnTo>
                    <a:pt x="219687" y="553493"/>
                  </a:lnTo>
                  <a:lnTo>
                    <a:pt x="222625" y="553493"/>
                  </a:lnTo>
                  <a:lnTo>
                    <a:pt x="222625" y="556969"/>
                  </a:lnTo>
                  <a:lnTo>
                    <a:pt x="229307" y="556969"/>
                  </a:lnTo>
                  <a:lnTo>
                    <a:pt x="229307" y="567126"/>
                  </a:lnTo>
                  <a:lnTo>
                    <a:pt x="234655" y="567126"/>
                  </a:lnTo>
                  <a:lnTo>
                    <a:pt x="234655" y="571135"/>
                  </a:lnTo>
                  <a:lnTo>
                    <a:pt x="239998" y="571135"/>
                  </a:lnTo>
                  <a:lnTo>
                    <a:pt x="239998" y="587437"/>
                  </a:lnTo>
                  <a:lnTo>
                    <a:pt x="245879" y="587437"/>
                  </a:lnTo>
                  <a:lnTo>
                    <a:pt x="245879" y="590644"/>
                  </a:lnTo>
                  <a:lnTo>
                    <a:pt x="249887" y="590644"/>
                  </a:lnTo>
                  <a:lnTo>
                    <a:pt x="249887" y="595186"/>
                  </a:lnTo>
                  <a:lnTo>
                    <a:pt x="254429" y="595186"/>
                  </a:lnTo>
                  <a:lnTo>
                    <a:pt x="254429" y="607480"/>
                  </a:lnTo>
                  <a:lnTo>
                    <a:pt x="258437" y="607480"/>
                  </a:lnTo>
                  <a:lnTo>
                    <a:pt x="258437" y="617369"/>
                  </a:lnTo>
                  <a:lnTo>
                    <a:pt x="265657" y="617369"/>
                  </a:lnTo>
                  <a:lnTo>
                    <a:pt x="265657" y="628060"/>
                  </a:lnTo>
                  <a:lnTo>
                    <a:pt x="269393" y="628060"/>
                  </a:lnTo>
                  <a:lnTo>
                    <a:pt x="269393" y="635544"/>
                  </a:lnTo>
                  <a:lnTo>
                    <a:pt x="276612" y="635544"/>
                  </a:lnTo>
                  <a:lnTo>
                    <a:pt x="276612" y="641957"/>
                  </a:lnTo>
                  <a:lnTo>
                    <a:pt x="283294" y="641957"/>
                  </a:lnTo>
                  <a:lnTo>
                    <a:pt x="283294" y="645966"/>
                  </a:lnTo>
                  <a:lnTo>
                    <a:pt x="286497" y="645966"/>
                  </a:lnTo>
                  <a:lnTo>
                    <a:pt x="286497" y="655586"/>
                  </a:lnTo>
                  <a:lnTo>
                    <a:pt x="293183" y="655586"/>
                  </a:lnTo>
                  <a:lnTo>
                    <a:pt x="293183" y="662802"/>
                  </a:lnTo>
                  <a:lnTo>
                    <a:pt x="296659" y="662802"/>
                  </a:lnTo>
                  <a:lnTo>
                    <a:pt x="296659" y="686588"/>
                  </a:lnTo>
                  <a:lnTo>
                    <a:pt x="302800" y="686588"/>
                  </a:lnTo>
                  <a:lnTo>
                    <a:pt x="302800" y="701825"/>
                  </a:lnTo>
                  <a:lnTo>
                    <a:pt x="309486" y="701825"/>
                  </a:lnTo>
                  <a:lnTo>
                    <a:pt x="309486" y="709842"/>
                  </a:lnTo>
                  <a:lnTo>
                    <a:pt x="313763" y="709842"/>
                  </a:lnTo>
                  <a:lnTo>
                    <a:pt x="313763" y="713850"/>
                  </a:lnTo>
                  <a:lnTo>
                    <a:pt x="317503" y="713850"/>
                  </a:lnTo>
                  <a:lnTo>
                    <a:pt x="317503" y="719731"/>
                  </a:lnTo>
                  <a:lnTo>
                    <a:pt x="323115" y="719731"/>
                  </a:lnTo>
                  <a:lnTo>
                    <a:pt x="323115" y="729351"/>
                  </a:lnTo>
                  <a:lnTo>
                    <a:pt x="326859" y="729351"/>
                  </a:lnTo>
                  <a:lnTo>
                    <a:pt x="326859" y="733091"/>
                  </a:lnTo>
                  <a:lnTo>
                    <a:pt x="336479" y="733091"/>
                  </a:lnTo>
                  <a:lnTo>
                    <a:pt x="336479" y="744319"/>
                  </a:lnTo>
                  <a:lnTo>
                    <a:pt x="339955" y="744319"/>
                  </a:lnTo>
                  <a:lnTo>
                    <a:pt x="339955" y="750733"/>
                  </a:lnTo>
                  <a:lnTo>
                    <a:pt x="343695" y="750733"/>
                  </a:lnTo>
                  <a:lnTo>
                    <a:pt x="343695" y="756878"/>
                  </a:lnTo>
                  <a:lnTo>
                    <a:pt x="347170" y="756878"/>
                  </a:lnTo>
                  <a:lnTo>
                    <a:pt x="347170" y="761155"/>
                  </a:lnTo>
                  <a:lnTo>
                    <a:pt x="353852" y="761155"/>
                  </a:lnTo>
                  <a:lnTo>
                    <a:pt x="353852" y="773718"/>
                  </a:lnTo>
                  <a:lnTo>
                    <a:pt x="356791" y="773718"/>
                  </a:lnTo>
                  <a:lnTo>
                    <a:pt x="356791" y="778259"/>
                  </a:lnTo>
                  <a:lnTo>
                    <a:pt x="360266" y="778259"/>
                  </a:lnTo>
                  <a:lnTo>
                    <a:pt x="360266" y="791889"/>
                  </a:lnTo>
                  <a:lnTo>
                    <a:pt x="363741" y="791889"/>
                  </a:lnTo>
                  <a:lnTo>
                    <a:pt x="363741" y="802848"/>
                  </a:lnTo>
                  <a:lnTo>
                    <a:pt x="371221" y="802848"/>
                  </a:lnTo>
                  <a:lnTo>
                    <a:pt x="371221" y="808460"/>
                  </a:lnTo>
                  <a:lnTo>
                    <a:pt x="374428" y="808460"/>
                  </a:lnTo>
                  <a:lnTo>
                    <a:pt x="374428" y="812737"/>
                  </a:lnTo>
                  <a:lnTo>
                    <a:pt x="380846" y="812737"/>
                  </a:lnTo>
                  <a:lnTo>
                    <a:pt x="380846" y="819952"/>
                  </a:lnTo>
                  <a:lnTo>
                    <a:pt x="386722" y="819952"/>
                  </a:lnTo>
                  <a:lnTo>
                    <a:pt x="386722" y="822890"/>
                  </a:lnTo>
                  <a:lnTo>
                    <a:pt x="390466" y="822890"/>
                  </a:lnTo>
                  <a:lnTo>
                    <a:pt x="390466" y="826899"/>
                  </a:lnTo>
                  <a:lnTo>
                    <a:pt x="393673" y="826899"/>
                  </a:lnTo>
                  <a:lnTo>
                    <a:pt x="393673" y="829573"/>
                  </a:lnTo>
                  <a:lnTo>
                    <a:pt x="407571" y="829573"/>
                  </a:lnTo>
                  <a:lnTo>
                    <a:pt x="407571" y="834118"/>
                  </a:lnTo>
                  <a:lnTo>
                    <a:pt x="410778" y="834118"/>
                  </a:lnTo>
                  <a:lnTo>
                    <a:pt x="410778" y="839730"/>
                  </a:lnTo>
                  <a:lnTo>
                    <a:pt x="416658" y="839730"/>
                  </a:lnTo>
                  <a:lnTo>
                    <a:pt x="416658" y="843739"/>
                  </a:lnTo>
                  <a:lnTo>
                    <a:pt x="424675" y="843739"/>
                  </a:lnTo>
                  <a:lnTo>
                    <a:pt x="424675" y="847214"/>
                  </a:lnTo>
                  <a:lnTo>
                    <a:pt x="427349" y="847214"/>
                  </a:lnTo>
                  <a:lnTo>
                    <a:pt x="427349" y="850152"/>
                  </a:lnTo>
                  <a:lnTo>
                    <a:pt x="431089" y="850152"/>
                  </a:lnTo>
                  <a:lnTo>
                    <a:pt x="431089" y="857099"/>
                  </a:lnTo>
                  <a:lnTo>
                    <a:pt x="436969" y="857099"/>
                  </a:lnTo>
                  <a:lnTo>
                    <a:pt x="436969" y="864583"/>
                  </a:lnTo>
                  <a:lnTo>
                    <a:pt x="444453" y="864583"/>
                  </a:lnTo>
                  <a:lnTo>
                    <a:pt x="444453" y="867257"/>
                  </a:lnTo>
                  <a:lnTo>
                    <a:pt x="447660" y="867257"/>
                  </a:lnTo>
                  <a:lnTo>
                    <a:pt x="447660" y="870195"/>
                  </a:lnTo>
                  <a:lnTo>
                    <a:pt x="461289" y="870195"/>
                  </a:lnTo>
                  <a:lnTo>
                    <a:pt x="461289" y="880084"/>
                  </a:lnTo>
                  <a:lnTo>
                    <a:pt x="467703" y="880084"/>
                  </a:lnTo>
                  <a:lnTo>
                    <a:pt x="467703" y="884630"/>
                  </a:lnTo>
                  <a:lnTo>
                    <a:pt x="477059" y="884630"/>
                  </a:lnTo>
                  <a:lnTo>
                    <a:pt x="477059" y="890510"/>
                  </a:lnTo>
                  <a:lnTo>
                    <a:pt x="485877" y="890510"/>
                  </a:lnTo>
                  <a:lnTo>
                    <a:pt x="485877" y="896655"/>
                  </a:lnTo>
                  <a:lnTo>
                    <a:pt x="490419" y="896655"/>
                  </a:lnTo>
                  <a:lnTo>
                    <a:pt x="490419" y="900395"/>
                  </a:lnTo>
                  <a:lnTo>
                    <a:pt x="496031" y="900395"/>
                  </a:lnTo>
                  <a:lnTo>
                    <a:pt x="496031" y="903602"/>
                  </a:lnTo>
                  <a:lnTo>
                    <a:pt x="504585" y="903602"/>
                  </a:lnTo>
                  <a:lnTo>
                    <a:pt x="504585" y="907615"/>
                  </a:lnTo>
                  <a:lnTo>
                    <a:pt x="514743" y="907615"/>
                  </a:lnTo>
                  <a:lnTo>
                    <a:pt x="514743" y="915363"/>
                  </a:lnTo>
                  <a:lnTo>
                    <a:pt x="525165" y="915363"/>
                  </a:lnTo>
                  <a:lnTo>
                    <a:pt x="525165" y="918570"/>
                  </a:lnTo>
                  <a:lnTo>
                    <a:pt x="528103" y="918570"/>
                  </a:lnTo>
                  <a:lnTo>
                    <a:pt x="528103" y="921777"/>
                  </a:lnTo>
                  <a:lnTo>
                    <a:pt x="535587" y="921777"/>
                  </a:lnTo>
                  <a:lnTo>
                    <a:pt x="535587" y="925785"/>
                  </a:lnTo>
                  <a:lnTo>
                    <a:pt x="539062" y="925785"/>
                  </a:lnTo>
                  <a:lnTo>
                    <a:pt x="539062" y="928728"/>
                  </a:lnTo>
                  <a:lnTo>
                    <a:pt x="552158" y="928728"/>
                  </a:lnTo>
                  <a:lnTo>
                    <a:pt x="552158" y="934340"/>
                  </a:lnTo>
                  <a:lnTo>
                    <a:pt x="562581" y="934340"/>
                  </a:lnTo>
                  <a:lnTo>
                    <a:pt x="562581" y="942625"/>
                  </a:lnTo>
                  <a:lnTo>
                    <a:pt x="578082" y="942625"/>
                  </a:lnTo>
                  <a:lnTo>
                    <a:pt x="578082" y="946097"/>
                  </a:lnTo>
                  <a:lnTo>
                    <a:pt x="582090" y="946097"/>
                  </a:lnTo>
                  <a:lnTo>
                    <a:pt x="582090" y="949304"/>
                  </a:lnTo>
                  <a:lnTo>
                    <a:pt x="585297" y="949304"/>
                  </a:lnTo>
                  <a:lnTo>
                    <a:pt x="585297" y="963470"/>
                  </a:lnTo>
                  <a:lnTo>
                    <a:pt x="589041" y="963470"/>
                  </a:lnTo>
                  <a:lnTo>
                    <a:pt x="589041" y="969883"/>
                  </a:lnTo>
                  <a:lnTo>
                    <a:pt x="593049" y="969883"/>
                  </a:lnTo>
                  <a:lnTo>
                    <a:pt x="593049" y="972557"/>
                  </a:lnTo>
                  <a:lnTo>
                    <a:pt x="649441" y="972557"/>
                  </a:lnTo>
                  <a:lnTo>
                    <a:pt x="649441" y="980574"/>
                  </a:lnTo>
                  <a:lnTo>
                    <a:pt x="656388" y="980574"/>
                  </a:lnTo>
                  <a:lnTo>
                    <a:pt x="656388" y="983781"/>
                  </a:lnTo>
                  <a:lnTo>
                    <a:pt x="666277" y="983781"/>
                  </a:lnTo>
                  <a:lnTo>
                    <a:pt x="666277" y="990194"/>
                  </a:lnTo>
                  <a:lnTo>
                    <a:pt x="681245" y="990194"/>
                  </a:lnTo>
                  <a:lnTo>
                    <a:pt x="681245" y="993670"/>
                  </a:lnTo>
                  <a:lnTo>
                    <a:pt x="697011" y="993670"/>
                  </a:lnTo>
                  <a:lnTo>
                    <a:pt x="697011" y="1000352"/>
                  </a:lnTo>
                  <a:lnTo>
                    <a:pt x="723471" y="1000352"/>
                  </a:lnTo>
                  <a:lnTo>
                    <a:pt x="723471" y="1011311"/>
                  </a:lnTo>
                  <a:lnTo>
                    <a:pt x="737100" y="1011311"/>
                  </a:lnTo>
                  <a:lnTo>
                    <a:pt x="737100" y="1013716"/>
                  </a:lnTo>
                  <a:lnTo>
                    <a:pt x="746989" y="1013716"/>
                  </a:lnTo>
                  <a:lnTo>
                    <a:pt x="746989" y="1020663"/>
                  </a:lnTo>
                  <a:lnTo>
                    <a:pt x="753940" y="1020663"/>
                  </a:lnTo>
                  <a:lnTo>
                    <a:pt x="753940" y="1026812"/>
                  </a:lnTo>
                  <a:lnTo>
                    <a:pt x="780396" y="1026812"/>
                  </a:lnTo>
                  <a:lnTo>
                    <a:pt x="780396" y="1034829"/>
                  </a:lnTo>
                  <a:lnTo>
                    <a:pt x="803918" y="1034829"/>
                  </a:lnTo>
                  <a:lnTo>
                    <a:pt x="803918" y="1041776"/>
                  </a:lnTo>
                  <a:lnTo>
                    <a:pt x="807658" y="1041776"/>
                  </a:lnTo>
                  <a:lnTo>
                    <a:pt x="807658" y="1048727"/>
                  </a:lnTo>
                  <a:lnTo>
                    <a:pt x="846946" y="1048727"/>
                  </a:lnTo>
                  <a:lnTo>
                    <a:pt x="846946" y="1055409"/>
                  </a:lnTo>
                  <a:lnTo>
                    <a:pt x="871534" y="1055409"/>
                  </a:lnTo>
                  <a:lnTo>
                    <a:pt x="871534" y="1062087"/>
                  </a:lnTo>
                  <a:lnTo>
                    <a:pt x="888097" y="1062087"/>
                  </a:lnTo>
                  <a:lnTo>
                    <a:pt x="888097" y="1069307"/>
                  </a:lnTo>
                  <a:lnTo>
                    <a:pt x="948502" y="1069307"/>
                  </a:lnTo>
                  <a:lnTo>
                    <a:pt x="948502" y="1072245"/>
                  </a:lnTo>
                  <a:lnTo>
                    <a:pt x="1052202" y="1072245"/>
                  </a:lnTo>
                  <a:lnTo>
                    <a:pt x="1052202" y="1082399"/>
                  </a:lnTo>
                  <a:lnTo>
                    <a:pt x="1106454" y="1082399"/>
                  </a:lnTo>
                  <a:lnTo>
                    <a:pt x="1106454" y="1092556"/>
                  </a:lnTo>
                  <a:lnTo>
                    <a:pt x="1207477" y="1092556"/>
                  </a:lnTo>
                  <a:lnTo>
                    <a:pt x="1207477" y="1103247"/>
                  </a:lnTo>
                  <a:lnTo>
                    <a:pt x="1640173" y="1103247"/>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47" name="object 298">
              <a:extLst>
                <a:ext uri="{FF2B5EF4-FFF2-40B4-BE49-F238E27FC236}">
                  <a16:creationId xmlns:a16="http://schemas.microsoft.com/office/drawing/2014/main" id="{3F0C6975-CDD9-D3F7-3E65-220F89DF613F}"/>
                </a:ext>
              </a:extLst>
            </p:cNvPr>
            <p:cNvSpPr/>
            <p:nvPr/>
          </p:nvSpPr>
          <p:spPr>
            <a:xfrm>
              <a:off x="17866138" y="7779854"/>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48" name="object 299">
              <a:extLst>
                <a:ext uri="{FF2B5EF4-FFF2-40B4-BE49-F238E27FC236}">
                  <a16:creationId xmlns:a16="http://schemas.microsoft.com/office/drawing/2014/main" id="{9C6695C8-BF04-0E08-7E23-152D80FFB79D}"/>
                </a:ext>
              </a:extLst>
            </p:cNvPr>
            <p:cNvSpPr/>
            <p:nvPr/>
          </p:nvSpPr>
          <p:spPr>
            <a:xfrm>
              <a:off x="17854273" y="779172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49" name="object 300">
              <a:extLst>
                <a:ext uri="{FF2B5EF4-FFF2-40B4-BE49-F238E27FC236}">
                  <a16:creationId xmlns:a16="http://schemas.microsoft.com/office/drawing/2014/main" id="{6F709ECF-88CD-DD11-BB24-811ED5344148}"/>
                </a:ext>
              </a:extLst>
            </p:cNvPr>
            <p:cNvSpPr/>
            <p:nvPr/>
          </p:nvSpPr>
          <p:spPr>
            <a:xfrm>
              <a:off x="17896073" y="780711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50" name="object 301">
              <a:extLst>
                <a:ext uri="{FF2B5EF4-FFF2-40B4-BE49-F238E27FC236}">
                  <a16:creationId xmlns:a16="http://schemas.microsoft.com/office/drawing/2014/main" id="{035AE304-A5B9-348B-4346-4CF7F285E39A}"/>
                </a:ext>
              </a:extLst>
            </p:cNvPr>
            <p:cNvSpPr/>
            <p:nvPr/>
          </p:nvSpPr>
          <p:spPr>
            <a:xfrm>
              <a:off x="17884206" y="781898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51" name="object 302">
              <a:extLst>
                <a:ext uri="{FF2B5EF4-FFF2-40B4-BE49-F238E27FC236}">
                  <a16:creationId xmlns:a16="http://schemas.microsoft.com/office/drawing/2014/main" id="{BB8EF1ED-8087-8DAA-D97D-CCDFAEA9DA30}"/>
                </a:ext>
              </a:extLst>
            </p:cNvPr>
            <p:cNvSpPr/>
            <p:nvPr/>
          </p:nvSpPr>
          <p:spPr>
            <a:xfrm>
              <a:off x="17899813" y="7817004"/>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52" name="object 303">
              <a:extLst>
                <a:ext uri="{FF2B5EF4-FFF2-40B4-BE49-F238E27FC236}">
                  <a16:creationId xmlns:a16="http://schemas.microsoft.com/office/drawing/2014/main" id="{6506203C-9D8D-5902-AFEC-7A6C0F2169AA}"/>
                </a:ext>
              </a:extLst>
            </p:cNvPr>
            <p:cNvSpPr/>
            <p:nvPr/>
          </p:nvSpPr>
          <p:spPr>
            <a:xfrm>
              <a:off x="17887948" y="782887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53" name="object 304">
              <a:extLst>
                <a:ext uri="{FF2B5EF4-FFF2-40B4-BE49-F238E27FC236}">
                  <a16:creationId xmlns:a16="http://schemas.microsoft.com/office/drawing/2014/main" id="{9F8C98D2-F54C-DF4A-940D-82FF9FF971E7}"/>
                </a:ext>
              </a:extLst>
            </p:cNvPr>
            <p:cNvSpPr/>
            <p:nvPr/>
          </p:nvSpPr>
          <p:spPr>
            <a:xfrm>
              <a:off x="17903020" y="7817004"/>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54" name="object 305">
              <a:extLst>
                <a:ext uri="{FF2B5EF4-FFF2-40B4-BE49-F238E27FC236}">
                  <a16:creationId xmlns:a16="http://schemas.microsoft.com/office/drawing/2014/main" id="{9078EA5B-B96A-9EFB-3663-DD376B307DAE}"/>
                </a:ext>
              </a:extLst>
            </p:cNvPr>
            <p:cNvSpPr/>
            <p:nvPr/>
          </p:nvSpPr>
          <p:spPr>
            <a:xfrm>
              <a:off x="17891155" y="782887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55" name="object 306">
              <a:extLst>
                <a:ext uri="{FF2B5EF4-FFF2-40B4-BE49-F238E27FC236}">
                  <a16:creationId xmlns:a16="http://schemas.microsoft.com/office/drawing/2014/main" id="{47D0EF93-C561-FBDA-E25C-5483BBD3F361}"/>
                </a:ext>
              </a:extLst>
            </p:cNvPr>
            <p:cNvSpPr/>
            <p:nvPr/>
          </p:nvSpPr>
          <p:spPr>
            <a:xfrm>
              <a:off x="17909701" y="7824487"/>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56" name="object 307">
              <a:extLst>
                <a:ext uri="{FF2B5EF4-FFF2-40B4-BE49-F238E27FC236}">
                  <a16:creationId xmlns:a16="http://schemas.microsoft.com/office/drawing/2014/main" id="{0E4F80F7-D4DC-F826-7E88-CE67069F990E}"/>
                </a:ext>
              </a:extLst>
            </p:cNvPr>
            <p:cNvSpPr/>
            <p:nvPr/>
          </p:nvSpPr>
          <p:spPr>
            <a:xfrm>
              <a:off x="17897837" y="7836353"/>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57" name="object 308">
              <a:extLst>
                <a:ext uri="{FF2B5EF4-FFF2-40B4-BE49-F238E27FC236}">
                  <a16:creationId xmlns:a16="http://schemas.microsoft.com/office/drawing/2014/main" id="{D00783E1-1DB0-15D1-5CCC-0FFDD47F5A6A}"/>
                </a:ext>
              </a:extLst>
            </p:cNvPr>
            <p:cNvSpPr/>
            <p:nvPr/>
          </p:nvSpPr>
          <p:spPr>
            <a:xfrm>
              <a:off x="17913177" y="783785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58" name="object 309">
              <a:extLst>
                <a:ext uri="{FF2B5EF4-FFF2-40B4-BE49-F238E27FC236}">
                  <a16:creationId xmlns:a16="http://schemas.microsoft.com/office/drawing/2014/main" id="{8B7C4720-EEDD-9142-725E-365BDAD35FA6}"/>
                </a:ext>
              </a:extLst>
            </p:cNvPr>
            <p:cNvSpPr/>
            <p:nvPr/>
          </p:nvSpPr>
          <p:spPr>
            <a:xfrm>
              <a:off x="17901310" y="784971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59" name="object 310">
              <a:extLst>
                <a:ext uri="{FF2B5EF4-FFF2-40B4-BE49-F238E27FC236}">
                  <a16:creationId xmlns:a16="http://schemas.microsoft.com/office/drawing/2014/main" id="{798873A6-0C79-1A37-870E-52A918158211}"/>
                </a:ext>
              </a:extLst>
            </p:cNvPr>
            <p:cNvSpPr/>
            <p:nvPr/>
          </p:nvSpPr>
          <p:spPr>
            <a:xfrm>
              <a:off x="17930282" y="788569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60" name="object 311">
              <a:extLst>
                <a:ext uri="{FF2B5EF4-FFF2-40B4-BE49-F238E27FC236}">
                  <a16:creationId xmlns:a16="http://schemas.microsoft.com/office/drawing/2014/main" id="{0D5F2945-0460-0040-07EE-9DAE940DBDFB}"/>
                </a:ext>
              </a:extLst>
            </p:cNvPr>
            <p:cNvSpPr/>
            <p:nvPr/>
          </p:nvSpPr>
          <p:spPr>
            <a:xfrm>
              <a:off x="17918416" y="7897555"/>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61" name="object 312">
              <a:extLst>
                <a:ext uri="{FF2B5EF4-FFF2-40B4-BE49-F238E27FC236}">
                  <a16:creationId xmlns:a16="http://schemas.microsoft.com/office/drawing/2014/main" id="{C6611026-F9A6-3744-21FC-1DFB180C33AD}"/>
                </a:ext>
              </a:extLst>
            </p:cNvPr>
            <p:cNvSpPr/>
            <p:nvPr/>
          </p:nvSpPr>
          <p:spPr>
            <a:xfrm>
              <a:off x="17933488" y="7896113"/>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62" name="object 313">
              <a:extLst>
                <a:ext uri="{FF2B5EF4-FFF2-40B4-BE49-F238E27FC236}">
                  <a16:creationId xmlns:a16="http://schemas.microsoft.com/office/drawing/2014/main" id="{372E73C8-95F6-8ED0-1A63-11628FC1D21A}"/>
                </a:ext>
              </a:extLst>
            </p:cNvPr>
            <p:cNvSpPr/>
            <p:nvPr/>
          </p:nvSpPr>
          <p:spPr>
            <a:xfrm>
              <a:off x="17921623" y="7907978"/>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63" name="object 314">
              <a:extLst>
                <a:ext uri="{FF2B5EF4-FFF2-40B4-BE49-F238E27FC236}">
                  <a16:creationId xmlns:a16="http://schemas.microsoft.com/office/drawing/2014/main" id="{C1325F5B-22F4-6169-D3A3-7C8935426CEE}"/>
                </a:ext>
              </a:extLst>
            </p:cNvPr>
            <p:cNvSpPr/>
            <p:nvPr/>
          </p:nvSpPr>
          <p:spPr>
            <a:xfrm>
              <a:off x="17936963" y="7906001"/>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64" name="object 315">
              <a:extLst>
                <a:ext uri="{FF2B5EF4-FFF2-40B4-BE49-F238E27FC236}">
                  <a16:creationId xmlns:a16="http://schemas.microsoft.com/office/drawing/2014/main" id="{30FDF72E-C9BB-146D-C160-4D273646135D}"/>
                </a:ext>
              </a:extLst>
            </p:cNvPr>
            <p:cNvSpPr/>
            <p:nvPr/>
          </p:nvSpPr>
          <p:spPr>
            <a:xfrm>
              <a:off x="17925097" y="791786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65" name="object 316">
              <a:extLst>
                <a:ext uri="{FF2B5EF4-FFF2-40B4-BE49-F238E27FC236}">
                  <a16:creationId xmlns:a16="http://schemas.microsoft.com/office/drawing/2014/main" id="{602F6F34-40F7-6F74-1543-6DBDCBE783E2}"/>
                </a:ext>
              </a:extLst>
            </p:cNvPr>
            <p:cNvSpPr/>
            <p:nvPr/>
          </p:nvSpPr>
          <p:spPr>
            <a:xfrm>
              <a:off x="17990492" y="8100698"/>
              <a:ext cx="0" cy="24130"/>
            </a:xfrm>
            <a:custGeom>
              <a:avLst/>
              <a:gdLst/>
              <a:ahLst/>
              <a:cxnLst/>
              <a:rect l="l" t="t" r="r" b="b"/>
              <a:pathLst>
                <a:path h="24129">
                  <a:moveTo>
                    <a:pt x="0" y="0"/>
                  </a:moveTo>
                  <a:lnTo>
                    <a:pt x="0" y="23729"/>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66" name="object 317">
              <a:extLst>
                <a:ext uri="{FF2B5EF4-FFF2-40B4-BE49-F238E27FC236}">
                  <a16:creationId xmlns:a16="http://schemas.microsoft.com/office/drawing/2014/main" id="{EC756DC8-1114-6134-75E3-E9E6BA60084A}"/>
                </a:ext>
              </a:extLst>
            </p:cNvPr>
            <p:cNvSpPr/>
            <p:nvPr/>
          </p:nvSpPr>
          <p:spPr>
            <a:xfrm>
              <a:off x="17978626" y="8112563"/>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67" name="object 318">
              <a:extLst>
                <a:ext uri="{FF2B5EF4-FFF2-40B4-BE49-F238E27FC236}">
                  <a16:creationId xmlns:a16="http://schemas.microsoft.com/office/drawing/2014/main" id="{433EA6B3-2514-80C0-2EAA-97C48D23BF02}"/>
                </a:ext>
              </a:extLst>
            </p:cNvPr>
            <p:cNvSpPr/>
            <p:nvPr/>
          </p:nvSpPr>
          <p:spPr>
            <a:xfrm>
              <a:off x="18034590" y="821668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68" name="object 319">
              <a:extLst>
                <a:ext uri="{FF2B5EF4-FFF2-40B4-BE49-F238E27FC236}">
                  <a16:creationId xmlns:a16="http://schemas.microsoft.com/office/drawing/2014/main" id="{2F8C9677-7065-12DA-BEAE-B018663679E2}"/>
                </a:ext>
              </a:extLst>
            </p:cNvPr>
            <p:cNvSpPr/>
            <p:nvPr/>
          </p:nvSpPr>
          <p:spPr>
            <a:xfrm>
              <a:off x="18022724" y="8228554"/>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69" name="object 320">
              <a:extLst>
                <a:ext uri="{FF2B5EF4-FFF2-40B4-BE49-F238E27FC236}">
                  <a16:creationId xmlns:a16="http://schemas.microsoft.com/office/drawing/2014/main" id="{68E18650-40C4-4EF6-5677-CFAAE02A353E}"/>
                </a:ext>
              </a:extLst>
            </p:cNvPr>
            <p:cNvSpPr/>
            <p:nvPr/>
          </p:nvSpPr>
          <p:spPr>
            <a:xfrm>
              <a:off x="18087774" y="8335619"/>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70" name="object 321">
              <a:extLst>
                <a:ext uri="{FF2B5EF4-FFF2-40B4-BE49-F238E27FC236}">
                  <a16:creationId xmlns:a16="http://schemas.microsoft.com/office/drawing/2014/main" id="{271FC925-5089-9196-8495-7E5DB54F0862}"/>
                </a:ext>
              </a:extLst>
            </p:cNvPr>
            <p:cNvSpPr/>
            <p:nvPr/>
          </p:nvSpPr>
          <p:spPr>
            <a:xfrm>
              <a:off x="18075908" y="8347484"/>
              <a:ext cx="24130" cy="0"/>
            </a:xfrm>
            <a:custGeom>
              <a:avLst/>
              <a:gdLst/>
              <a:ahLst/>
              <a:cxnLst/>
              <a:rect l="l" t="t" r="r" b="b"/>
              <a:pathLst>
                <a:path w="24130">
                  <a:moveTo>
                    <a:pt x="0" y="0"/>
                  </a:moveTo>
                  <a:lnTo>
                    <a:pt x="23729"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71" name="object 322">
              <a:extLst>
                <a:ext uri="{FF2B5EF4-FFF2-40B4-BE49-F238E27FC236}">
                  <a16:creationId xmlns:a16="http://schemas.microsoft.com/office/drawing/2014/main" id="{E3CF4AA6-EF85-7AEC-40DD-25C3EE1B10AE}"/>
                </a:ext>
              </a:extLst>
            </p:cNvPr>
            <p:cNvSpPr/>
            <p:nvPr/>
          </p:nvSpPr>
          <p:spPr>
            <a:xfrm>
              <a:off x="18104344" y="836261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72" name="object 323">
              <a:extLst>
                <a:ext uri="{FF2B5EF4-FFF2-40B4-BE49-F238E27FC236}">
                  <a16:creationId xmlns:a16="http://schemas.microsoft.com/office/drawing/2014/main" id="{7ADF5050-4D75-A636-F437-BBE0DD491029}"/>
                </a:ext>
              </a:extLst>
            </p:cNvPr>
            <p:cNvSpPr/>
            <p:nvPr/>
          </p:nvSpPr>
          <p:spPr>
            <a:xfrm>
              <a:off x="18092479" y="837447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73" name="object 324">
              <a:extLst>
                <a:ext uri="{FF2B5EF4-FFF2-40B4-BE49-F238E27FC236}">
                  <a16:creationId xmlns:a16="http://schemas.microsoft.com/office/drawing/2014/main" id="{29124596-298B-DEC3-837C-BB2400D79277}"/>
                </a:ext>
              </a:extLst>
            </p:cNvPr>
            <p:cNvSpPr/>
            <p:nvPr/>
          </p:nvSpPr>
          <p:spPr>
            <a:xfrm>
              <a:off x="18107285" y="837063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74" name="object 325">
              <a:extLst>
                <a:ext uri="{FF2B5EF4-FFF2-40B4-BE49-F238E27FC236}">
                  <a16:creationId xmlns:a16="http://schemas.microsoft.com/office/drawing/2014/main" id="{03214312-24A9-93AA-B52E-6733CCACCF95}"/>
                </a:ext>
              </a:extLst>
            </p:cNvPr>
            <p:cNvSpPr/>
            <p:nvPr/>
          </p:nvSpPr>
          <p:spPr>
            <a:xfrm>
              <a:off x="18095418" y="8382495"/>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75" name="object 326">
              <a:extLst>
                <a:ext uri="{FF2B5EF4-FFF2-40B4-BE49-F238E27FC236}">
                  <a16:creationId xmlns:a16="http://schemas.microsoft.com/office/drawing/2014/main" id="{825FA24A-5011-05F9-08D6-4AEA0873FFF9}"/>
                </a:ext>
              </a:extLst>
            </p:cNvPr>
            <p:cNvSpPr/>
            <p:nvPr/>
          </p:nvSpPr>
          <p:spPr>
            <a:xfrm>
              <a:off x="18111561" y="838372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76" name="object 327">
              <a:extLst>
                <a:ext uri="{FF2B5EF4-FFF2-40B4-BE49-F238E27FC236}">
                  <a16:creationId xmlns:a16="http://schemas.microsoft.com/office/drawing/2014/main" id="{76DB990F-E92A-632F-FF78-5FDBF497D2B8}"/>
                </a:ext>
              </a:extLst>
            </p:cNvPr>
            <p:cNvSpPr/>
            <p:nvPr/>
          </p:nvSpPr>
          <p:spPr>
            <a:xfrm>
              <a:off x="18099695" y="839559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77" name="object 328">
              <a:extLst>
                <a:ext uri="{FF2B5EF4-FFF2-40B4-BE49-F238E27FC236}">
                  <a16:creationId xmlns:a16="http://schemas.microsoft.com/office/drawing/2014/main" id="{FEE520BE-A1C7-A869-354C-FDA2AA372BD9}"/>
                </a:ext>
              </a:extLst>
            </p:cNvPr>
            <p:cNvSpPr/>
            <p:nvPr/>
          </p:nvSpPr>
          <p:spPr>
            <a:xfrm>
              <a:off x="18115035" y="838372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78" name="object 329">
              <a:extLst>
                <a:ext uri="{FF2B5EF4-FFF2-40B4-BE49-F238E27FC236}">
                  <a16:creationId xmlns:a16="http://schemas.microsoft.com/office/drawing/2014/main" id="{84A47F13-9580-1FD8-A50D-64A75CCEC59C}"/>
                </a:ext>
              </a:extLst>
            </p:cNvPr>
            <p:cNvSpPr/>
            <p:nvPr/>
          </p:nvSpPr>
          <p:spPr>
            <a:xfrm>
              <a:off x="18103168" y="839559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79" name="object 330">
              <a:extLst>
                <a:ext uri="{FF2B5EF4-FFF2-40B4-BE49-F238E27FC236}">
                  <a16:creationId xmlns:a16="http://schemas.microsoft.com/office/drawing/2014/main" id="{5DF7F41F-4326-2FB6-A9D2-BD5C0442A572}"/>
                </a:ext>
              </a:extLst>
            </p:cNvPr>
            <p:cNvSpPr/>
            <p:nvPr/>
          </p:nvSpPr>
          <p:spPr>
            <a:xfrm>
              <a:off x="18138553" y="842087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80" name="object 331">
              <a:extLst>
                <a:ext uri="{FF2B5EF4-FFF2-40B4-BE49-F238E27FC236}">
                  <a16:creationId xmlns:a16="http://schemas.microsoft.com/office/drawing/2014/main" id="{D0C619AC-8757-CD6A-7705-E2343F668FBF}"/>
                </a:ext>
              </a:extLst>
            </p:cNvPr>
            <p:cNvSpPr/>
            <p:nvPr/>
          </p:nvSpPr>
          <p:spPr>
            <a:xfrm>
              <a:off x="18126687" y="843274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81" name="object 332">
              <a:extLst>
                <a:ext uri="{FF2B5EF4-FFF2-40B4-BE49-F238E27FC236}">
                  <a16:creationId xmlns:a16="http://schemas.microsoft.com/office/drawing/2014/main" id="{07CAB2AC-7654-0A2D-FF5B-A588500F7258}"/>
                </a:ext>
              </a:extLst>
            </p:cNvPr>
            <p:cNvSpPr/>
            <p:nvPr/>
          </p:nvSpPr>
          <p:spPr>
            <a:xfrm>
              <a:off x="18157261" y="8465774"/>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82" name="object 333">
              <a:extLst>
                <a:ext uri="{FF2B5EF4-FFF2-40B4-BE49-F238E27FC236}">
                  <a16:creationId xmlns:a16="http://schemas.microsoft.com/office/drawing/2014/main" id="{4242A5B3-657D-88B8-E714-981A57605D6F}"/>
                </a:ext>
              </a:extLst>
            </p:cNvPr>
            <p:cNvSpPr/>
            <p:nvPr/>
          </p:nvSpPr>
          <p:spPr>
            <a:xfrm>
              <a:off x="18145397" y="847764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83" name="object 334">
              <a:extLst>
                <a:ext uri="{FF2B5EF4-FFF2-40B4-BE49-F238E27FC236}">
                  <a16:creationId xmlns:a16="http://schemas.microsoft.com/office/drawing/2014/main" id="{EF0E2AC4-CFFF-8767-BB1C-C37A68968EBD}"/>
                </a:ext>
              </a:extLst>
            </p:cNvPr>
            <p:cNvSpPr/>
            <p:nvPr/>
          </p:nvSpPr>
          <p:spPr>
            <a:xfrm>
              <a:off x="18159132" y="846924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84" name="object 335">
              <a:extLst>
                <a:ext uri="{FF2B5EF4-FFF2-40B4-BE49-F238E27FC236}">
                  <a16:creationId xmlns:a16="http://schemas.microsoft.com/office/drawing/2014/main" id="{0226E81D-9FE3-F200-9E5C-D16CFE467473}"/>
                </a:ext>
              </a:extLst>
            </p:cNvPr>
            <p:cNvSpPr/>
            <p:nvPr/>
          </p:nvSpPr>
          <p:spPr>
            <a:xfrm>
              <a:off x="18147266" y="8481114"/>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85" name="object 336">
              <a:extLst>
                <a:ext uri="{FF2B5EF4-FFF2-40B4-BE49-F238E27FC236}">
                  <a16:creationId xmlns:a16="http://schemas.microsoft.com/office/drawing/2014/main" id="{4B2021F3-CA36-4576-6CC8-80C0088B13FD}"/>
                </a:ext>
              </a:extLst>
            </p:cNvPr>
            <p:cNvSpPr/>
            <p:nvPr/>
          </p:nvSpPr>
          <p:spPr>
            <a:xfrm>
              <a:off x="18171694" y="848581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86" name="object 337">
              <a:extLst>
                <a:ext uri="{FF2B5EF4-FFF2-40B4-BE49-F238E27FC236}">
                  <a16:creationId xmlns:a16="http://schemas.microsoft.com/office/drawing/2014/main" id="{845C1EAA-56F4-F1A9-964F-7F91B88F33D9}"/>
                </a:ext>
              </a:extLst>
            </p:cNvPr>
            <p:cNvSpPr/>
            <p:nvPr/>
          </p:nvSpPr>
          <p:spPr>
            <a:xfrm>
              <a:off x="18159829" y="8497684"/>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87" name="object 338">
              <a:extLst>
                <a:ext uri="{FF2B5EF4-FFF2-40B4-BE49-F238E27FC236}">
                  <a16:creationId xmlns:a16="http://schemas.microsoft.com/office/drawing/2014/main" id="{3A428E65-99A4-972B-412C-D5B583E093F0}"/>
                </a:ext>
              </a:extLst>
            </p:cNvPr>
            <p:cNvSpPr/>
            <p:nvPr/>
          </p:nvSpPr>
          <p:spPr>
            <a:xfrm>
              <a:off x="18175434" y="849624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88" name="object 339">
              <a:extLst>
                <a:ext uri="{FF2B5EF4-FFF2-40B4-BE49-F238E27FC236}">
                  <a16:creationId xmlns:a16="http://schemas.microsoft.com/office/drawing/2014/main" id="{BCC14AD9-A701-9C64-585F-88F1B926ED5E}"/>
                </a:ext>
              </a:extLst>
            </p:cNvPr>
            <p:cNvSpPr/>
            <p:nvPr/>
          </p:nvSpPr>
          <p:spPr>
            <a:xfrm>
              <a:off x="18163569" y="850810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89" name="object 340">
              <a:extLst>
                <a:ext uri="{FF2B5EF4-FFF2-40B4-BE49-F238E27FC236}">
                  <a16:creationId xmlns:a16="http://schemas.microsoft.com/office/drawing/2014/main" id="{DB440018-8250-5086-11E3-B1CDAF58EFE4}"/>
                </a:ext>
              </a:extLst>
            </p:cNvPr>
            <p:cNvSpPr/>
            <p:nvPr/>
          </p:nvSpPr>
          <p:spPr>
            <a:xfrm>
              <a:off x="18178107" y="849624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90" name="object 341">
              <a:extLst>
                <a:ext uri="{FF2B5EF4-FFF2-40B4-BE49-F238E27FC236}">
                  <a16:creationId xmlns:a16="http://schemas.microsoft.com/office/drawing/2014/main" id="{6F32C2C3-04A5-97AF-D3B5-E717034CA520}"/>
                </a:ext>
              </a:extLst>
            </p:cNvPr>
            <p:cNvSpPr/>
            <p:nvPr/>
          </p:nvSpPr>
          <p:spPr>
            <a:xfrm>
              <a:off x="18166242" y="850810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91" name="object 342">
              <a:extLst>
                <a:ext uri="{FF2B5EF4-FFF2-40B4-BE49-F238E27FC236}">
                  <a16:creationId xmlns:a16="http://schemas.microsoft.com/office/drawing/2014/main" id="{57750412-E2AE-E018-F71F-04007EFFA6B7}"/>
                </a:ext>
              </a:extLst>
            </p:cNvPr>
            <p:cNvSpPr/>
            <p:nvPr/>
          </p:nvSpPr>
          <p:spPr>
            <a:xfrm>
              <a:off x="18185324" y="849971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92" name="object 343">
              <a:extLst>
                <a:ext uri="{FF2B5EF4-FFF2-40B4-BE49-F238E27FC236}">
                  <a16:creationId xmlns:a16="http://schemas.microsoft.com/office/drawing/2014/main" id="{81A75B09-0D5B-3975-22A2-812B0410EEC3}"/>
                </a:ext>
              </a:extLst>
            </p:cNvPr>
            <p:cNvSpPr/>
            <p:nvPr/>
          </p:nvSpPr>
          <p:spPr>
            <a:xfrm>
              <a:off x="18173458" y="8511582"/>
              <a:ext cx="24130" cy="0"/>
            </a:xfrm>
            <a:custGeom>
              <a:avLst/>
              <a:gdLst/>
              <a:ahLst/>
              <a:cxnLst/>
              <a:rect l="l" t="t" r="r" b="b"/>
              <a:pathLst>
                <a:path w="24130">
                  <a:moveTo>
                    <a:pt x="0" y="0"/>
                  </a:moveTo>
                  <a:lnTo>
                    <a:pt x="23729"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93" name="object 344">
              <a:extLst>
                <a:ext uri="{FF2B5EF4-FFF2-40B4-BE49-F238E27FC236}">
                  <a16:creationId xmlns:a16="http://schemas.microsoft.com/office/drawing/2014/main" id="{B0AC5491-0C90-8A37-E265-096ACAB55883}"/>
                </a:ext>
              </a:extLst>
            </p:cNvPr>
            <p:cNvSpPr/>
            <p:nvPr/>
          </p:nvSpPr>
          <p:spPr>
            <a:xfrm>
              <a:off x="18188531" y="8510139"/>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94" name="object 345">
              <a:extLst>
                <a:ext uri="{FF2B5EF4-FFF2-40B4-BE49-F238E27FC236}">
                  <a16:creationId xmlns:a16="http://schemas.microsoft.com/office/drawing/2014/main" id="{8270C188-979B-5288-927A-CA5153F38F1E}"/>
                </a:ext>
              </a:extLst>
            </p:cNvPr>
            <p:cNvSpPr/>
            <p:nvPr/>
          </p:nvSpPr>
          <p:spPr>
            <a:xfrm>
              <a:off x="18176665" y="8522005"/>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95" name="object 346">
              <a:extLst>
                <a:ext uri="{FF2B5EF4-FFF2-40B4-BE49-F238E27FC236}">
                  <a16:creationId xmlns:a16="http://schemas.microsoft.com/office/drawing/2014/main" id="{A180A2CC-92DD-887D-50F3-1990670E81A3}"/>
                </a:ext>
              </a:extLst>
            </p:cNvPr>
            <p:cNvSpPr/>
            <p:nvPr/>
          </p:nvSpPr>
          <p:spPr>
            <a:xfrm>
              <a:off x="18198686" y="852323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96" name="object 347">
              <a:extLst>
                <a:ext uri="{FF2B5EF4-FFF2-40B4-BE49-F238E27FC236}">
                  <a16:creationId xmlns:a16="http://schemas.microsoft.com/office/drawing/2014/main" id="{7825F4C9-C420-A6A7-3076-970AD9460301}"/>
                </a:ext>
              </a:extLst>
            </p:cNvPr>
            <p:cNvSpPr/>
            <p:nvPr/>
          </p:nvSpPr>
          <p:spPr>
            <a:xfrm>
              <a:off x="18186821" y="853510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97" name="object 348">
              <a:extLst>
                <a:ext uri="{FF2B5EF4-FFF2-40B4-BE49-F238E27FC236}">
                  <a16:creationId xmlns:a16="http://schemas.microsoft.com/office/drawing/2014/main" id="{825D9613-0A90-2D6F-5A76-3453DC9DBB71}"/>
                </a:ext>
              </a:extLst>
            </p:cNvPr>
            <p:cNvSpPr/>
            <p:nvPr/>
          </p:nvSpPr>
          <p:spPr>
            <a:xfrm>
              <a:off x="18205637" y="853713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98" name="object 349">
              <a:extLst>
                <a:ext uri="{FF2B5EF4-FFF2-40B4-BE49-F238E27FC236}">
                  <a16:creationId xmlns:a16="http://schemas.microsoft.com/office/drawing/2014/main" id="{68B9941A-82DC-4CA4-48B9-193E7D3840FC}"/>
                </a:ext>
              </a:extLst>
            </p:cNvPr>
            <p:cNvSpPr/>
            <p:nvPr/>
          </p:nvSpPr>
          <p:spPr>
            <a:xfrm>
              <a:off x="18193769" y="8548998"/>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899" name="object 350">
              <a:extLst>
                <a:ext uri="{FF2B5EF4-FFF2-40B4-BE49-F238E27FC236}">
                  <a16:creationId xmlns:a16="http://schemas.microsoft.com/office/drawing/2014/main" id="{26FD3526-C9B3-6D83-1621-2580C39EAF89}"/>
                </a:ext>
              </a:extLst>
            </p:cNvPr>
            <p:cNvSpPr/>
            <p:nvPr/>
          </p:nvSpPr>
          <p:spPr>
            <a:xfrm>
              <a:off x="18225680" y="8574549"/>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00" name="object 351">
              <a:extLst>
                <a:ext uri="{FF2B5EF4-FFF2-40B4-BE49-F238E27FC236}">
                  <a16:creationId xmlns:a16="http://schemas.microsoft.com/office/drawing/2014/main" id="{CA354208-5C59-DEF2-D147-6B80A65A6BBC}"/>
                </a:ext>
              </a:extLst>
            </p:cNvPr>
            <p:cNvSpPr/>
            <p:nvPr/>
          </p:nvSpPr>
          <p:spPr>
            <a:xfrm>
              <a:off x="18213814" y="8586414"/>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01" name="object 352">
              <a:extLst>
                <a:ext uri="{FF2B5EF4-FFF2-40B4-BE49-F238E27FC236}">
                  <a16:creationId xmlns:a16="http://schemas.microsoft.com/office/drawing/2014/main" id="{C05D4346-8B16-553A-9001-C6A7934776DC}"/>
                </a:ext>
              </a:extLst>
            </p:cNvPr>
            <p:cNvSpPr/>
            <p:nvPr/>
          </p:nvSpPr>
          <p:spPr>
            <a:xfrm>
              <a:off x="18232896" y="858550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02" name="object 353">
              <a:extLst>
                <a:ext uri="{FF2B5EF4-FFF2-40B4-BE49-F238E27FC236}">
                  <a16:creationId xmlns:a16="http://schemas.microsoft.com/office/drawing/2014/main" id="{201BF663-8760-6CBE-AF42-00F4E2F19583}"/>
                </a:ext>
              </a:extLst>
            </p:cNvPr>
            <p:cNvSpPr/>
            <p:nvPr/>
          </p:nvSpPr>
          <p:spPr>
            <a:xfrm>
              <a:off x="18221031" y="859737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03" name="object 354">
              <a:extLst>
                <a:ext uri="{FF2B5EF4-FFF2-40B4-BE49-F238E27FC236}">
                  <a16:creationId xmlns:a16="http://schemas.microsoft.com/office/drawing/2014/main" id="{AA6611C5-C334-D5FA-CBF1-EE97E92C91B3}"/>
                </a:ext>
              </a:extLst>
            </p:cNvPr>
            <p:cNvSpPr/>
            <p:nvPr/>
          </p:nvSpPr>
          <p:spPr>
            <a:xfrm>
              <a:off x="18252942" y="859539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04" name="object 355">
              <a:extLst>
                <a:ext uri="{FF2B5EF4-FFF2-40B4-BE49-F238E27FC236}">
                  <a16:creationId xmlns:a16="http://schemas.microsoft.com/office/drawing/2014/main" id="{C0292121-F9E9-22D0-201D-299A8D337FA2}"/>
                </a:ext>
              </a:extLst>
            </p:cNvPr>
            <p:cNvSpPr/>
            <p:nvPr/>
          </p:nvSpPr>
          <p:spPr>
            <a:xfrm>
              <a:off x="18241074" y="8607260"/>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05" name="object 356">
              <a:extLst>
                <a:ext uri="{FF2B5EF4-FFF2-40B4-BE49-F238E27FC236}">
                  <a16:creationId xmlns:a16="http://schemas.microsoft.com/office/drawing/2014/main" id="{364BFD57-296D-9B2E-DED8-88A90DC26B57}"/>
                </a:ext>
              </a:extLst>
            </p:cNvPr>
            <p:cNvSpPr/>
            <p:nvPr/>
          </p:nvSpPr>
          <p:spPr>
            <a:xfrm>
              <a:off x="18309600" y="863628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06" name="object 357">
              <a:extLst>
                <a:ext uri="{FF2B5EF4-FFF2-40B4-BE49-F238E27FC236}">
                  <a16:creationId xmlns:a16="http://schemas.microsoft.com/office/drawing/2014/main" id="{0C6EB471-26BB-ABBE-B0DA-CC09895F3C67}"/>
                </a:ext>
              </a:extLst>
            </p:cNvPr>
            <p:cNvSpPr/>
            <p:nvPr/>
          </p:nvSpPr>
          <p:spPr>
            <a:xfrm>
              <a:off x="18297735" y="864815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07" name="object 358">
              <a:extLst>
                <a:ext uri="{FF2B5EF4-FFF2-40B4-BE49-F238E27FC236}">
                  <a16:creationId xmlns:a16="http://schemas.microsoft.com/office/drawing/2014/main" id="{75A6016E-319F-9FF5-B6DD-D4154367C6C7}"/>
                </a:ext>
              </a:extLst>
            </p:cNvPr>
            <p:cNvSpPr/>
            <p:nvPr/>
          </p:nvSpPr>
          <p:spPr>
            <a:xfrm>
              <a:off x="18326437" y="8653657"/>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08" name="object 359">
              <a:extLst>
                <a:ext uri="{FF2B5EF4-FFF2-40B4-BE49-F238E27FC236}">
                  <a16:creationId xmlns:a16="http://schemas.microsoft.com/office/drawing/2014/main" id="{6FC19FD2-D856-1C3D-BD90-21486E8AA194}"/>
                </a:ext>
              </a:extLst>
            </p:cNvPr>
            <p:cNvSpPr/>
            <p:nvPr/>
          </p:nvSpPr>
          <p:spPr>
            <a:xfrm>
              <a:off x="18314571" y="8665523"/>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09" name="object 360">
              <a:extLst>
                <a:ext uri="{FF2B5EF4-FFF2-40B4-BE49-F238E27FC236}">
                  <a16:creationId xmlns:a16="http://schemas.microsoft.com/office/drawing/2014/main" id="{8D637695-4498-2DED-B18A-FDB0B0A837D6}"/>
                </a:ext>
              </a:extLst>
            </p:cNvPr>
            <p:cNvSpPr/>
            <p:nvPr/>
          </p:nvSpPr>
          <p:spPr>
            <a:xfrm>
              <a:off x="18329911" y="8653657"/>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10" name="object 361">
              <a:extLst>
                <a:ext uri="{FF2B5EF4-FFF2-40B4-BE49-F238E27FC236}">
                  <a16:creationId xmlns:a16="http://schemas.microsoft.com/office/drawing/2014/main" id="{38927268-ECA7-0553-D090-62C53EA42F8C}"/>
                </a:ext>
              </a:extLst>
            </p:cNvPr>
            <p:cNvSpPr/>
            <p:nvPr/>
          </p:nvSpPr>
          <p:spPr>
            <a:xfrm>
              <a:off x="18318046" y="8665523"/>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11" name="object 362">
              <a:extLst>
                <a:ext uri="{FF2B5EF4-FFF2-40B4-BE49-F238E27FC236}">
                  <a16:creationId xmlns:a16="http://schemas.microsoft.com/office/drawing/2014/main" id="{0128D661-A802-6F5D-BD90-8C4D534F1AEC}"/>
                </a:ext>
              </a:extLst>
            </p:cNvPr>
            <p:cNvSpPr/>
            <p:nvPr/>
          </p:nvSpPr>
          <p:spPr>
            <a:xfrm>
              <a:off x="18339533" y="8664081"/>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12" name="object 363">
              <a:extLst>
                <a:ext uri="{FF2B5EF4-FFF2-40B4-BE49-F238E27FC236}">
                  <a16:creationId xmlns:a16="http://schemas.microsoft.com/office/drawing/2014/main" id="{7BB0E60B-A798-B84B-3720-ED25056776BE}"/>
                </a:ext>
              </a:extLst>
            </p:cNvPr>
            <p:cNvSpPr/>
            <p:nvPr/>
          </p:nvSpPr>
          <p:spPr>
            <a:xfrm>
              <a:off x="18327667" y="8675946"/>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13" name="object 364">
              <a:extLst>
                <a:ext uri="{FF2B5EF4-FFF2-40B4-BE49-F238E27FC236}">
                  <a16:creationId xmlns:a16="http://schemas.microsoft.com/office/drawing/2014/main" id="{C31F39E2-687A-BEA7-6B9E-E123DAE067D2}"/>
                </a:ext>
              </a:extLst>
            </p:cNvPr>
            <p:cNvSpPr/>
            <p:nvPr/>
          </p:nvSpPr>
          <p:spPr>
            <a:xfrm>
              <a:off x="18352895" y="866648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14" name="object 365">
              <a:extLst>
                <a:ext uri="{FF2B5EF4-FFF2-40B4-BE49-F238E27FC236}">
                  <a16:creationId xmlns:a16="http://schemas.microsoft.com/office/drawing/2014/main" id="{49A77449-9AC7-1170-EF16-E992E7A25D50}"/>
                </a:ext>
              </a:extLst>
            </p:cNvPr>
            <p:cNvSpPr/>
            <p:nvPr/>
          </p:nvSpPr>
          <p:spPr>
            <a:xfrm>
              <a:off x="18341030" y="867835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15" name="object 366">
              <a:extLst>
                <a:ext uri="{FF2B5EF4-FFF2-40B4-BE49-F238E27FC236}">
                  <a16:creationId xmlns:a16="http://schemas.microsoft.com/office/drawing/2014/main" id="{2516B5E0-37D5-9C1A-8BB4-56F3CA3C068A}"/>
                </a:ext>
              </a:extLst>
            </p:cNvPr>
            <p:cNvSpPr/>
            <p:nvPr/>
          </p:nvSpPr>
          <p:spPr>
            <a:xfrm>
              <a:off x="18356637" y="867049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16" name="object 367">
              <a:extLst>
                <a:ext uri="{FF2B5EF4-FFF2-40B4-BE49-F238E27FC236}">
                  <a16:creationId xmlns:a16="http://schemas.microsoft.com/office/drawing/2014/main" id="{34FC788B-EC3A-1A51-F1BD-C5CF4A46148C}"/>
                </a:ext>
              </a:extLst>
            </p:cNvPr>
            <p:cNvSpPr/>
            <p:nvPr/>
          </p:nvSpPr>
          <p:spPr>
            <a:xfrm>
              <a:off x="18344772" y="8682361"/>
              <a:ext cx="24130" cy="0"/>
            </a:xfrm>
            <a:custGeom>
              <a:avLst/>
              <a:gdLst/>
              <a:ahLst/>
              <a:cxnLst/>
              <a:rect l="l" t="t" r="r" b="b"/>
              <a:pathLst>
                <a:path w="24130">
                  <a:moveTo>
                    <a:pt x="0" y="0"/>
                  </a:moveTo>
                  <a:lnTo>
                    <a:pt x="23729"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17" name="object 368">
              <a:extLst>
                <a:ext uri="{FF2B5EF4-FFF2-40B4-BE49-F238E27FC236}">
                  <a16:creationId xmlns:a16="http://schemas.microsoft.com/office/drawing/2014/main" id="{03C5B772-7DE1-FA18-CB0F-54D52111EA05}"/>
                </a:ext>
              </a:extLst>
            </p:cNvPr>
            <p:cNvSpPr/>
            <p:nvPr/>
          </p:nvSpPr>
          <p:spPr>
            <a:xfrm>
              <a:off x="18406883" y="870069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18" name="object 369">
              <a:extLst>
                <a:ext uri="{FF2B5EF4-FFF2-40B4-BE49-F238E27FC236}">
                  <a16:creationId xmlns:a16="http://schemas.microsoft.com/office/drawing/2014/main" id="{9D5533E3-EFE8-A92A-34A0-6ACD83F35F89}"/>
                </a:ext>
              </a:extLst>
            </p:cNvPr>
            <p:cNvSpPr/>
            <p:nvPr/>
          </p:nvSpPr>
          <p:spPr>
            <a:xfrm>
              <a:off x="18395017" y="871256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19" name="object 370">
              <a:extLst>
                <a:ext uri="{FF2B5EF4-FFF2-40B4-BE49-F238E27FC236}">
                  <a16:creationId xmlns:a16="http://schemas.microsoft.com/office/drawing/2014/main" id="{FEDA052C-7B85-E491-C471-6398C7F44BB4}"/>
                </a:ext>
              </a:extLst>
            </p:cNvPr>
            <p:cNvSpPr/>
            <p:nvPr/>
          </p:nvSpPr>
          <p:spPr>
            <a:xfrm>
              <a:off x="18413831" y="8708179"/>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20" name="object 371">
              <a:extLst>
                <a:ext uri="{FF2B5EF4-FFF2-40B4-BE49-F238E27FC236}">
                  <a16:creationId xmlns:a16="http://schemas.microsoft.com/office/drawing/2014/main" id="{207FA7DB-8931-AA50-C374-787C8AD5FBA6}"/>
                </a:ext>
              </a:extLst>
            </p:cNvPr>
            <p:cNvSpPr/>
            <p:nvPr/>
          </p:nvSpPr>
          <p:spPr>
            <a:xfrm>
              <a:off x="18401966" y="8720044"/>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21" name="object 372">
              <a:extLst>
                <a:ext uri="{FF2B5EF4-FFF2-40B4-BE49-F238E27FC236}">
                  <a16:creationId xmlns:a16="http://schemas.microsoft.com/office/drawing/2014/main" id="{F39A7E57-2B2B-F0A4-B664-D5EC8B0F63C4}"/>
                </a:ext>
              </a:extLst>
            </p:cNvPr>
            <p:cNvSpPr/>
            <p:nvPr/>
          </p:nvSpPr>
          <p:spPr>
            <a:xfrm>
              <a:off x="18453920" y="873811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22" name="object 373">
              <a:extLst>
                <a:ext uri="{FF2B5EF4-FFF2-40B4-BE49-F238E27FC236}">
                  <a16:creationId xmlns:a16="http://schemas.microsoft.com/office/drawing/2014/main" id="{92B6D534-F620-DE01-12E8-BDA3F93F9727}"/>
                </a:ext>
              </a:extLst>
            </p:cNvPr>
            <p:cNvSpPr/>
            <p:nvPr/>
          </p:nvSpPr>
          <p:spPr>
            <a:xfrm>
              <a:off x="18442054" y="874997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23" name="object 374">
              <a:extLst>
                <a:ext uri="{FF2B5EF4-FFF2-40B4-BE49-F238E27FC236}">
                  <a16:creationId xmlns:a16="http://schemas.microsoft.com/office/drawing/2014/main" id="{BCD63ED0-F5FA-2C68-F51C-87FFB3321EE7}"/>
                </a:ext>
              </a:extLst>
            </p:cNvPr>
            <p:cNvSpPr/>
            <p:nvPr/>
          </p:nvSpPr>
          <p:spPr>
            <a:xfrm>
              <a:off x="18470490" y="873811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24" name="object 375">
              <a:extLst>
                <a:ext uri="{FF2B5EF4-FFF2-40B4-BE49-F238E27FC236}">
                  <a16:creationId xmlns:a16="http://schemas.microsoft.com/office/drawing/2014/main" id="{4B2FFCBA-ABA9-61C2-52E0-30E0459A6288}"/>
                </a:ext>
              </a:extLst>
            </p:cNvPr>
            <p:cNvSpPr/>
            <p:nvPr/>
          </p:nvSpPr>
          <p:spPr>
            <a:xfrm>
              <a:off x="18458624" y="874997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25" name="object 376">
              <a:extLst>
                <a:ext uri="{FF2B5EF4-FFF2-40B4-BE49-F238E27FC236}">
                  <a16:creationId xmlns:a16="http://schemas.microsoft.com/office/drawing/2014/main" id="{D5BBDC64-9C4C-F25F-975E-337AE6A759B2}"/>
                </a:ext>
              </a:extLst>
            </p:cNvPr>
            <p:cNvSpPr/>
            <p:nvPr/>
          </p:nvSpPr>
          <p:spPr>
            <a:xfrm>
              <a:off x="18480646" y="873811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26" name="object 377">
              <a:extLst>
                <a:ext uri="{FF2B5EF4-FFF2-40B4-BE49-F238E27FC236}">
                  <a16:creationId xmlns:a16="http://schemas.microsoft.com/office/drawing/2014/main" id="{B8EA5D6A-CF13-FD09-95E2-F06BB665D63E}"/>
                </a:ext>
              </a:extLst>
            </p:cNvPr>
            <p:cNvSpPr/>
            <p:nvPr/>
          </p:nvSpPr>
          <p:spPr>
            <a:xfrm>
              <a:off x="18468780" y="874997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27" name="object 378">
              <a:extLst>
                <a:ext uri="{FF2B5EF4-FFF2-40B4-BE49-F238E27FC236}">
                  <a16:creationId xmlns:a16="http://schemas.microsoft.com/office/drawing/2014/main" id="{6D20A373-2F0E-7534-39BA-FE91914601E8}"/>
                </a:ext>
              </a:extLst>
            </p:cNvPr>
            <p:cNvSpPr/>
            <p:nvPr/>
          </p:nvSpPr>
          <p:spPr>
            <a:xfrm>
              <a:off x="18527683" y="8756018"/>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28" name="object 379">
              <a:extLst>
                <a:ext uri="{FF2B5EF4-FFF2-40B4-BE49-F238E27FC236}">
                  <a16:creationId xmlns:a16="http://schemas.microsoft.com/office/drawing/2014/main" id="{BE3E56D1-7769-D8AD-5466-407740D527C3}"/>
                </a:ext>
              </a:extLst>
            </p:cNvPr>
            <p:cNvSpPr/>
            <p:nvPr/>
          </p:nvSpPr>
          <p:spPr>
            <a:xfrm>
              <a:off x="18515819" y="8767883"/>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29" name="object 380">
              <a:extLst>
                <a:ext uri="{FF2B5EF4-FFF2-40B4-BE49-F238E27FC236}">
                  <a16:creationId xmlns:a16="http://schemas.microsoft.com/office/drawing/2014/main" id="{555600E9-7D2C-7E3B-29B1-B207CEF5A7E7}"/>
                </a:ext>
              </a:extLst>
            </p:cNvPr>
            <p:cNvSpPr/>
            <p:nvPr/>
          </p:nvSpPr>
          <p:spPr>
            <a:xfrm>
              <a:off x="18538106" y="875976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30" name="object 381">
              <a:extLst>
                <a:ext uri="{FF2B5EF4-FFF2-40B4-BE49-F238E27FC236}">
                  <a16:creationId xmlns:a16="http://schemas.microsoft.com/office/drawing/2014/main" id="{FC0D84E1-E8AE-E303-DFE0-4321D21FBEE1}"/>
                </a:ext>
              </a:extLst>
            </p:cNvPr>
            <p:cNvSpPr/>
            <p:nvPr/>
          </p:nvSpPr>
          <p:spPr>
            <a:xfrm>
              <a:off x="18526240" y="8771625"/>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31" name="object 382">
              <a:extLst>
                <a:ext uri="{FF2B5EF4-FFF2-40B4-BE49-F238E27FC236}">
                  <a16:creationId xmlns:a16="http://schemas.microsoft.com/office/drawing/2014/main" id="{4CF20F84-38F6-CF89-BD46-C57FB6357335}"/>
                </a:ext>
              </a:extLst>
            </p:cNvPr>
            <p:cNvSpPr/>
            <p:nvPr/>
          </p:nvSpPr>
          <p:spPr>
            <a:xfrm>
              <a:off x="18574989" y="877633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32" name="object 383">
              <a:extLst>
                <a:ext uri="{FF2B5EF4-FFF2-40B4-BE49-F238E27FC236}">
                  <a16:creationId xmlns:a16="http://schemas.microsoft.com/office/drawing/2014/main" id="{0DDB7350-4F7C-4276-3AED-0C4EFE04C56D}"/>
                </a:ext>
              </a:extLst>
            </p:cNvPr>
            <p:cNvSpPr/>
            <p:nvPr/>
          </p:nvSpPr>
          <p:spPr>
            <a:xfrm>
              <a:off x="18563123" y="8788195"/>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33" name="object 384">
              <a:extLst>
                <a:ext uri="{FF2B5EF4-FFF2-40B4-BE49-F238E27FC236}">
                  <a16:creationId xmlns:a16="http://schemas.microsoft.com/office/drawing/2014/main" id="{BAB56175-90FF-E567-40A3-82A516E8AE99}"/>
                </a:ext>
              </a:extLst>
            </p:cNvPr>
            <p:cNvSpPr/>
            <p:nvPr/>
          </p:nvSpPr>
          <p:spPr>
            <a:xfrm>
              <a:off x="18588885" y="8776330"/>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34" name="object 385">
              <a:extLst>
                <a:ext uri="{FF2B5EF4-FFF2-40B4-BE49-F238E27FC236}">
                  <a16:creationId xmlns:a16="http://schemas.microsoft.com/office/drawing/2014/main" id="{1A2257E5-DD06-5222-088B-F23242FD107E}"/>
                </a:ext>
              </a:extLst>
            </p:cNvPr>
            <p:cNvSpPr/>
            <p:nvPr/>
          </p:nvSpPr>
          <p:spPr>
            <a:xfrm>
              <a:off x="18577021" y="8788195"/>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35" name="object 386">
              <a:extLst>
                <a:ext uri="{FF2B5EF4-FFF2-40B4-BE49-F238E27FC236}">
                  <a16:creationId xmlns:a16="http://schemas.microsoft.com/office/drawing/2014/main" id="{168E1AD5-0D9F-1884-02C1-4995873D3E62}"/>
                </a:ext>
              </a:extLst>
            </p:cNvPr>
            <p:cNvSpPr/>
            <p:nvPr/>
          </p:nvSpPr>
          <p:spPr>
            <a:xfrm>
              <a:off x="18568041" y="876537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36" name="object 387">
              <a:extLst>
                <a:ext uri="{FF2B5EF4-FFF2-40B4-BE49-F238E27FC236}">
                  <a16:creationId xmlns:a16="http://schemas.microsoft.com/office/drawing/2014/main" id="{3613FB32-7EF7-9E77-9ACA-F138783789E2}"/>
                </a:ext>
              </a:extLst>
            </p:cNvPr>
            <p:cNvSpPr/>
            <p:nvPr/>
          </p:nvSpPr>
          <p:spPr>
            <a:xfrm>
              <a:off x="18556175" y="8777238"/>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37" name="object 388">
              <a:extLst>
                <a:ext uri="{FF2B5EF4-FFF2-40B4-BE49-F238E27FC236}">
                  <a16:creationId xmlns:a16="http://schemas.microsoft.com/office/drawing/2014/main" id="{2A4DA8C2-8E2A-CB6A-4028-C64B6D6CCD5A}"/>
                </a:ext>
              </a:extLst>
            </p:cNvPr>
            <p:cNvSpPr/>
            <p:nvPr/>
          </p:nvSpPr>
          <p:spPr>
            <a:xfrm>
              <a:off x="18612405" y="8793167"/>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38" name="object 389">
              <a:extLst>
                <a:ext uri="{FF2B5EF4-FFF2-40B4-BE49-F238E27FC236}">
                  <a16:creationId xmlns:a16="http://schemas.microsoft.com/office/drawing/2014/main" id="{D583EB51-75A1-7F5F-43E2-0BA7AA7655C2}"/>
                </a:ext>
              </a:extLst>
            </p:cNvPr>
            <p:cNvSpPr/>
            <p:nvPr/>
          </p:nvSpPr>
          <p:spPr>
            <a:xfrm>
              <a:off x="18600539" y="8805032"/>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39" name="object 390">
              <a:extLst>
                <a:ext uri="{FF2B5EF4-FFF2-40B4-BE49-F238E27FC236}">
                  <a16:creationId xmlns:a16="http://schemas.microsoft.com/office/drawing/2014/main" id="{AF1E1671-171F-33EE-8AEE-9694C31BA5EA}"/>
                </a:ext>
              </a:extLst>
            </p:cNvPr>
            <p:cNvSpPr/>
            <p:nvPr/>
          </p:nvSpPr>
          <p:spPr>
            <a:xfrm>
              <a:off x="18631916" y="8800116"/>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40" name="object 391">
              <a:extLst>
                <a:ext uri="{FF2B5EF4-FFF2-40B4-BE49-F238E27FC236}">
                  <a16:creationId xmlns:a16="http://schemas.microsoft.com/office/drawing/2014/main" id="{4BED4E16-3BDC-A7EC-D687-6519C0EA6A5F}"/>
                </a:ext>
              </a:extLst>
            </p:cNvPr>
            <p:cNvSpPr/>
            <p:nvPr/>
          </p:nvSpPr>
          <p:spPr>
            <a:xfrm>
              <a:off x="18620048" y="881198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41" name="object 392">
              <a:extLst>
                <a:ext uri="{FF2B5EF4-FFF2-40B4-BE49-F238E27FC236}">
                  <a16:creationId xmlns:a16="http://schemas.microsoft.com/office/drawing/2014/main" id="{652C9F6C-A7FD-4376-1FC2-9C0F0724F788}"/>
                </a:ext>
              </a:extLst>
            </p:cNvPr>
            <p:cNvSpPr/>
            <p:nvPr/>
          </p:nvSpPr>
          <p:spPr>
            <a:xfrm>
              <a:off x="18907726" y="8847955"/>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42" name="object 393">
              <a:extLst>
                <a:ext uri="{FF2B5EF4-FFF2-40B4-BE49-F238E27FC236}">
                  <a16:creationId xmlns:a16="http://schemas.microsoft.com/office/drawing/2014/main" id="{1021A73D-D11C-4601-FBEB-CE14120112AD}"/>
                </a:ext>
              </a:extLst>
            </p:cNvPr>
            <p:cNvSpPr/>
            <p:nvPr/>
          </p:nvSpPr>
          <p:spPr>
            <a:xfrm>
              <a:off x="18895860" y="8859821"/>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43" name="object 394">
              <a:extLst>
                <a:ext uri="{FF2B5EF4-FFF2-40B4-BE49-F238E27FC236}">
                  <a16:creationId xmlns:a16="http://schemas.microsoft.com/office/drawing/2014/main" id="{56771281-E15F-D54E-84A7-1143B5467F8A}"/>
                </a:ext>
              </a:extLst>
            </p:cNvPr>
            <p:cNvSpPr/>
            <p:nvPr/>
          </p:nvSpPr>
          <p:spPr>
            <a:xfrm>
              <a:off x="18857215" y="8837799"/>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44" name="object 395">
              <a:extLst>
                <a:ext uri="{FF2B5EF4-FFF2-40B4-BE49-F238E27FC236}">
                  <a16:creationId xmlns:a16="http://schemas.microsoft.com/office/drawing/2014/main" id="{0744D0DC-0DDD-8E3F-6E78-C910EE732390}"/>
                </a:ext>
              </a:extLst>
            </p:cNvPr>
            <p:cNvSpPr/>
            <p:nvPr/>
          </p:nvSpPr>
          <p:spPr>
            <a:xfrm>
              <a:off x="18845349" y="8849665"/>
              <a:ext cx="24130" cy="0"/>
            </a:xfrm>
            <a:custGeom>
              <a:avLst/>
              <a:gdLst/>
              <a:ahLst/>
              <a:cxnLst/>
              <a:rect l="l" t="t" r="r" b="b"/>
              <a:pathLst>
                <a:path w="24130">
                  <a:moveTo>
                    <a:pt x="0" y="0"/>
                  </a:moveTo>
                  <a:lnTo>
                    <a:pt x="23729"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45" name="object 396">
              <a:extLst>
                <a:ext uri="{FF2B5EF4-FFF2-40B4-BE49-F238E27FC236}">
                  <a16:creationId xmlns:a16="http://schemas.microsoft.com/office/drawing/2014/main" id="{5460C9BA-7514-EDD5-CD23-18DD151B7688}"/>
                </a:ext>
              </a:extLst>
            </p:cNvPr>
            <p:cNvSpPr/>
            <p:nvPr/>
          </p:nvSpPr>
          <p:spPr>
            <a:xfrm>
              <a:off x="18813918" y="8837799"/>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46" name="object 397">
              <a:extLst>
                <a:ext uri="{FF2B5EF4-FFF2-40B4-BE49-F238E27FC236}">
                  <a16:creationId xmlns:a16="http://schemas.microsoft.com/office/drawing/2014/main" id="{E6CBCFD9-11EC-45CF-F1DA-B3998DE86383}"/>
                </a:ext>
              </a:extLst>
            </p:cNvPr>
            <p:cNvSpPr/>
            <p:nvPr/>
          </p:nvSpPr>
          <p:spPr>
            <a:xfrm>
              <a:off x="18802052" y="8849665"/>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47" name="object 398">
              <a:extLst>
                <a:ext uri="{FF2B5EF4-FFF2-40B4-BE49-F238E27FC236}">
                  <a16:creationId xmlns:a16="http://schemas.microsoft.com/office/drawing/2014/main" id="{91EF6AA6-23C6-B8D6-ECB1-2F5500246EA1}"/>
                </a:ext>
              </a:extLst>
            </p:cNvPr>
            <p:cNvSpPr/>
            <p:nvPr/>
          </p:nvSpPr>
          <p:spPr>
            <a:xfrm>
              <a:off x="19109507" y="886880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48" name="object 399">
              <a:extLst>
                <a:ext uri="{FF2B5EF4-FFF2-40B4-BE49-F238E27FC236}">
                  <a16:creationId xmlns:a16="http://schemas.microsoft.com/office/drawing/2014/main" id="{1073768F-A5C1-29AF-D023-476154D2DE80}"/>
                </a:ext>
              </a:extLst>
            </p:cNvPr>
            <p:cNvSpPr/>
            <p:nvPr/>
          </p:nvSpPr>
          <p:spPr>
            <a:xfrm>
              <a:off x="19097642" y="888066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49" name="object 400">
              <a:extLst>
                <a:ext uri="{FF2B5EF4-FFF2-40B4-BE49-F238E27FC236}">
                  <a16:creationId xmlns:a16="http://schemas.microsoft.com/office/drawing/2014/main" id="{DA599339-64B5-1233-E03A-76EEE148EF18}"/>
                </a:ext>
              </a:extLst>
            </p:cNvPr>
            <p:cNvSpPr/>
            <p:nvPr/>
          </p:nvSpPr>
          <p:spPr>
            <a:xfrm>
              <a:off x="19203315" y="886880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50" name="object 401">
              <a:extLst>
                <a:ext uri="{FF2B5EF4-FFF2-40B4-BE49-F238E27FC236}">
                  <a16:creationId xmlns:a16="http://schemas.microsoft.com/office/drawing/2014/main" id="{83E6577C-0A3E-BE6D-3D53-8FD74BCB0491}"/>
                </a:ext>
              </a:extLst>
            </p:cNvPr>
            <p:cNvSpPr/>
            <p:nvPr/>
          </p:nvSpPr>
          <p:spPr>
            <a:xfrm>
              <a:off x="19191450" y="888066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51" name="object 402">
              <a:extLst>
                <a:ext uri="{FF2B5EF4-FFF2-40B4-BE49-F238E27FC236}">
                  <a16:creationId xmlns:a16="http://schemas.microsoft.com/office/drawing/2014/main" id="{04640C02-D85B-AF4C-AF6D-85CADFE4ED2B}"/>
                </a:ext>
              </a:extLst>
            </p:cNvPr>
            <p:cNvSpPr/>
            <p:nvPr/>
          </p:nvSpPr>
          <p:spPr>
            <a:xfrm>
              <a:off x="19492757" y="8868802"/>
              <a:ext cx="0" cy="24130"/>
            </a:xfrm>
            <a:custGeom>
              <a:avLst/>
              <a:gdLst/>
              <a:ahLst/>
              <a:cxnLst/>
              <a:rect l="l" t="t" r="r" b="b"/>
              <a:pathLst>
                <a:path h="24129">
                  <a:moveTo>
                    <a:pt x="0" y="0"/>
                  </a:moveTo>
                  <a:lnTo>
                    <a:pt x="0" y="23732"/>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952" name="object 403">
              <a:extLst>
                <a:ext uri="{FF2B5EF4-FFF2-40B4-BE49-F238E27FC236}">
                  <a16:creationId xmlns:a16="http://schemas.microsoft.com/office/drawing/2014/main" id="{78D1D3BF-639C-4177-16E9-3B8E5964A86A}"/>
                </a:ext>
              </a:extLst>
            </p:cNvPr>
            <p:cNvSpPr/>
            <p:nvPr/>
          </p:nvSpPr>
          <p:spPr>
            <a:xfrm>
              <a:off x="19480892" y="8880667"/>
              <a:ext cx="24130" cy="0"/>
            </a:xfrm>
            <a:custGeom>
              <a:avLst/>
              <a:gdLst/>
              <a:ahLst/>
              <a:cxnLst/>
              <a:rect l="l" t="t" r="r" b="b"/>
              <a:pathLst>
                <a:path w="24130">
                  <a:moveTo>
                    <a:pt x="0" y="0"/>
                  </a:moveTo>
                  <a:lnTo>
                    <a:pt x="23732" y="0"/>
                  </a:lnTo>
                </a:path>
              </a:pathLst>
            </a:custGeom>
            <a:ln w="12700">
              <a:solidFill>
                <a:srgbClr val="3E547D"/>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grpSp>
      <p:sp>
        <p:nvSpPr>
          <p:cNvPr id="953" name="object 463">
            <a:extLst>
              <a:ext uri="{FF2B5EF4-FFF2-40B4-BE49-F238E27FC236}">
                <a16:creationId xmlns:a16="http://schemas.microsoft.com/office/drawing/2014/main" id="{48CD3AA4-F71D-8503-E9A2-B0A47D85CF43}"/>
              </a:ext>
            </a:extLst>
          </p:cNvPr>
          <p:cNvSpPr txBox="1"/>
          <p:nvPr/>
        </p:nvSpPr>
        <p:spPr>
          <a:xfrm>
            <a:off x="6685050" y="5523128"/>
            <a:ext cx="5300245" cy="428322"/>
          </a:xfrm>
          <a:prstGeom prst="rect">
            <a:avLst/>
          </a:prstGeom>
        </p:spPr>
        <p:txBody>
          <a:bodyPr vert="horz" wrap="square" lIns="0" tIns="33020" rIns="0" bIns="0" rtlCol="0">
            <a:spAutoFit/>
          </a:bodyPr>
          <a:lstStyle/>
          <a:p>
            <a:pPr marL="12700" marR="0" lvl="0" indent="0" algn="l" defTabSz="914400" rtl="0" eaLnBrk="1" fontAlgn="auto" latinLnBrk="0" hangingPunct="1">
              <a:lnSpc>
                <a:spcPct val="100000"/>
              </a:lnSpc>
              <a:spcBef>
                <a:spcPts val="260"/>
              </a:spcBef>
              <a:spcAft>
                <a:spcPts val="0"/>
              </a:spcAft>
              <a:buClrTx/>
              <a:buSzTx/>
              <a:buFontTx/>
              <a:buNone/>
              <a:tabLst/>
              <a:defRPr/>
            </a:pPr>
            <a:r>
              <a:rPr kumimoji="0" sz="1200" b="1" i="0" u="none" strike="noStrike" kern="1200" cap="none" spc="0" normalizeH="0" baseline="0" noProof="0">
                <a:ln>
                  <a:noFill/>
                </a:ln>
                <a:solidFill>
                  <a:srgbClr val="1D1D1B"/>
                </a:solidFill>
                <a:effectLst/>
                <a:uLnTx/>
                <a:uFillTx/>
                <a:latin typeface="Trebuchet MS" panose="020B0603020202020204"/>
                <a:ea typeface="+mn-ea"/>
                <a:cs typeface="+mn-cs"/>
              </a:rPr>
              <a:t>No.</a:t>
            </a:r>
            <a:r>
              <a:rPr kumimoji="0" sz="1200" b="1" i="0" u="none" strike="noStrike" kern="1200" cap="none" spc="-20" normalizeH="0" baseline="0" noProof="0">
                <a:ln>
                  <a:noFill/>
                </a:ln>
                <a:solidFill>
                  <a:srgbClr val="1D1D1B"/>
                </a:solidFill>
                <a:effectLst/>
                <a:uLnTx/>
                <a:uFillTx/>
                <a:latin typeface="Trebuchet MS" panose="020B0603020202020204"/>
                <a:ea typeface="+mn-ea"/>
                <a:cs typeface="+mn-cs"/>
              </a:rPr>
              <a:t> </a:t>
            </a:r>
            <a:r>
              <a:rPr kumimoji="0" sz="1200" b="1" i="0" u="none" strike="noStrike" kern="1200" cap="none" spc="0" normalizeH="0" baseline="0" noProof="0">
                <a:ln>
                  <a:noFill/>
                </a:ln>
                <a:solidFill>
                  <a:srgbClr val="1D1D1B"/>
                </a:solidFill>
                <a:effectLst/>
                <a:uLnTx/>
                <a:uFillTx/>
                <a:latin typeface="Trebuchet MS" panose="020B0603020202020204"/>
                <a:ea typeface="+mn-ea"/>
                <a:cs typeface="+mn-cs"/>
              </a:rPr>
              <a:t>at</a:t>
            </a:r>
            <a:r>
              <a:rPr kumimoji="0" sz="1200" b="1" i="0" u="none" strike="noStrike" kern="1200" cap="none" spc="-15" normalizeH="0" baseline="0" noProof="0">
                <a:ln>
                  <a:noFill/>
                </a:ln>
                <a:solidFill>
                  <a:srgbClr val="1D1D1B"/>
                </a:solidFill>
                <a:effectLst/>
                <a:uLnTx/>
                <a:uFillTx/>
                <a:latin typeface="Trebuchet MS" panose="020B0603020202020204"/>
                <a:ea typeface="+mn-ea"/>
                <a:cs typeface="+mn-cs"/>
              </a:rPr>
              <a:t> </a:t>
            </a:r>
            <a:r>
              <a:rPr kumimoji="0" sz="1200" b="1" i="0" u="none" strike="noStrike" kern="1200" cap="none" spc="-20" normalizeH="0" baseline="0" noProof="0">
                <a:ln>
                  <a:noFill/>
                </a:ln>
                <a:solidFill>
                  <a:srgbClr val="1D1D1B"/>
                </a:solidFill>
                <a:effectLst/>
                <a:uLnTx/>
                <a:uFillTx/>
                <a:latin typeface="Trebuchet MS" panose="020B0603020202020204"/>
                <a:ea typeface="+mn-ea"/>
                <a:cs typeface="+mn-cs"/>
              </a:rPr>
              <a:t>risk</a:t>
            </a: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321937" marR="0" lvl="0" indent="0" algn="l" defTabSz="914400" rtl="0" eaLnBrk="1" fontAlgn="auto" latinLnBrk="0" hangingPunct="1">
              <a:lnSpc>
                <a:spcPct val="100000"/>
              </a:lnSpc>
              <a:spcBef>
                <a:spcPts val="155"/>
              </a:spcBef>
              <a:spcAft>
                <a:spcPts val="0"/>
              </a:spcAft>
              <a:buClrTx/>
              <a:buSzTx/>
              <a:buFontTx/>
              <a:buNone/>
              <a:tabLst/>
              <a:defRPr/>
            </a:pP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381</a:t>
            </a:r>
            <a:r>
              <a:rPr kumimoji="0" sz="1200" b="0" i="0" u="none" strike="noStrike" kern="1200" cap="none" spc="151"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280</a:t>
            </a:r>
            <a:r>
              <a:rPr kumimoji="0" sz="1200" b="0" i="0" u="none" strike="noStrike" kern="1200" cap="none" spc="191"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175</a:t>
            </a:r>
            <a:r>
              <a:rPr kumimoji="0" sz="1200" b="0" i="0" u="none" strike="noStrike" kern="1200" cap="none" spc="26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94</a:t>
            </a:r>
            <a:r>
              <a:rPr kumimoji="0" sz="1200" b="0" i="0" u="none" strike="noStrike" kern="1200" cap="none" spc="431"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431"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62</a:t>
            </a:r>
            <a:r>
              <a:rPr kumimoji="0" sz="933" b="0" i="0" u="none" strike="noStrike" kern="1200" cap="none" spc="395" normalizeH="0" baseline="0" noProof="0">
                <a:ln>
                  <a:noFill/>
                </a:ln>
                <a:solidFill>
                  <a:srgbClr val="1D1D1B"/>
                </a:solidFill>
                <a:effectLst/>
                <a:uLnTx/>
                <a:uFillTx/>
                <a:latin typeface="Trebuchet MS" panose="020B0603020202020204"/>
                <a:ea typeface="+mn-ea"/>
                <a:cs typeface="+mn-cs"/>
              </a:rPr>
              <a:t> </a:t>
            </a:r>
            <a:r>
              <a:rPr kumimoji="0" lang="en-US" sz="933" b="0" i="0" u="none" strike="noStrike" kern="1200" cap="none" spc="39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36</a:t>
            </a:r>
            <a:r>
              <a:rPr kumimoji="0" sz="400" b="0" i="0" u="none" strike="noStrike" kern="1200" cap="none" spc="385" normalizeH="0" baseline="0" noProof="0">
                <a:ln>
                  <a:noFill/>
                </a:ln>
                <a:solidFill>
                  <a:srgbClr val="1D1D1B"/>
                </a:solidFill>
                <a:effectLst/>
                <a:uLnTx/>
                <a:uFillTx/>
                <a:latin typeface="Trebuchet MS" panose="020B0603020202020204"/>
                <a:ea typeface="+mn-ea"/>
                <a:cs typeface="+mn-cs"/>
              </a:rPr>
              <a:t> </a:t>
            </a:r>
            <a:r>
              <a:rPr kumimoji="0" lang="en-US" sz="400" b="0" i="0" u="none" strike="noStrike" kern="1200" cap="none" spc="38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20</a:t>
            </a:r>
            <a:r>
              <a:rPr kumimoji="0" sz="267" b="0" i="0" u="none" strike="noStrike" kern="1200" cap="none" spc="425" normalizeH="0" baseline="0" noProof="0">
                <a:ln>
                  <a:noFill/>
                </a:ln>
                <a:solidFill>
                  <a:srgbClr val="1D1D1B"/>
                </a:solidFill>
                <a:effectLst/>
                <a:uLnTx/>
                <a:uFillTx/>
                <a:latin typeface="Trebuchet MS" panose="020B0603020202020204"/>
                <a:ea typeface="+mn-ea"/>
                <a:cs typeface="+mn-cs"/>
              </a:rPr>
              <a:t> </a:t>
            </a:r>
            <a:r>
              <a:rPr kumimoji="0" lang="en-US" sz="267" b="0" i="0" u="none" strike="noStrike" kern="1200" cap="none" spc="42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12</a:t>
            </a:r>
            <a:r>
              <a:rPr kumimoji="0" sz="1200" b="0" i="0" u="none" strike="noStrike" kern="1200" cap="none" spc="195" normalizeH="0" baseline="0" noProof="0">
                <a:ln>
                  <a:noFill/>
                </a:ln>
                <a:solidFill>
                  <a:srgbClr val="1D1D1B"/>
                </a:solidFill>
                <a:effectLst/>
                <a:uLnTx/>
                <a:uFillTx/>
                <a:latin typeface="Trebuchet MS" panose="020B0603020202020204"/>
                <a:ea typeface="+mn-ea"/>
                <a:cs typeface="+mn-cs"/>
              </a:rPr>
              <a:t> </a:t>
            </a:r>
            <a:r>
              <a:rPr kumimoji="0" lang="en-US" sz="667" b="0" i="0" u="none" strike="noStrike" kern="1200" cap="none" spc="195" normalizeH="0" baseline="0" noProof="0">
                <a:ln>
                  <a:noFill/>
                </a:ln>
                <a:solidFill>
                  <a:srgbClr val="1D1D1B"/>
                </a:solidFill>
                <a:effectLst/>
                <a:uLnTx/>
                <a:uFillTx/>
                <a:latin typeface="Trebuchet MS" panose="020B0603020202020204"/>
                <a:ea typeface="+mn-ea"/>
                <a:cs typeface="+mn-cs"/>
              </a:rPr>
              <a:t> </a:t>
            </a:r>
            <a:r>
              <a:rPr kumimoji="0" sz="667" b="0" i="0" u="none" strike="noStrike" kern="1200" cap="none" spc="19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8</a:t>
            </a:r>
            <a:r>
              <a:rPr kumimoji="0" sz="1200" b="0" i="0" u="none" strike="noStrike" kern="1200" cap="none" spc="285"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28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285"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4</a:t>
            </a:r>
            <a:r>
              <a:rPr kumimoji="0" sz="1200"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lang="en-US" sz="800"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3</a:t>
            </a:r>
            <a:r>
              <a:rPr kumimoji="0" sz="1200"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a:t>
            </a:r>
            <a:r>
              <a:rPr kumimoji="0" sz="1067" b="0" i="0" u="none" strike="noStrike" kern="1200" cap="none" spc="28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28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a:t>
            </a:r>
            <a:r>
              <a:rPr kumimoji="0" sz="1200"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lang="en-US" sz="1200" b="0" i="0" u="none" strike="noStrike" kern="1200" cap="none" spc="26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0" normalizeH="0" baseline="0" noProof="0">
                <a:ln>
                  <a:noFill/>
                </a:ln>
                <a:solidFill>
                  <a:srgbClr val="1D1D1B"/>
                </a:solidFill>
                <a:effectLst/>
                <a:uLnTx/>
                <a:uFillTx/>
                <a:latin typeface="Trebuchet MS" panose="020B0603020202020204"/>
                <a:ea typeface="+mn-ea"/>
                <a:cs typeface="+mn-cs"/>
              </a:rPr>
              <a:t>1</a:t>
            </a:r>
            <a:r>
              <a:rPr kumimoji="0" sz="1200" b="0" i="0" u="none" strike="noStrike" kern="1200" cap="none" spc="280" normalizeH="0" baseline="0" noProof="0">
                <a:ln>
                  <a:noFill/>
                </a:ln>
                <a:solidFill>
                  <a:srgbClr val="1D1D1B"/>
                </a:solidFill>
                <a:effectLst/>
                <a:uLnTx/>
                <a:uFillTx/>
                <a:latin typeface="Trebuchet MS" panose="020B0603020202020204"/>
                <a:ea typeface="+mn-ea"/>
                <a:cs typeface="+mn-cs"/>
              </a:rPr>
              <a:t> </a:t>
            </a:r>
            <a:r>
              <a:rPr kumimoji="0" lang="en-US" sz="933" b="0" i="0" u="none" strike="noStrike" kern="1200" cap="none" spc="280" normalizeH="0" baseline="0" noProof="0">
                <a:ln>
                  <a:noFill/>
                </a:ln>
                <a:solidFill>
                  <a:srgbClr val="1D1D1B"/>
                </a:solidFill>
                <a:effectLst/>
                <a:uLnTx/>
                <a:uFillTx/>
                <a:latin typeface="Trebuchet MS" panose="020B0603020202020204"/>
                <a:ea typeface="+mn-ea"/>
                <a:cs typeface="+mn-cs"/>
              </a:rPr>
              <a:t> </a:t>
            </a:r>
            <a:r>
              <a:rPr kumimoji="0" sz="933" b="0" i="0" u="none" strike="noStrike" kern="1200" cap="none" spc="280" normalizeH="0" baseline="0" noProof="0">
                <a:ln>
                  <a:noFill/>
                </a:ln>
                <a:solidFill>
                  <a:srgbClr val="1D1D1B"/>
                </a:solidFill>
                <a:effectLst/>
                <a:uLnTx/>
                <a:uFillTx/>
                <a:latin typeface="Trebuchet MS" panose="020B0603020202020204"/>
                <a:ea typeface="+mn-ea"/>
                <a:cs typeface="+mn-cs"/>
              </a:rPr>
              <a:t> </a:t>
            </a:r>
            <a:r>
              <a:rPr kumimoji="0" sz="1200" b="0" i="0" u="none" strike="noStrike" kern="1200" cap="none" spc="-51" normalizeH="0" baseline="0" noProof="0">
                <a:ln>
                  <a:noFill/>
                </a:ln>
                <a:solidFill>
                  <a:srgbClr val="1D1D1B"/>
                </a:solidFill>
                <a:effectLst/>
                <a:uLnTx/>
                <a:uFillTx/>
                <a:latin typeface="Trebuchet MS" panose="020B0603020202020204"/>
                <a:ea typeface="+mn-ea"/>
                <a:cs typeface="+mn-cs"/>
              </a:rPr>
              <a:t>0</a:t>
            </a:r>
            <a:endParaRPr kumimoji="0" sz="12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814330750"/>
      </p:ext>
    </p:extLst>
  </p:cSld>
  <p:clrMapOvr>
    <a:masterClrMapping/>
  </p:clrMapOvr>
</p:sld>
</file>

<file path=ppt/theme/theme1.xml><?xml version="1.0" encoding="utf-8"?>
<a:theme xmlns:a="http://schemas.openxmlformats.org/drawingml/2006/main" name="Gilead and Kite Oncology Template">
  <a:themeElements>
    <a:clrScheme name="Custom 19">
      <a:dk1>
        <a:srgbClr val="54565B"/>
      </a:dk1>
      <a:lt1>
        <a:srgbClr val="FFFFFF"/>
      </a:lt1>
      <a:dk2>
        <a:srgbClr val="C50E3C"/>
      </a:dk2>
      <a:lt2>
        <a:srgbClr val="C6CAC6"/>
      </a:lt2>
      <a:accent1>
        <a:srgbClr val="203661"/>
      </a:accent1>
      <a:accent2>
        <a:srgbClr val="3C587F"/>
      </a:accent2>
      <a:accent3>
        <a:srgbClr val="8DC1C5"/>
      </a:accent3>
      <a:accent4>
        <a:srgbClr val="688C38"/>
      </a:accent4>
      <a:accent5>
        <a:srgbClr val="AEB618"/>
      </a:accent5>
      <a:accent6>
        <a:srgbClr val="000000"/>
      </a:accent6>
      <a:hlink>
        <a:srgbClr val="3A6C8A"/>
      </a:hlink>
      <a:folHlink>
        <a:srgbClr val="8F7F9E"/>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TotalTime>
  <Words>3975</Words>
  <Application>Microsoft Macintosh PowerPoint</Application>
  <PresentationFormat>Widescreen</PresentationFormat>
  <Paragraphs>346</Paragraphs>
  <Slides>11</Slides>
  <Notes>9</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11</vt:i4>
      </vt:variant>
    </vt:vector>
  </HeadingPairs>
  <TitlesOfParts>
    <vt:vector size="23" baseType="lpstr">
      <vt:lpstr>Apple Symbols</vt:lpstr>
      <vt:lpstr>Aptos</vt:lpstr>
      <vt:lpstr>Arial</vt:lpstr>
      <vt:lpstr>Arial Narrow</vt:lpstr>
      <vt:lpstr>Calibri</vt:lpstr>
      <vt:lpstr>Georgia</vt:lpstr>
      <vt:lpstr>Monaco</vt:lpstr>
      <vt:lpstr>System Font Regular</vt:lpstr>
      <vt:lpstr>Times New Roman</vt:lpstr>
      <vt:lpstr>Trebuchet MS</vt:lpstr>
      <vt:lpstr>Gilead and Kite Oncology Template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Jonas Söderholm</dc:creator>
  <cp:lastModifiedBy>Jonas Söderholm</cp:lastModifiedBy>
  <cp:revision>1</cp:revision>
  <dcterms:created xsi:type="dcterms:W3CDTF">2025-04-16T14:32:50Z</dcterms:created>
  <dcterms:modified xsi:type="dcterms:W3CDTF">2025-04-25T12:39:00Z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8c1083-8924-401d-97ae-40f5eed0fcd8_Enabled">
    <vt:lpwstr>true</vt:lpwstr>
  </property>
  <property fmtid="{D5CDD505-2E9C-101B-9397-08002B2CF9AE}" pid="3" name="MSIP_Label_418c1083-8924-401d-97ae-40f5eed0fcd8_SetDate">
    <vt:lpwstr>2025-04-16T14:44:29Z</vt:lpwstr>
  </property>
  <property fmtid="{D5CDD505-2E9C-101B-9397-08002B2CF9AE}" pid="4" name="MSIP_Label_418c1083-8924-401d-97ae-40f5eed0fcd8_Method">
    <vt:lpwstr>Privileged</vt:lpwstr>
  </property>
  <property fmtid="{D5CDD505-2E9C-101B-9397-08002B2CF9AE}" pid="5" name="MSIP_Label_418c1083-8924-401d-97ae-40f5eed0fcd8_Name">
    <vt:lpwstr>418c1083-8924-401d-97ae-40f5eed0fcd8</vt:lpwstr>
  </property>
  <property fmtid="{D5CDD505-2E9C-101B-9397-08002B2CF9AE}" pid="6" name="MSIP_Label_418c1083-8924-401d-97ae-40f5eed0fcd8_SiteId">
    <vt:lpwstr>a5a8bcaa-3292-41e6-b735-5e8b21f4dbfd</vt:lpwstr>
  </property>
  <property fmtid="{D5CDD505-2E9C-101B-9397-08002B2CF9AE}" pid="7" name="MSIP_Label_418c1083-8924-401d-97ae-40f5eed0fcd8_ActionId">
    <vt:lpwstr>ce4c4315-5066-4ae8-ba4b-b91e3f55917e</vt:lpwstr>
  </property>
  <property fmtid="{D5CDD505-2E9C-101B-9397-08002B2CF9AE}" pid="8" name="MSIP_Label_418c1083-8924-401d-97ae-40f5eed0fcd8_ContentBits">
    <vt:lpwstr>0</vt:lpwstr>
  </property>
  <property fmtid="{D5CDD505-2E9C-101B-9397-08002B2CF9AE}" pid="9" name="MSIP_Label_418c1083-8924-401d-97ae-40f5eed0fcd8_Tag">
    <vt:lpwstr>50, 0, 1, 1</vt:lpwstr>
  </property>
</Properties>
</file>